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7"/>
  </p:notesMasterIdLst>
  <p:sldIdLst>
    <p:sldId id="385" r:id="rId2"/>
    <p:sldId id="391" r:id="rId3"/>
    <p:sldId id="386" r:id="rId4"/>
    <p:sldId id="403" r:id="rId5"/>
    <p:sldId id="352" r:id="rId6"/>
    <p:sldId id="387" r:id="rId7"/>
    <p:sldId id="389" r:id="rId8"/>
    <p:sldId id="392" r:id="rId9"/>
    <p:sldId id="390" r:id="rId10"/>
    <p:sldId id="357" r:id="rId11"/>
    <p:sldId id="394" r:id="rId12"/>
    <p:sldId id="404" r:id="rId13"/>
    <p:sldId id="393" r:id="rId14"/>
    <p:sldId id="395" r:id="rId15"/>
    <p:sldId id="396" r:id="rId16"/>
    <p:sldId id="397" r:id="rId17"/>
    <p:sldId id="398" r:id="rId18"/>
    <p:sldId id="400" r:id="rId19"/>
    <p:sldId id="399" r:id="rId20"/>
    <p:sldId id="401" r:id="rId21"/>
    <p:sldId id="405" r:id="rId22"/>
    <p:sldId id="375" r:id="rId23"/>
    <p:sldId id="402" r:id="rId24"/>
    <p:sldId id="409" r:id="rId25"/>
    <p:sldId id="368" r:id="rId26"/>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D60093"/>
    <a:srgbClr val="546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2" autoAdjust="0"/>
  </p:normalViewPr>
  <p:slideViewPr>
    <p:cSldViewPr>
      <p:cViewPr varScale="1">
        <p:scale>
          <a:sx n="66" d="100"/>
          <a:sy n="66" d="100"/>
        </p:scale>
        <p:origin x="-600"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4CBA3F-7C58-487D-BB7B-90F3D03027A1}" type="doc">
      <dgm:prSet loTypeId="urn:microsoft.com/office/officeart/2005/8/layout/process4" loCatId="list" qsTypeId="urn:microsoft.com/office/officeart/2005/8/quickstyle/3d1" qsCatId="3D" csTypeId="urn:microsoft.com/office/officeart/2005/8/colors/colorful2" csCatId="colorful" phldr="1"/>
      <dgm:spPr/>
      <dgm:t>
        <a:bodyPr/>
        <a:lstStyle/>
        <a:p>
          <a:endParaRPr lang="fr-FR"/>
        </a:p>
      </dgm:t>
    </dgm:pt>
    <dgm:pt modelId="{9DA9F683-DBA4-4EE6-AD05-EBBF7E38E100}">
      <dgm:prSet phldrT="[Texte]" custT="1"/>
      <dgm:spPr>
        <a:gradFill rotWithShape="0">
          <a:gsLst>
            <a:gs pos="0">
              <a:srgbClr val="00B050">
                <a:alpha val="13000"/>
              </a:srgbClr>
            </a:gs>
            <a:gs pos="80000">
              <a:schemeClr val="accent2">
                <a:hueOff val="4096329"/>
                <a:satOff val="-5109"/>
                <a:lumOff val="1201"/>
                <a:alphaOff val="0"/>
                <a:shade val="93000"/>
                <a:satMod val="130000"/>
              </a:schemeClr>
            </a:gs>
            <a:gs pos="100000">
              <a:schemeClr val="accent2">
                <a:hueOff val="4096329"/>
                <a:satOff val="-5109"/>
                <a:lumOff val="1201"/>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الكلمات المفتاحية</a:t>
          </a:r>
          <a:endParaRPr lang="fr-FR" sz="3200" b="1" dirty="0">
            <a:latin typeface="Traditional Arabic" panose="02020603050405020304" pitchFamily="18" charset="-78"/>
            <a:cs typeface="Traditional Arabic" panose="02020603050405020304" pitchFamily="18" charset="-78"/>
          </a:endParaRPr>
        </a:p>
      </dgm:t>
    </dgm:pt>
    <dgm:pt modelId="{5AC61D3F-681D-4E98-940E-272D8D975400}" type="parTrans" cxnId="{B1A83333-6E15-4DDE-8C73-5E9E224CD7A6}">
      <dgm:prSet/>
      <dgm:spPr/>
      <dgm:t>
        <a:bodyPr/>
        <a:lstStyle/>
        <a:p>
          <a:endParaRPr lang="fr-FR"/>
        </a:p>
      </dgm:t>
    </dgm:pt>
    <dgm:pt modelId="{C457AA91-0A63-4E4C-BA01-DF8A44AA8094}" type="sibTrans" cxnId="{B1A83333-6E15-4DDE-8C73-5E9E224CD7A6}">
      <dgm:prSet/>
      <dgm:spPr/>
      <dgm:t>
        <a:bodyPr/>
        <a:lstStyle/>
        <a:p>
          <a:endParaRPr lang="fr-FR"/>
        </a:p>
      </dgm:t>
    </dgm:pt>
    <dgm:pt modelId="{1F2833B1-D6E9-454F-B482-BC057165F95D}">
      <dgm:prSet phldrT="[Texte]" custT="1"/>
      <dgm:spPr>
        <a:gradFill rotWithShape="0">
          <a:gsLst>
            <a:gs pos="0">
              <a:srgbClr val="0070C0">
                <a:alpha val="13000"/>
              </a:srgb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الاشكالية</a:t>
          </a:r>
          <a:endParaRPr lang="fr-FR" sz="3200" b="1" dirty="0">
            <a:latin typeface="Traditional Arabic" panose="02020603050405020304" pitchFamily="18" charset="-78"/>
            <a:cs typeface="Traditional Arabic" panose="02020603050405020304" pitchFamily="18" charset="-78"/>
          </a:endParaRPr>
        </a:p>
      </dgm:t>
    </dgm:pt>
    <dgm:pt modelId="{34C8099F-AABD-4C3B-86A1-3A3074D4EE81}" type="parTrans" cxnId="{C16C535A-4FEE-4F50-A93D-4859FF716A4A}">
      <dgm:prSet/>
      <dgm:spPr/>
      <dgm:t>
        <a:bodyPr/>
        <a:lstStyle/>
        <a:p>
          <a:endParaRPr lang="fr-FR"/>
        </a:p>
      </dgm:t>
    </dgm:pt>
    <dgm:pt modelId="{A2A65F2F-8BF5-45EC-9656-E8234B3A1C8E}" type="sibTrans" cxnId="{C16C535A-4FEE-4F50-A93D-4859FF716A4A}">
      <dgm:prSet/>
      <dgm:spPr/>
      <dgm:t>
        <a:bodyPr/>
        <a:lstStyle/>
        <a:p>
          <a:endParaRPr lang="fr-FR"/>
        </a:p>
      </dgm:t>
    </dgm:pt>
    <dgm:pt modelId="{32A941F7-73B7-4912-9E8C-B5D28EBEDEBB}">
      <dgm:prSet phldrT="[Texte]" custT="1"/>
      <dgm:spPr>
        <a:gradFill rotWithShape="0">
          <a:gsLst>
            <a:gs pos="0">
              <a:schemeClr val="accent6">
                <a:lumMod val="50000"/>
                <a:alpha val="13000"/>
              </a:schemeClr>
            </a:gs>
            <a:gs pos="80000">
              <a:schemeClr val="accent2">
                <a:hueOff val="2925949"/>
                <a:satOff val="-3649"/>
                <a:lumOff val="858"/>
                <a:alphaOff val="0"/>
                <a:shade val="93000"/>
                <a:satMod val="130000"/>
              </a:schemeClr>
            </a:gs>
            <a:gs pos="100000">
              <a:schemeClr val="accent2">
                <a:hueOff val="2925949"/>
                <a:satOff val="-3649"/>
                <a:lumOff val="858"/>
                <a:alphaOff val="0"/>
                <a:shade val="94000"/>
                <a:satMod val="135000"/>
              </a:schemeClr>
            </a:gs>
          </a:gsLst>
        </a:gradFill>
      </dgm:spPr>
      <dgm:t>
        <a:bodyPr/>
        <a:lstStyle/>
        <a:p>
          <a:r>
            <a:rPr lang="fr-FR" sz="3200" b="1" dirty="0" smtClean="0">
              <a:latin typeface="Traditional Arabic" panose="02020603050405020304" pitchFamily="18" charset="-78"/>
              <a:cs typeface="Traditional Arabic" panose="02020603050405020304" pitchFamily="18" charset="-78"/>
            </a:rPr>
            <a:t>TIME OF REVENGE</a:t>
          </a:r>
          <a:endParaRPr lang="fr-FR" sz="3200" b="1" dirty="0">
            <a:latin typeface="Traditional Arabic" panose="02020603050405020304" pitchFamily="18" charset="-78"/>
            <a:cs typeface="Traditional Arabic" panose="02020603050405020304" pitchFamily="18" charset="-78"/>
          </a:endParaRPr>
        </a:p>
      </dgm:t>
    </dgm:pt>
    <dgm:pt modelId="{7B0FFE45-EAF0-43EF-A160-6F1E96146FB4}" type="parTrans" cxnId="{B87B04C7-3A48-4726-88C1-81313D407A33}">
      <dgm:prSet/>
      <dgm:spPr/>
      <dgm:t>
        <a:bodyPr/>
        <a:lstStyle/>
        <a:p>
          <a:endParaRPr lang="fr-FR"/>
        </a:p>
      </dgm:t>
    </dgm:pt>
    <dgm:pt modelId="{4C9B1A5B-788F-4EB7-9114-A82B16A38238}" type="sibTrans" cxnId="{B87B04C7-3A48-4726-88C1-81313D407A33}">
      <dgm:prSet/>
      <dgm:spPr/>
      <dgm:t>
        <a:bodyPr/>
        <a:lstStyle/>
        <a:p>
          <a:endParaRPr lang="fr-FR"/>
        </a:p>
      </dgm:t>
    </dgm:pt>
    <dgm:pt modelId="{95843C0A-D82C-4F4F-A675-D036EF8EFD27}">
      <dgm:prSet phldrT="[Texte]" custT="1"/>
      <dgm:spPr>
        <a:gradFill rotWithShape="0">
          <a:gsLst>
            <a:gs pos="0">
              <a:srgbClr val="0070C0">
                <a:alpha val="13000"/>
              </a:srgb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تعريف الخطر</a:t>
          </a:r>
          <a:endParaRPr lang="fr-FR" sz="3200" b="1" dirty="0">
            <a:latin typeface="Traditional Arabic" panose="02020603050405020304" pitchFamily="18" charset="-78"/>
            <a:cs typeface="Traditional Arabic" panose="02020603050405020304" pitchFamily="18" charset="-78"/>
          </a:endParaRPr>
        </a:p>
      </dgm:t>
    </dgm:pt>
    <dgm:pt modelId="{2CF2EBAE-91C6-4D19-AB71-2B048B4ECBB9}" type="parTrans" cxnId="{D6C0C97B-8CDF-4C7D-AFC2-B0D4A8B2171F}">
      <dgm:prSet/>
      <dgm:spPr/>
      <dgm:t>
        <a:bodyPr/>
        <a:lstStyle/>
        <a:p>
          <a:endParaRPr lang="fr-FR"/>
        </a:p>
      </dgm:t>
    </dgm:pt>
    <dgm:pt modelId="{461B52B4-5519-4477-97BB-FF4C46496FFF}" type="sibTrans" cxnId="{D6C0C97B-8CDF-4C7D-AFC2-B0D4A8B2171F}">
      <dgm:prSet/>
      <dgm:spPr/>
      <dgm:t>
        <a:bodyPr/>
        <a:lstStyle/>
        <a:p>
          <a:endParaRPr lang="fr-FR"/>
        </a:p>
      </dgm:t>
    </dgm:pt>
    <dgm:pt modelId="{783290E1-1BDF-4A92-85F6-8CEB26E58D0F}">
      <dgm:prSet phldrT="[Texte]" custT="1"/>
      <dgm:spPr>
        <a:gradFill rotWithShape="0">
          <a:gsLst>
            <a:gs pos="0">
              <a:srgbClr val="FF0000">
                <a:alpha val="40000"/>
              </a:srgbClr>
            </a:gs>
            <a:gs pos="80000">
              <a:schemeClr val="accent2">
                <a:hueOff val="1755570"/>
                <a:satOff val="-2190"/>
                <a:lumOff val="515"/>
                <a:alphaOff val="0"/>
                <a:shade val="93000"/>
                <a:satMod val="130000"/>
              </a:schemeClr>
            </a:gs>
            <a:gs pos="100000">
              <a:schemeClr val="accent2">
                <a:hueOff val="1755570"/>
                <a:satOff val="-2190"/>
                <a:lumOff val="515"/>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تعريف الموهبة وخصائصها</a:t>
          </a:r>
          <a:endParaRPr lang="fr-FR" sz="3200" b="1" dirty="0">
            <a:latin typeface="Traditional Arabic" panose="02020603050405020304" pitchFamily="18" charset="-78"/>
            <a:cs typeface="Traditional Arabic" panose="02020603050405020304" pitchFamily="18" charset="-78"/>
          </a:endParaRPr>
        </a:p>
      </dgm:t>
    </dgm:pt>
    <dgm:pt modelId="{21C28131-E206-4142-B452-B8DB9643F740}" type="parTrans" cxnId="{512EDBFA-9313-481D-897D-BD8B65640685}">
      <dgm:prSet/>
      <dgm:spPr/>
      <dgm:t>
        <a:bodyPr/>
        <a:lstStyle/>
        <a:p>
          <a:endParaRPr lang="fr-FR"/>
        </a:p>
      </dgm:t>
    </dgm:pt>
    <dgm:pt modelId="{B62AB225-041E-445F-8ADA-D8B204E5CE31}" type="sibTrans" cxnId="{512EDBFA-9313-481D-897D-BD8B65640685}">
      <dgm:prSet/>
      <dgm:spPr/>
      <dgm:t>
        <a:bodyPr/>
        <a:lstStyle/>
        <a:p>
          <a:endParaRPr lang="fr-FR"/>
        </a:p>
      </dgm:t>
    </dgm:pt>
    <dgm:pt modelId="{4D88EB1E-D18F-45FA-BA4D-4C965FD1DFA2}">
      <dgm:prSet phldrT="[Texte]" custT="1"/>
      <dgm:spPr>
        <a:gradFill rotWithShape="0">
          <a:gsLst>
            <a:gs pos="0">
              <a:srgbClr val="002060">
                <a:alpha val="25000"/>
              </a:srgb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أسباب الاهتمام بالموهبة</a:t>
          </a:r>
          <a:endParaRPr lang="fr-FR" sz="3200" b="1" dirty="0">
            <a:latin typeface="Traditional Arabic" panose="02020603050405020304" pitchFamily="18" charset="-78"/>
            <a:cs typeface="Traditional Arabic" panose="02020603050405020304" pitchFamily="18" charset="-78"/>
          </a:endParaRPr>
        </a:p>
      </dgm:t>
    </dgm:pt>
    <dgm:pt modelId="{09991D9B-C408-4CDE-B145-E606099B4A59}" type="parTrans" cxnId="{BE5ACB07-B521-4F41-9946-911E6B2F0D3D}">
      <dgm:prSet/>
      <dgm:spPr/>
      <dgm:t>
        <a:bodyPr/>
        <a:lstStyle/>
        <a:p>
          <a:endParaRPr lang="fr-FR"/>
        </a:p>
      </dgm:t>
    </dgm:pt>
    <dgm:pt modelId="{841784A5-4DA9-484B-93CF-C02FBE6F20CF}" type="sibTrans" cxnId="{BE5ACB07-B521-4F41-9946-911E6B2F0D3D}">
      <dgm:prSet/>
      <dgm:spPr/>
      <dgm:t>
        <a:bodyPr/>
        <a:lstStyle/>
        <a:p>
          <a:endParaRPr lang="fr-FR"/>
        </a:p>
      </dgm:t>
    </dgm:pt>
    <dgm:pt modelId="{E7DF8B2C-FE06-4730-9F6B-BD10BB2B6845}">
      <dgm:prSet phldrT="[Texte]" custT="1"/>
      <dgm:spPr>
        <a:gradFill rotWithShape="0">
          <a:gsLst>
            <a:gs pos="0">
              <a:schemeClr val="accent6">
                <a:lumMod val="75000"/>
                <a:alpha val="54000"/>
              </a:schemeClr>
            </a:gs>
            <a:gs pos="80000">
              <a:schemeClr val="accent2">
                <a:hueOff val="585190"/>
                <a:satOff val="-730"/>
                <a:lumOff val="172"/>
                <a:alphaOff val="0"/>
                <a:shade val="93000"/>
                <a:satMod val="130000"/>
              </a:schemeClr>
            </a:gs>
            <a:gs pos="100000">
              <a:schemeClr val="accent2">
                <a:hueOff val="585190"/>
                <a:satOff val="-730"/>
                <a:lumOff val="172"/>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تعريف خطر هجرة المواهب</a:t>
          </a:r>
          <a:endParaRPr lang="fr-FR" sz="3200" b="1" dirty="0">
            <a:latin typeface="Traditional Arabic" panose="02020603050405020304" pitchFamily="18" charset="-78"/>
            <a:cs typeface="Traditional Arabic" panose="02020603050405020304" pitchFamily="18" charset="-78"/>
          </a:endParaRPr>
        </a:p>
      </dgm:t>
    </dgm:pt>
    <dgm:pt modelId="{D9B1468E-6400-4A10-A760-0033E749E5CC}" type="parTrans" cxnId="{D94B3723-1782-4678-81DE-B8881E867BE8}">
      <dgm:prSet/>
      <dgm:spPr/>
      <dgm:t>
        <a:bodyPr/>
        <a:lstStyle/>
        <a:p>
          <a:endParaRPr lang="fr-FR"/>
        </a:p>
      </dgm:t>
    </dgm:pt>
    <dgm:pt modelId="{500D9789-C44B-457A-9B7D-35328DCB3BBD}" type="sibTrans" cxnId="{D94B3723-1782-4678-81DE-B8881E867BE8}">
      <dgm:prSet/>
      <dgm:spPr/>
      <dgm:t>
        <a:bodyPr/>
        <a:lstStyle/>
        <a:p>
          <a:endParaRPr lang="fr-FR"/>
        </a:p>
      </dgm:t>
    </dgm:pt>
    <dgm:pt modelId="{EDA113A9-6E3C-43DD-8E6C-987A33664885}">
      <dgm:prSet phldrT="[Texte]" custT="1"/>
      <dgm:spPr>
        <a:gradFill rotWithShape="0">
          <a:gsLst>
            <a:gs pos="0">
              <a:srgbClr val="FFFF00">
                <a:alpha val="13000"/>
              </a:srgb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الملخص</a:t>
          </a:r>
          <a:endParaRPr lang="fr-FR" sz="3200" b="1" dirty="0">
            <a:latin typeface="Traditional Arabic" panose="02020603050405020304" pitchFamily="18" charset="-78"/>
            <a:cs typeface="Traditional Arabic" panose="02020603050405020304" pitchFamily="18" charset="-78"/>
          </a:endParaRPr>
        </a:p>
      </dgm:t>
    </dgm:pt>
    <dgm:pt modelId="{5FE92F56-CDE9-4327-B2EC-B282F51B56A9}" type="parTrans" cxnId="{D64E4E82-E047-4552-BBFC-E6038C05730A}">
      <dgm:prSet/>
      <dgm:spPr/>
    </dgm:pt>
    <dgm:pt modelId="{C9C0397D-9D16-4E6E-96F4-F852818AC697}" type="sibTrans" cxnId="{D64E4E82-E047-4552-BBFC-E6038C05730A}">
      <dgm:prSet/>
      <dgm:spPr/>
    </dgm:pt>
    <dgm:pt modelId="{C651FA17-896A-4A8C-A6BF-74B52E54B730}">
      <dgm:prSet phldrT="[Texte]" custT="1"/>
      <dgm:spPr>
        <a:gradFill rotWithShape="0">
          <a:gsLst>
            <a:gs pos="0">
              <a:srgbClr val="FFFF00">
                <a:alpha val="13000"/>
              </a:srgb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المقدمة</a:t>
          </a:r>
          <a:endParaRPr lang="fr-FR" sz="3200" b="1" dirty="0">
            <a:latin typeface="Traditional Arabic" panose="02020603050405020304" pitchFamily="18" charset="-78"/>
            <a:cs typeface="Traditional Arabic" panose="02020603050405020304" pitchFamily="18" charset="-78"/>
          </a:endParaRPr>
        </a:p>
      </dgm:t>
    </dgm:pt>
    <dgm:pt modelId="{D910D98F-6AD7-4C47-A701-30EC85E75D89}" type="parTrans" cxnId="{0130BCD9-56E2-4882-B396-B3A8D1010F2A}">
      <dgm:prSet/>
      <dgm:spPr/>
    </dgm:pt>
    <dgm:pt modelId="{94E337B0-44CD-400D-82BC-8F03C41A1317}" type="sibTrans" cxnId="{0130BCD9-56E2-4882-B396-B3A8D1010F2A}">
      <dgm:prSet/>
      <dgm:spPr/>
    </dgm:pt>
    <dgm:pt modelId="{8C713234-7760-4739-BF72-F0DFF74DD8C4}">
      <dgm:prSet phldrT="[Texte]" custT="1"/>
      <dgm:spPr>
        <a:gradFill rotWithShape="0">
          <a:gsLst>
            <a:gs pos="0">
              <a:srgbClr val="00B0F0">
                <a:alpha val="36000"/>
              </a:srgb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استنتاجات واقتراحات</a:t>
          </a:r>
          <a:endParaRPr lang="fr-FR" sz="3200" b="1" dirty="0">
            <a:latin typeface="Traditional Arabic" panose="02020603050405020304" pitchFamily="18" charset="-78"/>
            <a:cs typeface="Traditional Arabic" panose="02020603050405020304" pitchFamily="18" charset="-78"/>
          </a:endParaRPr>
        </a:p>
      </dgm:t>
    </dgm:pt>
    <dgm:pt modelId="{2E27EF18-D8E0-433D-B97E-C10171F7D8FB}" type="parTrans" cxnId="{7A1ED906-6B83-4E47-BBD3-4057FEBB5D89}">
      <dgm:prSet/>
      <dgm:spPr/>
    </dgm:pt>
    <dgm:pt modelId="{B19C8889-6953-40DA-A0BE-EAD5EAF32BEB}" type="sibTrans" cxnId="{7A1ED906-6B83-4E47-BBD3-4057FEBB5D89}">
      <dgm:prSet/>
      <dgm:spPr/>
    </dgm:pt>
    <dgm:pt modelId="{8806902E-C78D-442D-A199-85323CB70244}">
      <dgm:prSet phldrT="[Texte]" custT="1"/>
      <dgm:spPr>
        <a:gradFill rotWithShape="0">
          <a:gsLst>
            <a:gs pos="0">
              <a:srgbClr val="00B0F0">
                <a:alpha val="36000"/>
              </a:srgb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ar-DZ" sz="3200" b="1" dirty="0" smtClean="0">
              <a:latin typeface="Traditional Arabic" panose="02020603050405020304" pitchFamily="18" charset="-78"/>
              <a:cs typeface="Traditional Arabic" panose="02020603050405020304" pitchFamily="18" charset="-78"/>
            </a:rPr>
            <a:t>امثلة عن موهوبين</a:t>
          </a:r>
          <a:endParaRPr lang="fr-FR" sz="3200" b="1" dirty="0">
            <a:latin typeface="Traditional Arabic" panose="02020603050405020304" pitchFamily="18" charset="-78"/>
            <a:cs typeface="Traditional Arabic" panose="02020603050405020304" pitchFamily="18" charset="-78"/>
          </a:endParaRPr>
        </a:p>
      </dgm:t>
    </dgm:pt>
    <dgm:pt modelId="{869240C9-AABA-4234-8DFF-249A3E4169A6}" type="parTrans" cxnId="{DEF12BB5-EB8E-4999-8189-76EB96AF5948}">
      <dgm:prSet/>
      <dgm:spPr/>
    </dgm:pt>
    <dgm:pt modelId="{B0F6643E-F94F-4210-8838-8879BB20EED5}" type="sibTrans" cxnId="{DEF12BB5-EB8E-4999-8189-76EB96AF5948}">
      <dgm:prSet/>
      <dgm:spPr/>
    </dgm:pt>
    <dgm:pt modelId="{7254538C-388C-43C2-8A5C-5C71085A0331}" type="pres">
      <dgm:prSet presAssocID="{1F4CBA3F-7C58-487D-BB7B-90F3D03027A1}" presName="Name0" presStyleCnt="0">
        <dgm:presLayoutVars>
          <dgm:dir/>
          <dgm:animLvl val="lvl"/>
          <dgm:resizeHandles val="exact"/>
        </dgm:presLayoutVars>
      </dgm:prSet>
      <dgm:spPr/>
      <dgm:t>
        <a:bodyPr/>
        <a:lstStyle/>
        <a:p>
          <a:endParaRPr lang="fr-FR"/>
        </a:p>
      </dgm:t>
    </dgm:pt>
    <dgm:pt modelId="{D63F4F21-2537-4B37-804D-AD3E46182560}" type="pres">
      <dgm:prSet presAssocID="{8C713234-7760-4739-BF72-F0DFF74DD8C4}" presName="boxAndChildren" presStyleCnt="0"/>
      <dgm:spPr/>
    </dgm:pt>
    <dgm:pt modelId="{CE7E0494-4B7A-4560-B824-84CC8406DE3E}" type="pres">
      <dgm:prSet presAssocID="{8C713234-7760-4739-BF72-F0DFF74DD8C4}" presName="parentTextBox" presStyleLbl="node1" presStyleIdx="0" presStyleCnt="11"/>
      <dgm:spPr/>
      <dgm:t>
        <a:bodyPr/>
        <a:lstStyle/>
        <a:p>
          <a:endParaRPr lang="fr-FR"/>
        </a:p>
      </dgm:t>
    </dgm:pt>
    <dgm:pt modelId="{D31F9F0C-7244-45C2-BACD-02C8AD5C19AD}" type="pres">
      <dgm:prSet presAssocID="{B0F6643E-F94F-4210-8838-8879BB20EED5}" presName="sp" presStyleCnt="0"/>
      <dgm:spPr/>
    </dgm:pt>
    <dgm:pt modelId="{364AF7F6-136B-4B83-9542-733BB5DDAE5E}" type="pres">
      <dgm:prSet presAssocID="{8806902E-C78D-442D-A199-85323CB70244}" presName="arrowAndChildren" presStyleCnt="0"/>
      <dgm:spPr/>
    </dgm:pt>
    <dgm:pt modelId="{4CA0B2D9-1B3B-440D-91E2-9FD1FA218FB9}" type="pres">
      <dgm:prSet presAssocID="{8806902E-C78D-442D-A199-85323CB70244}" presName="parentTextArrow" presStyleLbl="node1" presStyleIdx="1" presStyleCnt="11"/>
      <dgm:spPr/>
      <dgm:t>
        <a:bodyPr/>
        <a:lstStyle/>
        <a:p>
          <a:endParaRPr lang="fr-FR"/>
        </a:p>
      </dgm:t>
    </dgm:pt>
    <dgm:pt modelId="{E38ECE81-B524-4B03-957C-2F1B771378A0}" type="pres">
      <dgm:prSet presAssocID="{500D9789-C44B-457A-9B7D-35328DCB3BBD}" presName="sp" presStyleCnt="0"/>
      <dgm:spPr/>
    </dgm:pt>
    <dgm:pt modelId="{09C37A69-10EA-47F8-8237-787B543793E7}" type="pres">
      <dgm:prSet presAssocID="{E7DF8B2C-FE06-4730-9F6B-BD10BB2B6845}" presName="arrowAndChildren" presStyleCnt="0"/>
      <dgm:spPr/>
    </dgm:pt>
    <dgm:pt modelId="{060312A9-A04E-4990-BCB6-63724B11BA6E}" type="pres">
      <dgm:prSet presAssocID="{E7DF8B2C-FE06-4730-9F6B-BD10BB2B6845}" presName="parentTextArrow" presStyleLbl="node1" presStyleIdx="2" presStyleCnt="11"/>
      <dgm:spPr/>
      <dgm:t>
        <a:bodyPr/>
        <a:lstStyle/>
        <a:p>
          <a:endParaRPr lang="fr-FR"/>
        </a:p>
      </dgm:t>
    </dgm:pt>
    <dgm:pt modelId="{CCBC306F-4AE8-48A6-84B1-07B2E6CE20C9}" type="pres">
      <dgm:prSet presAssocID="{841784A5-4DA9-484B-93CF-C02FBE6F20CF}" presName="sp" presStyleCnt="0"/>
      <dgm:spPr/>
    </dgm:pt>
    <dgm:pt modelId="{D4EEC814-A4C5-4E2B-AC3C-99E53C0966D7}" type="pres">
      <dgm:prSet presAssocID="{4D88EB1E-D18F-45FA-BA4D-4C965FD1DFA2}" presName="arrowAndChildren" presStyleCnt="0"/>
      <dgm:spPr/>
    </dgm:pt>
    <dgm:pt modelId="{5D93CDC8-0DD1-44D5-8CC0-FA5463056A88}" type="pres">
      <dgm:prSet presAssocID="{4D88EB1E-D18F-45FA-BA4D-4C965FD1DFA2}" presName="parentTextArrow" presStyleLbl="node1" presStyleIdx="3" presStyleCnt="11"/>
      <dgm:spPr/>
      <dgm:t>
        <a:bodyPr/>
        <a:lstStyle/>
        <a:p>
          <a:endParaRPr lang="fr-FR"/>
        </a:p>
      </dgm:t>
    </dgm:pt>
    <dgm:pt modelId="{172F8E37-177B-4BC2-A6A4-C94CC38B34FF}" type="pres">
      <dgm:prSet presAssocID="{B62AB225-041E-445F-8ADA-D8B204E5CE31}" presName="sp" presStyleCnt="0"/>
      <dgm:spPr/>
    </dgm:pt>
    <dgm:pt modelId="{E20D7475-76B1-4322-80C3-4377107EF05E}" type="pres">
      <dgm:prSet presAssocID="{783290E1-1BDF-4A92-85F6-8CEB26E58D0F}" presName="arrowAndChildren" presStyleCnt="0"/>
      <dgm:spPr/>
    </dgm:pt>
    <dgm:pt modelId="{B34D2F35-D498-45E3-A937-6A8D8488985E}" type="pres">
      <dgm:prSet presAssocID="{783290E1-1BDF-4A92-85F6-8CEB26E58D0F}" presName="parentTextArrow" presStyleLbl="node1" presStyleIdx="4" presStyleCnt="11"/>
      <dgm:spPr/>
      <dgm:t>
        <a:bodyPr/>
        <a:lstStyle/>
        <a:p>
          <a:endParaRPr lang="fr-FR"/>
        </a:p>
      </dgm:t>
    </dgm:pt>
    <dgm:pt modelId="{C808BEB0-80EB-4CA8-BFE6-6A164F2E895F}" type="pres">
      <dgm:prSet presAssocID="{461B52B4-5519-4477-97BB-FF4C46496FFF}" presName="sp" presStyleCnt="0"/>
      <dgm:spPr/>
    </dgm:pt>
    <dgm:pt modelId="{92E59867-7FF6-4AB3-BE76-41EFCBD8ED2C}" type="pres">
      <dgm:prSet presAssocID="{95843C0A-D82C-4F4F-A675-D036EF8EFD27}" presName="arrowAndChildren" presStyleCnt="0"/>
      <dgm:spPr/>
    </dgm:pt>
    <dgm:pt modelId="{B5421263-C23B-4099-AF70-22D8766D7201}" type="pres">
      <dgm:prSet presAssocID="{95843C0A-D82C-4F4F-A675-D036EF8EFD27}" presName="parentTextArrow" presStyleLbl="node1" presStyleIdx="5" presStyleCnt="11"/>
      <dgm:spPr/>
      <dgm:t>
        <a:bodyPr/>
        <a:lstStyle/>
        <a:p>
          <a:endParaRPr lang="fr-FR"/>
        </a:p>
      </dgm:t>
    </dgm:pt>
    <dgm:pt modelId="{BF0AE843-9F88-447C-8258-5E6FEFF1C6D4}" type="pres">
      <dgm:prSet presAssocID="{4C9B1A5B-788F-4EB7-9114-A82B16A38238}" presName="sp" presStyleCnt="0"/>
      <dgm:spPr/>
    </dgm:pt>
    <dgm:pt modelId="{E977DBA0-16F0-48E2-BFB7-84BFDF526AE7}" type="pres">
      <dgm:prSet presAssocID="{32A941F7-73B7-4912-9E8C-B5D28EBEDEBB}" presName="arrowAndChildren" presStyleCnt="0"/>
      <dgm:spPr/>
    </dgm:pt>
    <dgm:pt modelId="{291D3908-30DB-43EF-B677-A758B72020A0}" type="pres">
      <dgm:prSet presAssocID="{32A941F7-73B7-4912-9E8C-B5D28EBEDEBB}" presName="parentTextArrow" presStyleLbl="node1" presStyleIdx="6" presStyleCnt="11"/>
      <dgm:spPr/>
      <dgm:t>
        <a:bodyPr/>
        <a:lstStyle/>
        <a:p>
          <a:endParaRPr lang="fr-FR"/>
        </a:p>
      </dgm:t>
    </dgm:pt>
    <dgm:pt modelId="{12ACD78A-ADBC-48F4-9FA0-543490F9F300}" type="pres">
      <dgm:prSet presAssocID="{A2A65F2F-8BF5-45EC-9656-E8234B3A1C8E}" presName="sp" presStyleCnt="0"/>
      <dgm:spPr/>
    </dgm:pt>
    <dgm:pt modelId="{3D86F199-C153-43E1-93FF-F37A8012B405}" type="pres">
      <dgm:prSet presAssocID="{1F2833B1-D6E9-454F-B482-BC057165F95D}" presName="arrowAndChildren" presStyleCnt="0"/>
      <dgm:spPr/>
    </dgm:pt>
    <dgm:pt modelId="{860B76BE-AD3F-471D-AA4E-EA3CD6AAEC68}" type="pres">
      <dgm:prSet presAssocID="{1F2833B1-D6E9-454F-B482-BC057165F95D}" presName="parentTextArrow" presStyleLbl="node1" presStyleIdx="7" presStyleCnt="11"/>
      <dgm:spPr/>
      <dgm:t>
        <a:bodyPr/>
        <a:lstStyle/>
        <a:p>
          <a:endParaRPr lang="fr-FR"/>
        </a:p>
      </dgm:t>
    </dgm:pt>
    <dgm:pt modelId="{2E8AC05C-E41E-4B0F-8BD1-C192E5465431}" type="pres">
      <dgm:prSet presAssocID="{C457AA91-0A63-4E4C-BA01-DF8A44AA8094}" presName="sp" presStyleCnt="0"/>
      <dgm:spPr/>
    </dgm:pt>
    <dgm:pt modelId="{81E1DDBA-BF6C-4E1E-A10C-EF5A98D36D46}" type="pres">
      <dgm:prSet presAssocID="{9DA9F683-DBA4-4EE6-AD05-EBBF7E38E100}" presName="arrowAndChildren" presStyleCnt="0"/>
      <dgm:spPr/>
    </dgm:pt>
    <dgm:pt modelId="{B0CEC76D-8AB6-45D6-8C9B-4FCDDDB114E2}" type="pres">
      <dgm:prSet presAssocID="{9DA9F683-DBA4-4EE6-AD05-EBBF7E38E100}" presName="parentTextArrow" presStyleLbl="node1" presStyleIdx="8" presStyleCnt="11"/>
      <dgm:spPr/>
      <dgm:t>
        <a:bodyPr/>
        <a:lstStyle/>
        <a:p>
          <a:endParaRPr lang="fr-FR"/>
        </a:p>
      </dgm:t>
    </dgm:pt>
    <dgm:pt modelId="{722FDCCE-D117-4FB4-B184-E814C008A38C}" type="pres">
      <dgm:prSet presAssocID="{C9C0397D-9D16-4E6E-96F4-F852818AC697}" presName="sp" presStyleCnt="0"/>
      <dgm:spPr/>
    </dgm:pt>
    <dgm:pt modelId="{DDD81D7E-DE9D-4D59-A4BC-D48BCF5D0B0B}" type="pres">
      <dgm:prSet presAssocID="{EDA113A9-6E3C-43DD-8E6C-987A33664885}" presName="arrowAndChildren" presStyleCnt="0"/>
      <dgm:spPr/>
    </dgm:pt>
    <dgm:pt modelId="{D244CBD6-C47D-4516-BD79-94CF2E899F71}" type="pres">
      <dgm:prSet presAssocID="{EDA113A9-6E3C-43DD-8E6C-987A33664885}" presName="parentTextArrow" presStyleLbl="node1" presStyleIdx="9" presStyleCnt="11"/>
      <dgm:spPr/>
      <dgm:t>
        <a:bodyPr/>
        <a:lstStyle/>
        <a:p>
          <a:endParaRPr lang="fr-FR"/>
        </a:p>
      </dgm:t>
    </dgm:pt>
    <dgm:pt modelId="{041F6348-7AC1-4CEA-940E-F965A00F3AB3}" type="pres">
      <dgm:prSet presAssocID="{94E337B0-44CD-400D-82BC-8F03C41A1317}" presName="sp" presStyleCnt="0"/>
      <dgm:spPr/>
    </dgm:pt>
    <dgm:pt modelId="{D155C7E0-700E-4053-BA70-548E553A56C3}" type="pres">
      <dgm:prSet presAssocID="{C651FA17-896A-4A8C-A6BF-74B52E54B730}" presName="arrowAndChildren" presStyleCnt="0"/>
      <dgm:spPr/>
    </dgm:pt>
    <dgm:pt modelId="{5DC0AFF5-2E77-428E-B103-5752A110AAB0}" type="pres">
      <dgm:prSet presAssocID="{C651FA17-896A-4A8C-A6BF-74B52E54B730}" presName="parentTextArrow" presStyleLbl="node1" presStyleIdx="10" presStyleCnt="11"/>
      <dgm:spPr/>
      <dgm:t>
        <a:bodyPr/>
        <a:lstStyle/>
        <a:p>
          <a:endParaRPr lang="fr-FR"/>
        </a:p>
      </dgm:t>
    </dgm:pt>
  </dgm:ptLst>
  <dgm:cxnLst>
    <dgm:cxn modelId="{B01806A4-1CD2-4E14-AA87-F73A1A57BE4D}" type="presOf" srcId="{8806902E-C78D-442D-A199-85323CB70244}" destId="{4CA0B2D9-1B3B-440D-91E2-9FD1FA218FB9}" srcOrd="0" destOrd="0" presId="urn:microsoft.com/office/officeart/2005/8/layout/process4"/>
    <dgm:cxn modelId="{28287F46-7B4D-456A-A396-65079BBDB7AE}" type="presOf" srcId="{4D88EB1E-D18F-45FA-BA4D-4C965FD1DFA2}" destId="{5D93CDC8-0DD1-44D5-8CC0-FA5463056A88}" srcOrd="0" destOrd="0" presId="urn:microsoft.com/office/officeart/2005/8/layout/process4"/>
    <dgm:cxn modelId="{0130BCD9-56E2-4882-B396-B3A8D1010F2A}" srcId="{1F4CBA3F-7C58-487D-BB7B-90F3D03027A1}" destId="{C651FA17-896A-4A8C-A6BF-74B52E54B730}" srcOrd="0" destOrd="0" parTransId="{D910D98F-6AD7-4C47-A701-30EC85E75D89}" sibTransId="{94E337B0-44CD-400D-82BC-8F03C41A1317}"/>
    <dgm:cxn modelId="{DD5A6C0B-649A-4657-BC62-AB1B58BF0293}" type="presOf" srcId="{8C713234-7760-4739-BF72-F0DFF74DD8C4}" destId="{CE7E0494-4B7A-4560-B824-84CC8406DE3E}" srcOrd="0" destOrd="0" presId="urn:microsoft.com/office/officeart/2005/8/layout/process4"/>
    <dgm:cxn modelId="{FD323945-AC50-4A3A-9807-AE144C31B633}" type="presOf" srcId="{E7DF8B2C-FE06-4730-9F6B-BD10BB2B6845}" destId="{060312A9-A04E-4990-BCB6-63724B11BA6E}" srcOrd="0" destOrd="0" presId="urn:microsoft.com/office/officeart/2005/8/layout/process4"/>
    <dgm:cxn modelId="{B1A83333-6E15-4DDE-8C73-5E9E224CD7A6}" srcId="{1F4CBA3F-7C58-487D-BB7B-90F3D03027A1}" destId="{9DA9F683-DBA4-4EE6-AD05-EBBF7E38E100}" srcOrd="2" destOrd="0" parTransId="{5AC61D3F-681D-4E98-940E-272D8D975400}" sibTransId="{C457AA91-0A63-4E4C-BA01-DF8A44AA8094}"/>
    <dgm:cxn modelId="{5A555838-AA38-445F-A521-5219ECF3BB07}" type="presOf" srcId="{783290E1-1BDF-4A92-85F6-8CEB26E58D0F}" destId="{B34D2F35-D498-45E3-A937-6A8D8488985E}" srcOrd="0" destOrd="0" presId="urn:microsoft.com/office/officeart/2005/8/layout/process4"/>
    <dgm:cxn modelId="{D6C0C97B-8CDF-4C7D-AFC2-B0D4A8B2171F}" srcId="{1F4CBA3F-7C58-487D-BB7B-90F3D03027A1}" destId="{95843C0A-D82C-4F4F-A675-D036EF8EFD27}" srcOrd="5" destOrd="0" parTransId="{2CF2EBAE-91C6-4D19-AB71-2B048B4ECBB9}" sibTransId="{461B52B4-5519-4477-97BB-FF4C46496FFF}"/>
    <dgm:cxn modelId="{C16C535A-4FEE-4F50-A93D-4859FF716A4A}" srcId="{1F4CBA3F-7C58-487D-BB7B-90F3D03027A1}" destId="{1F2833B1-D6E9-454F-B482-BC057165F95D}" srcOrd="3" destOrd="0" parTransId="{34C8099F-AABD-4C3B-86A1-3A3074D4EE81}" sibTransId="{A2A65F2F-8BF5-45EC-9656-E8234B3A1C8E}"/>
    <dgm:cxn modelId="{A6E55E41-0639-487E-8107-B0BED558EF87}" type="presOf" srcId="{C651FA17-896A-4A8C-A6BF-74B52E54B730}" destId="{5DC0AFF5-2E77-428E-B103-5752A110AAB0}" srcOrd="0" destOrd="0" presId="urn:microsoft.com/office/officeart/2005/8/layout/process4"/>
    <dgm:cxn modelId="{F3758634-FC78-4EEB-946E-405F2441C7B7}" type="presOf" srcId="{95843C0A-D82C-4F4F-A675-D036EF8EFD27}" destId="{B5421263-C23B-4099-AF70-22D8766D7201}" srcOrd="0" destOrd="0" presId="urn:microsoft.com/office/officeart/2005/8/layout/process4"/>
    <dgm:cxn modelId="{BE5ACB07-B521-4F41-9946-911E6B2F0D3D}" srcId="{1F4CBA3F-7C58-487D-BB7B-90F3D03027A1}" destId="{4D88EB1E-D18F-45FA-BA4D-4C965FD1DFA2}" srcOrd="7" destOrd="0" parTransId="{09991D9B-C408-4CDE-B145-E606099B4A59}" sibTransId="{841784A5-4DA9-484B-93CF-C02FBE6F20CF}"/>
    <dgm:cxn modelId="{1B4AFEA5-B228-4271-B5FD-35790C3D9F3B}" type="presOf" srcId="{1F2833B1-D6E9-454F-B482-BC057165F95D}" destId="{860B76BE-AD3F-471D-AA4E-EA3CD6AAEC68}" srcOrd="0" destOrd="0" presId="urn:microsoft.com/office/officeart/2005/8/layout/process4"/>
    <dgm:cxn modelId="{CD049ACC-0876-40C0-9FA7-BAF89A6C2552}" type="presOf" srcId="{1F4CBA3F-7C58-487D-BB7B-90F3D03027A1}" destId="{7254538C-388C-43C2-8A5C-5C71085A0331}" srcOrd="0" destOrd="0" presId="urn:microsoft.com/office/officeart/2005/8/layout/process4"/>
    <dgm:cxn modelId="{DEF12BB5-EB8E-4999-8189-76EB96AF5948}" srcId="{1F4CBA3F-7C58-487D-BB7B-90F3D03027A1}" destId="{8806902E-C78D-442D-A199-85323CB70244}" srcOrd="9" destOrd="0" parTransId="{869240C9-AABA-4234-8DFF-249A3E4169A6}" sibTransId="{B0F6643E-F94F-4210-8838-8879BB20EED5}"/>
    <dgm:cxn modelId="{371E21B9-CC30-4DE1-BCEB-57FECFF82F3C}" type="presOf" srcId="{9DA9F683-DBA4-4EE6-AD05-EBBF7E38E100}" destId="{B0CEC76D-8AB6-45D6-8C9B-4FCDDDB114E2}" srcOrd="0" destOrd="0" presId="urn:microsoft.com/office/officeart/2005/8/layout/process4"/>
    <dgm:cxn modelId="{512EDBFA-9313-481D-897D-BD8B65640685}" srcId="{1F4CBA3F-7C58-487D-BB7B-90F3D03027A1}" destId="{783290E1-1BDF-4A92-85F6-8CEB26E58D0F}" srcOrd="6" destOrd="0" parTransId="{21C28131-E206-4142-B452-B8DB9643F740}" sibTransId="{B62AB225-041E-445F-8ADA-D8B204E5CE31}"/>
    <dgm:cxn modelId="{7A1ED906-6B83-4E47-BBD3-4057FEBB5D89}" srcId="{1F4CBA3F-7C58-487D-BB7B-90F3D03027A1}" destId="{8C713234-7760-4739-BF72-F0DFF74DD8C4}" srcOrd="10" destOrd="0" parTransId="{2E27EF18-D8E0-433D-B97E-C10171F7D8FB}" sibTransId="{B19C8889-6953-40DA-A0BE-EAD5EAF32BEB}"/>
    <dgm:cxn modelId="{200C6163-957E-4D47-9807-F931BE3C6473}" type="presOf" srcId="{EDA113A9-6E3C-43DD-8E6C-987A33664885}" destId="{D244CBD6-C47D-4516-BD79-94CF2E899F71}" srcOrd="0" destOrd="0" presId="urn:microsoft.com/office/officeart/2005/8/layout/process4"/>
    <dgm:cxn modelId="{AA94A40D-45BF-41C6-93AE-3BFB559F1E56}" type="presOf" srcId="{32A941F7-73B7-4912-9E8C-B5D28EBEDEBB}" destId="{291D3908-30DB-43EF-B677-A758B72020A0}" srcOrd="0" destOrd="0" presId="urn:microsoft.com/office/officeart/2005/8/layout/process4"/>
    <dgm:cxn modelId="{D64E4E82-E047-4552-BBFC-E6038C05730A}" srcId="{1F4CBA3F-7C58-487D-BB7B-90F3D03027A1}" destId="{EDA113A9-6E3C-43DD-8E6C-987A33664885}" srcOrd="1" destOrd="0" parTransId="{5FE92F56-CDE9-4327-B2EC-B282F51B56A9}" sibTransId="{C9C0397D-9D16-4E6E-96F4-F852818AC697}"/>
    <dgm:cxn modelId="{D94B3723-1782-4678-81DE-B8881E867BE8}" srcId="{1F4CBA3F-7C58-487D-BB7B-90F3D03027A1}" destId="{E7DF8B2C-FE06-4730-9F6B-BD10BB2B6845}" srcOrd="8" destOrd="0" parTransId="{D9B1468E-6400-4A10-A760-0033E749E5CC}" sibTransId="{500D9789-C44B-457A-9B7D-35328DCB3BBD}"/>
    <dgm:cxn modelId="{B87B04C7-3A48-4726-88C1-81313D407A33}" srcId="{1F4CBA3F-7C58-487D-BB7B-90F3D03027A1}" destId="{32A941F7-73B7-4912-9E8C-B5D28EBEDEBB}" srcOrd="4" destOrd="0" parTransId="{7B0FFE45-EAF0-43EF-A160-6F1E96146FB4}" sibTransId="{4C9B1A5B-788F-4EB7-9114-A82B16A38238}"/>
    <dgm:cxn modelId="{758FAE23-D9D1-4320-AED9-E7EF031DAAB1}" type="presParOf" srcId="{7254538C-388C-43C2-8A5C-5C71085A0331}" destId="{D63F4F21-2537-4B37-804D-AD3E46182560}" srcOrd="0" destOrd="0" presId="urn:microsoft.com/office/officeart/2005/8/layout/process4"/>
    <dgm:cxn modelId="{AA1C3C8F-611B-4BA1-9462-E6EC543BBC4E}" type="presParOf" srcId="{D63F4F21-2537-4B37-804D-AD3E46182560}" destId="{CE7E0494-4B7A-4560-B824-84CC8406DE3E}" srcOrd="0" destOrd="0" presId="urn:microsoft.com/office/officeart/2005/8/layout/process4"/>
    <dgm:cxn modelId="{91A6A5EB-FC20-4E61-9A76-000A72E7E42A}" type="presParOf" srcId="{7254538C-388C-43C2-8A5C-5C71085A0331}" destId="{D31F9F0C-7244-45C2-BACD-02C8AD5C19AD}" srcOrd="1" destOrd="0" presId="urn:microsoft.com/office/officeart/2005/8/layout/process4"/>
    <dgm:cxn modelId="{67E37690-3050-4C96-9AFC-2866A62E57CF}" type="presParOf" srcId="{7254538C-388C-43C2-8A5C-5C71085A0331}" destId="{364AF7F6-136B-4B83-9542-733BB5DDAE5E}" srcOrd="2" destOrd="0" presId="urn:microsoft.com/office/officeart/2005/8/layout/process4"/>
    <dgm:cxn modelId="{3E03C282-80A9-4C66-A61B-DFF211C21EF7}" type="presParOf" srcId="{364AF7F6-136B-4B83-9542-733BB5DDAE5E}" destId="{4CA0B2D9-1B3B-440D-91E2-9FD1FA218FB9}" srcOrd="0" destOrd="0" presId="urn:microsoft.com/office/officeart/2005/8/layout/process4"/>
    <dgm:cxn modelId="{E1190689-C59E-44A9-911F-313BDBCF1219}" type="presParOf" srcId="{7254538C-388C-43C2-8A5C-5C71085A0331}" destId="{E38ECE81-B524-4B03-957C-2F1B771378A0}" srcOrd="3" destOrd="0" presId="urn:microsoft.com/office/officeart/2005/8/layout/process4"/>
    <dgm:cxn modelId="{2BBA2FB4-05E5-4465-916F-D94F12582497}" type="presParOf" srcId="{7254538C-388C-43C2-8A5C-5C71085A0331}" destId="{09C37A69-10EA-47F8-8237-787B543793E7}" srcOrd="4" destOrd="0" presId="urn:microsoft.com/office/officeart/2005/8/layout/process4"/>
    <dgm:cxn modelId="{38959351-4E0C-499D-A794-12275A3A5325}" type="presParOf" srcId="{09C37A69-10EA-47F8-8237-787B543793E7}" destId="{060312A9-A04E-4990-BCB6-63724B11BA6E}" srcOrd="0" destOrd="0" presId="urn:microsoft.com/office/officeart/2005/8/layout/process4"/>
    <dgm:cxn modelId="{1DB44F46-0268-4B0A-8418-67A4021981C7}" type="presParOf" srcId="{7254538C-388C-43C2-8A5C-5C71085A0331}" destId="{CCBC306F-4AE8-48A6-84B1-07B2E6CE20C9}" srcOrd="5" destOrd="0" presId="urn:microsoft.com/office/officeart/2005/8/layout/process4"/>
    <dgm:cxn modelId="{EA1D587D-7EBB-434D-A174-32EF5F2E62F9}" type="presParOf" srcId="{7254538C-388C-43C2-8A5C-5C71085A0331}" destId="{D4EEC814-A4C5-4E2B-AC3C-99E53C0966D7}" srcOrd="6" destOrd="0" presId="urn:microsoft.com/office/officeart/2005/8/layout/process4"/>
    <dgm:cxn modelId="{E7A7165C-4898-48B6-AE20-E3A44EBA0B5F}" type="presParOf" srcId="{D4EEC814-A4C5-4E2B-AC3C-99E53C0966D7}" destId="{5D93CDC8-0DD1-44D5-8CC0-FA5463056A88}" srcOrd="0" destOrd="0" presId="urn:microsoft.com/office/officeart/2005/8/layout/process4"/>
    <dgm:cxn modelId="{7F11B148-9B70-433F-B4EA-D3532BE67F7E}" type="presParOf" srcId="{7254538C-388C-43C2-8A5C-5C71085A0331}" destId="{172F8E37-177B-4BC2-A6A4-C94CC38B34FF}" srcOrd="7" destOrd="0" presId="urn:microsoft.com/office/officeart/2005/8/layout/process4"/>
    <dgm:cxn modelId="{BA8C8B2E-E87E-45C8-A249-4A168C4D22C6}" type="presParOf" srcId="{7254538C-388C-43C2-8A5C-5C71085A0331}" destId="{E20D7475-76B1-4322-80C3-4377107EF05E}" srcOrd="8" destOrd="0" presId="urn:microsoft.com/office/officeart/2005/8/layout/process4"/>
    <dgm:cxn modelId="{32FC5953-70EE-47CA-8792-3BEFC5DCB72E}" type="presParOf" srcId="{E20D7475-76B1-4322-80C3-4377107EF05E}" destId="{B34D2F35-D498-45E3-A937-6A8D8488985E}" srcOrd="0" destOrd="0" presId="urn:microsoft.com/office/officeart/2005/8/layout/process4"/>
    <dgm:cxn modelId="{777AC89E-73FE-466F-BF9A-7D09E8B024B4}" type="presParOf" srcId="{7254538C-388C-43C2-8A5C-5C71085A0331}" destId="{C808BEB0-80EB-4CA8-BFE6-6A164F2E895F}" srcOrd="9" destOrd="0" presId="urn:microsoft.com/office/officeart/2005/8/layout/process4"/>
    <dgm:cxn modelId="{B88B6C9B-8EC8-4CEE-A9BB-F6B6707FF12B}" type="presParOf" srcId="{7254538C-388C-43C2-8A5C-5C71085A0331}" destId="{92E59867-7FF6-4AB3-BE76-41EFCBD8ED2C}" srcOrd="10" destOrd="0" presId="urn:microsoft.com/office/officeart/2005/8/layout/process4"/>
    <dgm:cxn modelId="{D33A4D93-A203-4C60-A9B9-8ECF4596A753}" type="presParOf" srcId="{92E59867-7FF6-4AB3-BE76-41EFCBD8ED2C}" destId="{B5421263-C23B-4099-AF70-22D8766D7201}" srcOrd="0" destOrd="0" presId="urn:microsoft.com/office/officeart/2005/8/layout/process4"/>
    <dgm:cxn modelId="{EF7793E8-1FC0-42BC-A0F7-590D298DEC68}" type="presParOf" srcId="{7254538C-388C-43C2-8A5C-5C71085A0331}" destId="{BF0AE843-9F88-447C-8258-5E6FEFF1C6D4}" srcOrd="11" destOrd="0" presId="urn:microsoft.com/office/officeart/2005/8/layout/process4"/>
    <dgm:cxn modelId="{C4016C07-539C-4A7F-BEF1-41721E9CFBF7}" type="presParOf" srcId="{7254538C-388C-43C2-8A5C-5C71085A0331}" destId="{E977DBA0-16F0-48E2-BFB7-84BFDF526AE7}" srcOrd="12" destOrd="0" presId="urn:microsoft.com/office/officeart/2005/8/layout/process4"/>
    <dgm:cxn modelId="{EBB9230E-B3B2-4931-A509-7CB93B98F8AE}" type="presParOf" srcId="{E977DBA0-16F0-48E2-BFB7-84BFDF526AE7}" destId="{291D3908-30DB-43EF-B677-A758B72020A0}" srcOrd="0" destOrd="0" presId="urn:microsoft.com/office/officeart/2005/8/layout/process4"/>
    <dgm:cxn modelId="{0454B43E-9872-4ECC-AE95-741A7BD3336A}" type="presParOf" srcId="{7254538C-388C-43C2-8A5C-5C71085A0331}" destId="{12ACD78A-ADBC-48F4-9FA0-543490F9F300}" srcOrd="13" destOrd="0" presId="urn:microsoft.com/office/officeart/2005/8/layout/process4"/>
    <dgm:cxn modelId="{BA88BEB0-DDAD-44D3-8E21-5AEDFEEAD39F}" type="presParOf" srcId="{7254538C-388C-43C2-8A5C-5C71085A0331}" destId="{3D86F199-C153-43E1-93FF-F37A8012B405}" srcOrd="14" destOrd="0" presId="urn:microsoft.com/office/officeart/2005/8/layout/process4"/>
    <dgm:cxn modelId="{981D5407-4CB5-4C40-ADF6-43D1A83DF7BD}" type="presParOf" srcId="{3D86F199-C153-43E1-93FF-F37A8012B405}" destId="{860B76BE-AD3F-471D-AA4E-EA3CD6AAEC68}" srcOrd="0" destOrd="0" presId="urn:microsoft.com/office/officeart/2005/8/layout/process4"/>
    <dgm:cxn modelId="{18D36854-20C2-4E11-941D-432480E8E1D3}" type="presParOf" srcId="{7254538C-388C-43C2-8A5C-5C71085A0331}" destId="{2E8AC05C-E41E-4B0F-8BD1-C192E5465431}" srcOrd="15" destOrd="0" presId="urn:microsoft.com/office/officeart/2005/8/layout/process4"/>
    <dgm:cxn modelId="{79C33EF6-C3C4-45A1-A6F7-87F73CF59566}" type="presParOf" srcId="{7254538C-388C-43C2-8A5C-5C71085A0331}" destId="{81E1DDBA-BF6C-4E1E-A10C-EF5A98D36D46}" srcOrd="16" destOrd="0" presId="urn:microsoft.com/office/officeart/2005/8/layout/process4"/>
    <dgm:cxn modelId="{7EDDC64B-5DE7-446A-BD98-4648423A125B}" type="presParOf" srcId="{81E1DDBA-BF6C-4E1E-A10C-EF5A98D36D46}" destId="{B0CEC76D-8AB6-45D6-8C9B-4FCDDDB114E2}" srcOrd="0" destOrd="0" presId="urn:microsoft.com/office/officeart/2005/8/layout/process4"/>
    <dgm:cxn modelId="{D20A0D33-0E4B-455D-9249-50BE7A536466}" type="presParOf" srcId="{7254538C-388C-43C2-8A5C-5C71085A0331}" destId="{722FDCCE-D117-4FB4-B184-E814C008A38C}" srcOrd="17" destOrd="0" presId="urn:microsoft.com/office/officeart/2005/8/layout/process4"/>
    <dgm:cxn modelId="{1EDAD5FF-7A1A-47F2-BA49-A03E75BA9D95}" type="presParOf" srcId="{7254538C-388C-43C2-8A5C-5C71085A0331}" destId="{DDD81D7E-DE9D-4D59-A4BC-D48BCF5D0B0B}" srcOrd="18" destOrd="0" presId="urn:microsoft.com/office/officeart/2005/8/layout/process4"/>
    <dgm:cxn modelId="{C309D47A-9191-433A-ADE9-BAF57CC8B43B}" type="presParOf" srcId="{DDD81D7E-DE9D-4D59-A4BC-D48BCF5D0B0B}" destId="{D244CBD6-C47D-4516-BD79-94CF2E899F71}" srcOrd="0" destOrd="0" presId="urn:microsoft.com/office/officeart/2005/8/layout/process4"/>
    <dgm:cxn modelId="{70E2E29B-4E5C-450A-8F1E-485BF2492083}" type="presParOf" srcId="{7254538C-388C-43C2-8A5C-5C71085A0331}" destId="{041F6348-7AC1-4CEA-940E-F965A00F3AB3}" srcOrd="19" destOrd="0" presId="urn:microsoft.com/office/officeart/2005/8/layout/process4"/>
    <dgm:cxn modelId="{C76E09A7-EC3B-4F89-82F7-619045F0E492}" type="presParOf" srcId="{7254538C-388C-43C2-8A5C-5C71085A0331}" destId="{D155C7E0-700E-4053-BA70-548E553A56C3}" srcOrd="20" destOrd="0" presId="urn:microsoft.com/office/officeart/2005/8/layout/process4"/>
    <dgm:cxn modelId="{0C845B02-FBAC-4A2A-B0AB-03F32323324D}" type="presParOf" srcId="{D155C7E0-700E-4053-BA70-548E553A56C3}" destId="{5DC0AFF5-2E77-428E-B103-5752A110AAB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8EE038-141F-4BEF-9D6A-20EC7CBF0264}" type="doc">
      <dgm:prSet loTypeId="urn:microsoft.com/office/officeart/2008/layout/PictureStrips" loCatId="list" qsTypeId="urn:microsoft.com/office/officeart/2005/8/quickstyle/3d1" qsCatId="3D" csTypeId="urn:microsoft.com/office/officeart/2005/8/colors/colorful2" csCatId="colorful" phldr="1"/>
      <dgm:spPr/>
    </dgm:pt>
    <dgm:pt modelId="{639C1FE7-12B4-4035-99F8-598F1F4C04BA}">
      <dgm:prSet phldrT="[Texte]" custT="1"/>
      <dgm:spPr/>
      <dgm:t>
        <a:bodyPr/>
        <a:lstStyle/>
        <a:p>
          <a:pPr rtl="1"/>
          <a:r>
            <a:rPr lang="ar-DZ" sz="2000" b="1" u="sng" dirty="0" smtClean="0">
              <a:latin typeface="Traditional Arabic" panose="02020603050405020304" pitchFamily="18" charset="-78"/>
              <a:cs typeface="Traditional Arabic" panose="02020603050405020304" pitchFamily="18" charset="-78"/>
            </a:rPr>
            <a:t>الدافعية: </a:t>
          </a:r>
          <a:r>
            <a:rPr lang="ar-DZ" sz="2000" b="1" dirty="0" smtClean="0">
              <a:latin typeface="Traditional Arabic" panose="02020603050405020304" pitchFamily="18" charset="-78"/>
              <a:cs typeface="Traditional Arabic" panose="02020603050405020304" pitchFamily="18" charset="-78"/>
            </a:rPr>
            <a:t>يعمل بحماس وقد يحتاج في البداية الى قليل من البحث  الخارجي لكي يواصل عمله وينجزه </a:t>
          </a:r>
          <a:endParaRPr lang="fr-FR" sz="2000" b="1" dirty="0">
            <a:latin typeface="Traditional Arabic" panose="02020603050405020304" pitchFamily="18" charset="-78"/>
            <a:cs typeface="Traditional Arabic" panose="02020603050405020304" pitchFamily="18" charset="-78"/>
          </a:endParaRPr>
        </a:p>
      </dgm:t>
    </dgm:pt>
    <dgm:pt modelId="{A75CD9B3-7DD6-48E1-AEF1-0AD9C37260EB}" type="parTrans" cxnId="{B8CC5BDF-9190-433A-B667-640176619BFC}">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14F8E7DD-A0DD-4D1F-96CF-0CCE22E40EF0}" type="sibTrans" cxnId="{B8CC5BDF-9190-433A-B667-640176619BFC}">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CCEBE4C8-5AFF-48B4-A068-228B2B6338F6}">
      <dgm:prSet custT="1"/>
      <dgm:spPr/>
      <dgm:t>
        <a:bodyPr/>
        <a:lstStyle/>
        <a:p>
          <a:pPr rtl="1"/>
          <a:r>
            <a:rPr lang="ar-DZ" sz="2000" b="1" i="0" u="sng" dirty="0" smtClean="0">
              <a:latin typeface="Traditional Arabic" panose="02020603050405020304" pitchFamily="18" charset="-78"/>
              <a:cs typeface="Traditional Arabic" panose="02020603050405020304" pitchFamily="18" charset="-78"/>
            </a:rPr>
            <a:t>الاصالة: </a:t>
          </a:r>
          <a:r>
            <a:rPr lang="ar-DZ" sz="2000" b="1" i="0" u="none" dirty="0" smtClean="0">
              <a:latin typeface="Traditional Arabic" panose="02020603050405020304" pitchFamily="18" charset="-78"/>
              <a:cs typeface="Traditional Arabic" panose="02020603050405020304" pitchFamily="18" charset="-78"/>
            </a:rPr>
            <a:t>يبتعد</a:t>
          </a:r>
          <a:r>
            <a:rPr lang="ar-DZ" sz="2000" b="1" i="0" u="none" baseline="0" dirty="0" smtClean="0">
              <a:latin typeface="Traditional Arabic" panose="02020603050405020304" pitchFamily="18" charset="-78"/>
              <a:cs typeface="Traditional Arabic" panose="02020603050405020304" pitchFamily="18" charset="-78"/>
            </a:rPr>
            <a:t> عن تكرار ما هو معروف ويعطي افكار وحلولا جديدة غير مألوفة</a:t>
          </a:r>
          <a:endParaRPr lang="fr-FR" sz="2000" b="1" i="0" u="none" dirty="0">
            <a:latin typeface="Traditional Arabic" panose="02020603050405020304" pitchFamily="18" charset="-78"/>
            <a:cs typeface="Traditional Arabic" panose="02020603050405020304" pitchFamily="18" charset="-78"/>
          </a:endParaRPr>
        </a:p>
      </dgm:t>
    </dgm:pt>
    <dgm:pt modelId="{55BC52D2-6C28-4422-A844-ADA1E75613B2}" type="parTrans" cxnId="{93C2615A-8FB6-4FE3-9DFD-C7FD1C8515D0}">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71F940F8-BF46-4AE0-B009-2D8232E39BD7}" type="sibTrans" cxnId="{93C2615A-8FB6-4FE3-9DFD-C7FD1C8515D0}">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582E10DA-5BA2-45B8-B744-7CA1F7C26FBD}">
      <dgm:prSet custT="1"/>
      <dgm:spPr/>
      <dgm:t>
        <a:bodyPr/>
        <a:lstStyle/>
        <a:p>
          <a:pPr rtl="1"/>
          <a:r>
            <a:rPr lang="ar-DZ" sz="2000" b="1" i="0" u="sng" dirty="0" smtClean="0">
              <a:latin typeface="Traditional Arabic" panose="02020603050405020304" pitchFamily="18" charset="-78"/>
              <a:cs typeface="Traditional Arabic" panose="02020603050405020304" pitchFamily="18" charset="-78"/>
            </a:rPr>
            <a:t>يحب الاستطلاع: </a:t>
          </a:r>
          <a:r>
            <a:rPr lang="ar-DZ" sz="2000" b="1" i="0" u="none" dirty="0" smtClean="0">
              <a:latin typeface="Traditional Arabic" panose="02020603050405020304" pitchFamily="18" charset="-78"/>
              <a:cs typeface="Traditional Arabic" panose="02020603050405020304" pitchFamily="18" charset="-78"/>
            </a:rPr>
            <a:t>تساءل</a:t>
          </a:r>
          <a:r>
            <a:rPr lang="ar-DZ" sz="2000" b="1" i="0" u="none" baseline="0" dirty="0" smtClean="0">
              <a:latin typeface="Traditional Arabic" panose="02020603050405020304" pitchFamily="18" charset="-78"/>
              <a:cs typeface="Traditional Arabic" panose="02020603050405020304" pitchFamily="18" charset="-78"/>
            </a:rPr>
            <a:t> حول اي شيء غير مفهوم له اي ميل لاستكشاف المجهول</a:t>
          </a:r>
          <a:endParaRPr lang="fr-FR" sz="2000" b="1" i="0" u="none" dirty="0">
            <a:latin typeface="Traditional Arabic" panose="02020603050405020304" pitchFamily="18" charset="-78"/>
            <a:cs typeface="Traditional Arabic" panose="02020603050405020304" pitchFamily="18" charset="-78"/>
          </a:endParaRPr>
        </a:p>
      </dgm:t>
    </dgm:pt>
    <dgm:pt modelId="{BF192D7D-F7B8-4BA9-97C6-14D10EA9459C}" type="parTrans" cxnId="{5A8F4219-B8D4-4ED2-82EF-AFD0AC19162A}">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9F4DF8E3-2117-4C5B-8A44-9E1D1282B308}" type="sibTrans" cxnId="{5A8F4219-B8D4-4ED2-82EF-AFD0AC19162A}">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285FD6EA-E3AC-49ED-9C4A-FCAE8F2E7CD5}">
      <dgm:prSet custT="1"/>
      <dgm:spPr/>
      <dgm:t>
        <a:bodyPr/>
        <a:lstStyle/>
        <a:p>
          <a:pPr rtl="1"/>
          <a:r>
            <a:rPr lang="ar-DZ" sz="2000" b="1" i="0" u="sng" dirty="0" smtClean="0">
              <a:latin typeface="Traditional Arabic" panose="02020603050405020304" pitchFamily="18" charset="-78"/>
              <a:cs typeface="Traditional Arabic" panose="02020603050405020304" pitchFamily="18" charset="-78"/>
            </a:rPr>
            <a:t>الطلاقة: </a:t>
          </a:r>
          <a:r>
            <a:rPr lang="ar-DZ" sz="2000" b="1" i="0" u="none" dirty="0" smtClean="0">
              <a:latin typeface="Traditional Arabic" panose="02020603050405020304" pitchFamily="18" charset="-78"/>
              <a:cs typeface="Traditional Arabic" panose="02020603050405020304" pitchFamily="18" charset="-78"/>
            </a:rPr>
            <a:t>يعطي عدد كبيرا من الحلول</a:t>
          </a:r>
          <a:r>
            <a:rPr lang="ar-DZ" sz="2000" b="1" i="0" u="none" baseline="0" dirty="0" smtClean="0">
              <a:latin typeface="Traditional Arabic" panose="02020603050405020304" pitchFamily="18" charset="-78"/>
              <a:cs typeface="Traditional Arabic" panose="02020603050405020304" pitchFamily="18" charset="-78"/>
            </a:rPr>
            <a:t> او الاسئلة التي تطرح اليه</a:t>
          </a:r>
          <a:endParaRPr lang="fr-FR" sz="2000" b="1" i="0" u="none" dirty="0">
            <a:latin typeface="Traditional Arabic" panose="02020603050405020304" pitchFamily="18" charset="-78"/>
            <a:cs typeface="Traditional Arabic" panose="02020603050405020304" pitchFamily="18" charset="-78"/>
          </a:endParaRPr>
        </a:p>
      </dgm:t>
    </dgm:pt>
    <dgm:pt modelId="{7B426E60-DD90-492E-9CE2-82936A770416}" type="parTrans" cxnId="{97555338-9897-45A7-B46B-47688702679E}">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7A5AB235-D994-4174-A4BE-AF6BA715E2B1}" type="sibTrans" cxnId="{97555338-9897-45A7-B46B-47688702679E}">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0C6EC2A6-6C81-41F9-B081-859A9FA0DCA6}">
      <dgm:prSet custT="1"/>
      <dgm:spPr/>
      <dgm:t>
        <a:bodyPr/>
        <a:lstStyle/>
        <a:p>
          <a:pPr rtl="1"/>
          <a:r>
            <a:rPr lang="ar-DZ" sz="2000" b="1" i="0" u="sng" dirty="0" smtClean="0">
              <a:latin typeface="Traditional Arabic" panose="02020603050405020304" pitchFamily="18" charset="-78"/>
              <a:cs typeface="Traditional Arabic" panose="02020603050405020304" pitchFamily="18" charset="-78"/>
            </a:rPr>
            <a:t>التفكير التأملي: </a:t>
          </a:r>
          <a:r>
            <a:rPr lang="ar-DZ" sz="2000" b="1" i="0" u="none" dirty="0" smtClean="0">
              <a:latin typeface="Traditional Arabic" panose="02020603050405020304" pitchFamily="18" charset="-78"/>
              <a:cs typeface="Traditional Arabic" panose="02020603050405020304" pitchFamily="18" charset="-78"/>
            </a:rPr>
            <a:t>يستطيع</a:t>
          </a:r>
          <a:r>
            <a:rPr lang="ar-DZ" sz="2000" b="1" i="0" u="none" baseline="0" dirty="0" smtClean="0">
              <a:latin typeface="Traditional Arabic" panose="02020603050405020304" pitchFamily="18" charset="-78"/>
              <a:cs typeface="Traditional Arabic" panose="02020603050405020304" pitchFamily="18" charset="-78"/>
            </a:rPr>
            <a:t> الانتقال من عالم المحسوس والواقع الى عالم التجريد والخيال لمعالجة الافكار</a:t>
          </a:r>
          <a:endParaRPr lang="fr-FR" sz="2000" b="1" i="0" u="none" dirty="0">
            <a:latin typeface="Traditional Arabic" panose="02020603050405020304" pitchFamily="18" charset="-78"/>
            <a:cs typeface="Traditional Arabic" panose="02020603050405020304" pitchFamily="18" charset="-78"/>
          </a:endParaRPr>
        </a:p>
      </dgm:t>
    </dgm:pt>
    <dgm:pt modelId="{0CB44B43-BEF5-4046-941F-215CDF261DA3}" type="parTrans" cxnId="{2476D6A3-52FF-4716-B30F-1CC538150C76}">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A7E0984F-2012-4EE6-A351-C0EED02C66BF}" type="sibTrans" cxnId="{2476D6A3-52FF-4716-B30F-1CC538150C76}">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1B86D1B2-F335-4117-9AE7-99E7C90A1742}">
      <dgm:prSet custT="1"/>
      <dgm:spPr/>
      <dgm:t>
        <a:bodyPr/>
        <a:lstStyle/>
        <a:p>
          <a:pPr rtl="1"/>
          <a:r>
            <a:rPr lang="ar-DZ" sz="2000" b="1" i="0" u="sng" dirty="0" smtClean="0">
              <a:latin typeface="Traditional Arabic" panose="02020603050405020304" pitchFamily="18" charset="-78"/>
              <a:cs typeface="Traditional Arabic" panose="02020603050405020304" pitchFamily="18" charset="-78"/>
            </a:rPr>
            <a:t>المرونة: </a:t>
          </a:r>
          <a:r>
            <a:rPr lang="ar-DZ" sz="2000" b="1" i="0" u="none" dirty="0" smtClean="0">
              <a:latin typeface="Traditional Arabic" panose="02020603050405020304" pitchFamily="18" charset="-78"/>
              <a:cs typeface="Traditional Arabic" panose="02020603050405020304" pitchFamily="18" charset="-78"/>
            </a:rPr>
            <a:t>يستطيع تغيير اسلوبه</a:t>
          </a:r>
          <a:r>
            <a:rPr lang="ar-DZ" sz="2000" b="1" i="0" u="none" baseline="0" dirty="0" smtClean="0">
              <a:latin typeface="Traditional Arabic" panose="02020603050405020304" pitchFamily="18" charset="-78"/>
              <a:cs typeface="Traditional Arabic" panose="02020603050405020304" pitchFamily="18" charset="-78"/>
            </a:rPr>
            <a:t> في التفكير في ضوء معطيات ولا يتبنى افكار تقليدية</a:t>
          </a:r>
          <a:endParaRPr lang="fr-FR" sz="2000" b="1" i="0" u="none" dirty="0">
            <a:latin typeface="Traditional Arabic" panose="02020603050405020304" pitchFamily="18" charset="-78"/>
            <a:cs typeface="Traditional Arabic" panose="02020603050405020304" pitchFamily="18" charset="-78"/>
          </a:endParaRPr>
        </a:p>
      </dgm:t>
    </dgm:pt>
    <dgm:pt modelId="{EB9F9512-01C0-49EF-9F2B-286D3EDBB8AB}" type="parTrans" cxnId="{02EC16E6-AD4F-4382-9A22-D12A962EC116}">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AB4DD685-6997-4D09-837D-6A46B4C76CC6}" type="sibTrans" cxnId="{02EC16E6-AD4F-4382-9A22-D12A962EC116}">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77772E0F-368E-4412-8450-2E801DADDEDF}" type="pres">
      <dgm:prSet presAssocID="{7B8EE038-141F-4BEF-9D6A-20EC7CBF0264}" presName="Name0" presStyleCnt="0">
        <dgm:presLayoutVars>
          <dgm:dir/>
          <dgm:resizeHandles val="exact"/>
        </dgm:presLayoutVars>
      </dgm:prSet>
      <dgm:spPr/>
    </dgm:pt>
    <dgm:pt modelId="{6FB1943A-3868-45F0-9A38-03BB37C39D31}" type="pres">
      <dgm:prSet presAssocID="{639C1FE7-12B4-4035-99F8-598F1F4C04BA}" presName="composite" presStyleCnt="0"/>
      <dgm:spPr/>
    </dgm:pt>
    <dgm:pt modelId="{E4C485B8-9F22-4FFD-B318-90EF5050A3B1}" type="pres">
      <dgm:prSet presAssocID="{639C1FE7-12B4-4035-99F8-598F1F4C04BA}" presName="rect1" presStyleLbl="trAlignAcc1" presStyleIdx="0" presStyleCnt="6">
        <dgm:presLayoutVars>
          <dgm:bulletEnabled val="1"/>
        </dgm:presLayoutVars>
      </dgm:prSet>
      <dgm:spPr/>
      <dgm:t>
        <a:bodyPr/>
        <a:lstStyle/>
        <a:p>
          <a:endParaRPr lang="fr-FR"/>
        </a:p>
      </dgm:t>
    </dgm:pt>
    <dgm:pt modelId="{0D0C38CC-20D6-4820-90D8-D239D3850B72}" type="pres">
      <dgm:prSet presAssocID="{639C1FE7-12B4-4035-99F8-598F1F4C04BA}"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00000" r="-100000"/>
          </a:stretch>
        </a:blipFill>
      </dgm:spPr>
    </dgm:pt>
    <dgm:pt modelId="{A23276C8-097B-4058-8F39-3768AB7CD365}" type="pres">
      <dgm:prSet presAssocID="{14F8E7DD-A0DD-4D1F-96CF-0CCE22E40EF0}" presName="sibTrans" presStyleCnt="0"/>
      <dgm:spPr/>
    </dgm:pt>
    <dgm:pt modelId="{FD884B9B-6BF3-4ABF-A438-0DE6719FE643}" type="pres">
      <dgm:prSet presAssocID="{CCEBE4C8-5AFF-48B4-A068-228B2B6338F6}" presName="composite" presStyleCnt="0"/>
      <dgm:spPr/>
    </dgm:pt>
    <dgm:pt modelId="{34187F96-9BC2-43AF-BA44-73DF0CA947B5}" type="pres">
      <dgm:prSet presAssocID="{CCEBE4C8-5AFF-48B4-A068-228B2B6338F6}" presName="rect1" presStyleLbl="trAlignAcc1" presStyleIdx="1" presStyleCnt="6">
        <dgm:presLayoutVars>
          <dgm:bulletEnabled val="1"/>
        </dgm:presLayoutVars>
      </dgm:prSet>
      <dgm:spPr/>
      <dgm:t>
        <a:bodyPr/>
        <a:lstStyle/>
        <a:p>
          <a:endParaRPr lang="fr-FR"/>
        </a:p>
      </dgm:t>
    </dgm:pt>
    <dgm:pt modelId="{2B4E8871-B5A0-4D97-8EA5-B3AADE82E0B9}" type="pres">
      <dgm:prSet presAssocID="{CCEBE4C8-5AFF-48B4-A068-228B2B6338F6}"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B4989D7-3A3A-41C7-B1CE-38CD25B7F36D}" type="pres">
      <dgm:prSet presAssocID="{71F940F8-BF46-4AE0-B009-2D8232E39BD7}" presName="sibTrans" presStyleCnt="0"/>
      <dgm:spPr/>
    </dgm:pt>
    <dgm:pt modelId="{28891D10-192D-4F73-924F-DAE4157373F0}" type="pres">
      <dgm:prSet presAssocID="{582E10DA-5BA2-45B8-B744-7CA1F7C26FBD}" presName="composite" presStyleCnt="0"/>
      <dgm:spPr/>
    </dgm:pt>
    <dgm:pt modelId="{5DB18A1C-50EC-48DB-907A-545D355ED070}" type="pres">
      <dgm:prSet presAssocID="{582E10DA-5BA2-45B8-B744-7CA1F7C26FBD}" presName="rect1" presStyleLbl="trAlignAcc1" presStyleIdx="2" presStyleCnt="6">
        <dgm:presLayoutVars>
          <dgm:bulletEnabled val="1"/>
        </dgm:presLayoutVars>
      </dgm:prSet>
      <dgm:spPr/>
      <dgm:t>
        <a:bodyPr/>
        <a:lstStyle/>
        <a:p>
          <a:endParaRPr lang="fr-FR"/>
        </a:p>
      </dgm:t>
    </dgm:pt>
    <dgm:pt modelId="{B874AA45-769C-44A9-9778-5009F951400C}" type="pres">
      <dgm:prSet presAssocID="{582E10DA-5BA2-45B8-B744-7CA1F7C26FBD}"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84000" r="-84000"/>
          </a:stretch>
        </a:blipFill>
      </dgm:spPr>
    </dgm:pt>
    <dgm:pt modelId="{84C00C10-C75E-416A-B15F-9E0CAFEAFAC0}" type="pres">
      <dgm:prSet presAssocID="{9F4DF8E3-2117-4C5B-8A44-9E1D1282B308}" presName="sibTrans" presStyleCnt="0"/>
      <dgm:spPr/>
    </dgm:pt>
    <dgm:pt modelId="{159FC056-EEC4-42EA-A366-35FA1DBEAD78}" type="pres">
      <dgm:prSet presAssocID="{285FD6EA-E3AC-49ED-9C4A-FCAE8F2E7CD5}" presName="composite" presStyleCnt="0"/>
      <dgm:spPr/>
    </dgm:pt>
    <dgm:pt modelId="{026586FF-5934-447C-BD2F-9B48CF915521}" type="pres">
      <dgm:prSet presAssocID="{285FD6EA-E3AC-49ED-9C4A-FCAE8F2E7CD5}" presName="rect1" presStyleLbl="trAlignAcc1" presStyleIdx="3" presStyleCnt="6">
        <dgm:presLayoutVars>
          <dgm:bulletEnabled val="1"/>
        </dgm:presLayoutVars>
      </dgm:prSet>
      <dgm:spPr/>
      <dgm:t>
        <a:bodyPr/>
        <a:lstStyle/>
        <a:p>
          <a:endParaRPr lang="fr-FR"/>
        </a:p>
      </dgm:t>
    </dgm:pt>
    <dgm:pt modelId="{81533099-0B75-4AAA-BCB5-09C243D6380A}" type="pres">
      <dgm:prSet presAssocID="{285FD6EA-E3AC-49ED-9C4A-FCAE8F2E7CD5}"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07000" r="-107000"/>
          </a:stretch>
        </a:blipFill>
      </dgm:spPr>
    </dgm:pt>
    <dgm:pt modelId="{756CEAEE-C7D1-4DAF-B4E2-F192FCE94803}" type="pres">
      <dgm:prSet presAssocID="{7A5AB235-D994-4174-A4BE-AF6BA715E2B1}" presName="sibTrans" presStyleCnt="0"/>
      <dgm:spPr/>
    </dgm:pt>
    <dgm:pt modelId="{52ADDDB5-10A1-452E-B722-466BC872E204}" type="pres">
      <dgm:prSet presAssocID="{0C6EC2A6-6C81-41F9-B081-859A9FA0DCA6}" presName="composite" presStyleCnt="0"/>
      <dgm:spPr/>
    </dgm:pt>
    <dgm:pt modelId="{AA3C3DE1-9008-4AED-8E5A-72B78E8BBA6E}" type="pres">
      <dgm:prSet presAssocID="{0C6EC2A6-6C81-41F9-B081-859A9FA0DCA6}" presName="rect1" presStyleLbl="trAlignAcc1" presStyleIdx="4" presStyleCnt="6">
        <dgm:presLayoutVars>
          <dgm:bulletEnabled val="1"/>
        </dgm:presLayoutVars>
      </dgm:prSet>
      <dgm:spPr/>
      <dgm:t>
        <a:bodyPr/>
        <a:lstStyle/>
        <a:p>
          <a:endParaRPr lang="fr-FR"/>
        </a:p>
      </dgm:t>
    </dgm:pt>
    <dgm:pt modelId="{E022EE7A-14AF-46AC-BED7-9AC56D99F694}" type="pres">
      <dgm:prSet presAssocID="{0C6EC2A6-6C81-41F9-B081-859A9FA0DCA6}"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55000" r="-55000"/>
          </a:stretch>
        </a:blipFill>
      </dgm:spPr>
    </dgm:pt>
    <dgm:pt modelId="{7B93DF89-1741-41AB-85D8-4C8C75FC123E}" type="pres">
      <dgm:prSet presAssocID="{A7E0984F-2012-4EE6-A351-C0EED02C66BF}" presName="sibTrans" presStyleCnt="0"/>
      <dgm:spPr/>
    </dgm:pt>
    <dgm:pt modelId="{9CF60A05-0851-400C-9294-73AD34863F90}" type="pres">
      <dgm:prSet presAssocID="{1B86D1B2-F335-4117-9AE7-99E7C90A1742}" presName="composite" presStyleCnt="0"/>
      <dgm:spPr/>
    </dgm:pt>
    <dgm:pt modelId="{EEFE304D-CD39-46C8-9561-4C95170B6CFA}" type="pres">
      <dgm:prSet presAssocID="{1B86D1B2-F335-4117-9AE7-99E7C90A1742}" presName="rect1" presStyleLbl="trAlignAcc1" presStyleIdx="5" presStyleCnt="6">
        <dgm:presLayoutVars>
          <dgm:bulletEnabled val="1"/>
        </dgm:presLayoutVars>
      </dgm:prSet>
      <dgm:spPr/>
      <dgm:t>
        <a:bodyPr/>
        <a:lstStyle/>
        <a:p>
          <a:endParaRPr lang="fr-FR"/>
        </a:p>
      </dgm:t>
    </dgm:pt>
    <dgm:pt modelId="{1427160C-4845-4E74-ABFC-E5619FD7603D}" type="pres">
      <dgm:prSet presAssocID="{1B86D1B2-F335-4117-9AE7-99E7C90A1742}"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Lst>
  <dgm:cxnLst>
    <dgm:cxn modelId="{EB5F7E4B-AF48-4D69-B5EA-1BC04B4C8082}" type="presOf" srcId="{639C1FE7-12B4-4035-99F8-598F1F4C04BA}" destId="{E4C485B8-9F22-4FFD-B318-90EF5050A3B1}" srcOrd="0" destOrd="0" presId="urn:microsoft.com/office/officeart/2008/layout/PictureStrips"/>
    <dgm:cxn modelId="{5A8F4219-B8D4-4ED2-82EF-AFD0AC19162A}" srcId="{7B8EE038-141F-4BEF-9D6A-20EC7CBF0264}" destId="{582E10DA-5BA2-45B8-B744-7CA1F7C26FBD}" srcOrd="2" destOrd="0" parTransId="{BF192D7D-F7B8-4BA9-97C6-14D10EA9459C}" sibTransId="{9F4DF8E3-2117-4C5B-8A44-9E1D1282B308}"/>
    <dgm:cxn modelId="{2476D6A3-52FF-4716-B30F-1CC538150C76}" srcId="{7B8EE038-141F-4BEF-9D6A-20EC7CBF0264}" destId="{0C6EC2A6-6C81-41F9-B081-859A9FA0DCA6}" srcOrd="4" destOrd="0" parTransId="{0CB44B43-BEF5-4046-941F-215CDF261DA3}" sibTransId="{A7E0984F-2012-4EE6-A351-C0EED02C66BF}"/>
    <dgm:cxn modelId="{08D15B67-ABD3-424D-B73E-57AE4CF4C97A}" type="presOf" srcId="{0C6EC2A6-6C81-41F9-B081-859A9FA0DCA6}" destId="{AA3C3DE1-9008-4AED-8E5A-72B78E8BBA6E}" srcOrd="0" destOrd="0" presId="urn:microsoft.com/office/officeart/2008/layout/PictureStrips"/>
    <dgm:cxn modelId="{97555338-9897-45A7-B46B-47688702679E}" srcId="{7B8EE038-141F-4BEF-9D6A-20EC7CBF0264}" destId="{285FD6EA-E3AC-49ED-9C4A-FCAE8F2E7CD5}" srcOrd="3" destOrd="0" parTransId="{7B426E60-DD90-492E-9CE2-82936A770416}" sibTransId="{7A5AB235-D994-4174-A4BE-AF6BA715E2B1}"/>
    <dgm:cxn modelId="{93C2615A-8FB6-4FE3-9DFD-C7FD1C8515D0}" srcId="{7B8EE038-141F-4BEF-9D6A-20EC7CBF0264}" destId="{CCEBE4C8-5AFF-48B4-A068-228B2B6338F6}" srcOrd="1" destOrd="0" parTransId="{55BC52D2-6C28-4422-A844-ADA1E75613B2}" sibTransId="{71F940F8-BF46-4AE0-B009-2D8232E39BD7}"/>
    <dgm:cxn modelId="{DB19E439-3DFD-4906-9C89-63639F6D33A9}" type="presOf" srcId="{285FD6EA-E3AC-49ED-9C4A-FCAE8F2E7CD5}" destId="{026586FF-5934-447C-BD2F-9B48CF915521}" srcOrd="0" destOrd="0" presId="urn:microsoft.com/office/officeart/2008/layout/PictureStrips"/>
    <dgm:cxn modelId="{B0473783-B028-42B9-ACCE-312F815CCF1F}" type="presOf" srcId="{582E10DA-5BA2-45B8-B744-7CA1F7C26FBD}" destId="{5DB18A1C-50EC-48DB-907A-545D355ED070}" srcOrd="0" destOrd="0" presId="urn:microsoft.com/office/officeart/2008/layout/PictureStrips"/>
    <dgm:cxn modelId="{B8CC5BDF-9190-433A-B667-640176619BFC}" srcId="{7B8EE038-141F-4BEF-9D6A-20EC7CBF0264}" destId="{639C1FE7-12B4-4035-99F8-598F1F4C04BA}" srcOrd="0" destOrd="0" parTransId="{A75CD9B3-7DD6-48E1-AEF1-0AD9C37260EB}" sibTransId="{14F8E7DD-A0DD-4D1F-96CF-0CCE22E40EF0}"/>
    <dgm:cxn modelId="{8EEE3036-E07E-4F1A-9673-B5484582B7F0}" type="presOf" srcId="{1B86D1B2-F335-4117-9AE7-99E7C90A1742}" destId="{EEFE304D-CD39-46C8-9561-4C95170B6CFA}" srcOrd="0" destOrd="0" presId="urn:microsoft.com/office/officeart/2008/layout/PictureStrips"/>
    <dgm:cxn modelId="{37E57DC4-FEA6-4D82-91D6-49389F7BBDE4}" type="presOf" srcId="{CCEBE4C8-5AFF-48B4-A068-228B2B6338F6}" destId="{34187F96-9BC2-43AF-BA44-73DF0CA947B5}" srcOrd="0" destOrd="0" presId="urn:microsoft.com/office/officeart/2008/layout/PictureStrips"/>
    <dgm:cxn modelId="{82ADBDCE-8306-479F-BE17-75F747F24782}" type="presOf" srcId="{7B8EE038-141F-4BEF-9D6A-20EC7CBF0264}" destId="{77772E0F-368E-4412-8450-2E801DADDEDF}" srcOrd="0" destOrd="0" presId="urn:microsoft.com/office/officeart/2008/layout/PictureStrips"/>
    <dgm:cxn modelId="{02EC16E6-AD4F-4382-9A22-D12A962EC116}" srcId="{7B8EE038-141F-4BEF-9D6A-20EC7CBF0264}" destId="{1B86D1B2-F335-4117-9AE7-99E7C90A1742}" srcOrd="5" destOrd="0" parTransId="{EB9F9512-01C0-49EF-9F2B-286D3EDBB8AB}" sibTransId="{AB4DD685-6997-4D09-837D-6A46B4C76CC6}"/>
    <dgm:cxn modelId="{8CEBFEA2-C962-4400-B7A1-9CBD57ED7D32}" type="presParOf" srcId="{77772E0F-368E-4412-8450-2E801DADDEDF}" destId="{6FB1943A-3868-45F0-9A38-03BB37C39D31}" srcOrd="0" destOrd="0" presId="urn:microsoft.com/office/officeart/2008/layout/PictureStrips"/>
    <dgm:cxn modelId="{A83052C7-9F7B-4B4C-A13D-953656D8D130}" type="presParOf" srcId="{6FB1943A-3868-45F0-9A38-03BB37C39D31}" destId="{E4C485B8-9F22-4FFD-B318-90EF5050A3B1}" srcOrd="0" destOrd="0" presId="urn:microsoft.com/office/officeart/2008/layout/PictureStrips"/>
    <dgm:cxn modelId="{1EE26378-C02D-40DD-AF73-8BFC6EDEED48}" type="presParOf" srcId="{6FB1943A-3868-45F0-9A38-03BB37C39D31}" destId="{0D0C38CC-20D6-4820-90D8-D239D3850B72}" srcOrd="1" destOrd="0" presId="urn:microsoft.com/office/officeart/2008/layout/PictureStrips"/>
    <dgm:cxn modelId="{B32E2B49-F146-478B-9B73-8B8BF36B2CFC}" type="presParOf" srcId="{77772E0F-368E-4412-8450-2E801DADDEDF}" destId="{A23276C8-097B-4058-8F39-3768AB7CD365}" srcOrd="1" destOrd="0" presId="urn:microsoft.com/office/officeart/2008/layout/PictureStrips"/>
    <dgm:cxn modelId="{C5C53185-2269-4BE0-B4C7-E327B0FF6E0B}" type="presParOf" srcId="{77772E0F-368E-4412-8450-2E801DADDEDF}" destId="{FD884B9B-6BF3-4ABF-A438-0DE6719FE643}" srcOrd="2" destOrd="0" presId="urn:microsoft.com/office/officeart/2008/layout/PictureStrips"/>
    <dgm:cxn modelId="{026455C0-FD57-4C3A-B567-A8917DDEE7B4}" type="presParOf" srcId="{FD884B9B-6BF3-4ABF-A438-0DE6719FE643}" destId="{34187F96-9BC2-43AF-BA44-73DF0CA947B5}" srcOrd="0" destOrd="0" presId="urn:microsoft.com/office/officeart/2008/layout/PictureStrips"/>
    <dgm:cxn modelId="{1D13A3A0-B824-48D1-ADD3-B83AC2D444A5}" type="presParOf" srcId="{FD884B9B-6BF3-4ABF-A438-0DE6719FE643}" destId="{2B4E8871-B5A0-4D97-8EA5-B3AADE82E0B9}" srcOrd="1" destOrd="0" presId="urn:microsoft.com/office/officeart/2008/layout/PictureStrips"/>
    <dgm:cxn modelId="{018E911F-27E4-4C6F-9C9E-9A260D77AD78}" type="presParOf" srcId="{77772E0F-368E-4412-8450-2E801DADDEDF}" destId="{FB4989D7-3A3A-41C7-B1CE-38CD25B7F36D}" srcOrd="3" destOrd="0" presId="urn:microsoft.com/office/officeart/2008/layout/PictureStrips"/>
    <dgm:cxn modelId="{74E81F80-E280-4721-BDD8-FAA64101FAAE}" type="presParOf" srcId="{77772E0F-368E-4412-8450-2E801DADDEDF}" destId="{28891D10-192D-4F73-924F-DAE4157373F0}" srcOrd="4" destOrd="0" presId="urn:microsoft.com/office/officeart/2008/layout/PictureStrips"/>
    <dgm:cxn modelId="{EA2E289A-61C0-4F9D-883F-E69DAFCD5E16}" type="presParOf" srcId="{28891D10-192D-4F73-924F-DAE4157373F0}" destId="{5DB18A1C-50EC-48DB-907A-545D355ED070}" srcOrd="0" destOrd="0" presId="urn:microsoft.com/office/officeart/2008/layout/PictureStrips"/>
    <dgm:cxn modelId="{DF412631-5BCA-456A-9148-B20D23282D67}" type="presParOf" srcId="{28891D10-192D-4F73-924F-DAE4157373F0}" destId="{B874AA45-769C-44A9-9778-5009F951400C}" srcOrd="1" destOrd="0" presId="urn:microsoft.com/office/officeart/2008/layout/PictureStrips"/>
    <dgm:cxn modelId="{FD9030B6-DEB6-4A4C-A16C-97BFA818E69B}" type="presParOf" srcId="{77772E0F-368E-4412-8450-2E801DADDEDF}" destId="{84C00C10-C75E-416A-B15F-9E0CAFEAFAC0}" srcOrd="5" destOrd="0" presId="urn:microsoft.com/office/officeart/2008/layout/PictureStrips"/>
    <dgm:cxn modelId="{2A173646-2537-4DA6-A9E1-776B9556491A}" type="presParOf" srcId="{77772E0F-368E-4412-8450-2E801DADDEDF}" destId="{159FC056-EEC4-42EA-A366-35FA1DBEAD78}" srcOrd="6" destOrd="0" presId="urn:microsoft.com/office/officeart/2008/layout/PictureStrips"/>
    <dgm:cxn modelId="{7EC75A87-ED59-4216-BE23-2606E65A3BBC}" type="presParOf" srcId="{159FC056-EEC4-42EA-A366-35FA1DBEAD78}" destId="{026586FF-5934-447C-BD2F-9B48CF915521}" srcOrd="0" destOrd="0" presId="urn:microsoft.com/office/officeart/2008/layout/PictureStrips"/>
    <dgm:cxn modelId="{C95D053B-8D58-4F2A-AF82-4815E568237B}" type="presParOf" srcId="{159FC056-EEC4-42EA-A366-35FA1DBEAD78}" destId="{81533099-0B75-4AAA-BCB5-09C243D6380A}" srcOrd="1" destOrd="0" presId="urn:microsoft.com/office/officeart/2008/layout/PictureStrips"/>
    <dgm:cxn modelId="{91861364-4980-4027-B270-1ADE4EC0A96E}" type="presParOf" srcId="{77772E0F-368E-4412-8450-2E801DADDEDF}" destId="{756CEAEE-C7D1-4DAF-B4E2-F192FCE94803}" srcOrd="7" destOrd="0" presId="urn:microsoft.com/office/officeart/2008/layout/PictureStrips"/>
    <dgm:cxn modelId="{CAD55DA5-4206-4125-AC19-E0F9DFF54EAE}" type="presParOf" srcId="{77772E0F-368E-4412-8450-2E801DADDEDF}" destId="{52ADDDB5-10A1-452E-B722-466BC872E204}" srcOrd="8" destOrd="0" presId="urn:microsoft.com/office/officeart/2008/layout/PictureStrips"/>
    <dgm:cxn modelId="{7D97983B-8245-4FAB-B417-300F877BD122}" type="presParOf" srcId="{52ADDDB5-10A1-452E-B722-466BC872E204}" destId="{AA3C3DE1-9008-4AED-8E5A-72B78E8BBA6E}" srcOrd="0" destOrd="0" presId="urn:microsoft.com/office/officeart/2008/layout/PictureStrips"/>
    <dgm:cxn modelId="{B10963CC-40EF-414D-A385-7CD2623D0B32}" type="presParOf" srcId="{52ADDDB5-10A1-452E-B722-466BC872E204}" destId="{E022EE7A-14AF-46AC-BED7-9AC56D99F694}" srcOrd="1" destOrd="0" presId="urn:microsoft.com/office/officeart/2008/layout/PictureStrips"/>
    <dgm:cxn modelId="{27E29C0A-3A3B-4A5E-8794-18BEE9894227}" type="presParOf" srcId="{77772E0F-368E-4412-8450-2E801DADDEDF}" destId="{7B93DF89-1741-41AB-85D8-4C8C75FC123E}" srcOrd="9" destOrd="0" presId="urn:microsoft.com/office/officeart/2008/layout/PictureStrips"/>
    <dgm:cxn modelId="{0B5AF8E4-6962-4634-9001-237FA35CB73F}" type="presParOf" srcId="{77772E0F-368E-4412-8450-2E801DADDEDF}" destId="{9CF60A05-0851-400C-9294-73AD34863F90}" srcOrd="10" destOrd="0" presId="urn:microsoft.com/office/officeart/2008/layout/PictureStrips"/>
    <dgm:cxn modelId="{DDD83058-1CE9-4C32-A0FA-427586D59142}" type="presParOf" srcId="{9CF60A05-0851-400C-9294-73AD34863F90}" destId="{EEFE304D-CD39-46C8-9561-4C95170B6CFA}" srcOrd="0" destOrd="0" presId="urn:microsoft.com/office/officeart/2008/layout/PictureStrips"/>
    <dgm:cxn modelId="{684164FD-A3DA-4B69-BCA5-25C98CDDCE0B}" type="presParOf" srcId="{9CF60A05-0851-400C-9294-73AD34863F90}" destId="{1427160C-4845-4E74-ABFC-E5619FD7603D}"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3EE8D1-64DE-4F5C-9751-DB96029734F8}" type="doc">
      <dgm:prSet loTypeId="urn:microsoft.com/office/officeart/2005/8/layout/vList6" loCatId="list" qsTypeId="urn:microsoft.com/office/officeart/2005/8/quickstyle/3d1" qsCatId="3D" csTypeId="urn:microsoft.com/office/officeart/2005/8/colors/colorful2" csCatId="colorful" phldr="1"/>
      <dgm:spPr/>
      <dgm:t>
        <a:bodyPr/>
        <a:lstStyle/>
        <a:p>
          <a:endParaRPr lang="fr-FR"/>
        </a:p>
      </dgm:t>
    </dgm:pt>
    <dgm:pt modelId="{3C9DA3F9-D61D-41A2-9967-D13009BD1FEA}">
      <dgm:prSet phldrT="[Texte]" custT="1"/>
      <dgm:spPr/>
      <dgm:t>
        <a:bodyPr/>
        <a:lstStyle/>
        <a:p>
          <a:pPr rtl="1"/>
          <a:r>
            <a:rPr lang="ar-DZ" sz="4400" b="1" i="0" u="none" dirty="0" smtClean="0"/>
            <a:t>ا</a:t>
          </a:r>
          <a:r>
            <a:rPr lang="ar-DZ" sz="4400" b="1" i="0" u="none" dirty="0" smtClean="0">
              <a:latin typeface="Traditional Arabic" panose="02020603050405020304" pitchFamily="18" charset="-78"/>
              <a:cs typeface="Traditional Arabic" panose="02020603050405020304" pitchFamily="18" charset="-78"/>
            </a:rPr>
            <a:t>لمواهب</a:t>
          </a:r>
          <a:r>
            <a:rPr lang="ar-DZ" sz="4400" b="1" i="0" u="none" baseline="0" dirty="0" smtClean="0">
              <a:latin typeface="Traditional Arabic" panose="02020603050405020304" pitchFamily="18" charset="-78"/>
              <a:cs typeface="Traditional Arabic" panose="02020603050405020304" pitchFamily="18" charset="-78"/>
            </a:rPr>
            <a:t> </a:t>
          </a:r>
          <a:r>
            <a:rPr lang="ar-DZ" sz="4400" b="1" i="0" u="none" dirty="0" smtClean="0">
              <a:latin typeface="Traditional Arabic" panose="02020603050405020304" pitchFamily="18" charset="-78"/>
              <a:cs typeface="Traditional Arabic" panose="02020603050405020304" pitchFamily="18" charset="-78"/>
            </a:rPr>
            <a:t>النادرة</a:t>
          </a:r>
          <a:endParaRPr lang="fr-FR" sz="4400" b="1" dirty="0">
            <a:latin typeface="Traditional Arabic" panose="02020603050405020304" pitchFamily="18" charset="-78"/>
            <a:cs typeface="Traditional Arabic" panose="02020603050405020304" pitchFamily="18" charset="-78"/>
          </a:endParaRPr>
        </a:p>
      </dgm:t>
    </dgm:pt>
    <dgm:pt modelId="{2F3CDA87-C2EC-40F2-A8B3-A82018333ACF}" type="parTrans" cxnId="{1EC73D06-06BB-4446-A88D-A4FB76C826EC}">
      <dgm:prSet/>
      <dgm:spPr/>
      <dgm:t>
        <a:bodyPr/>
        <a:lstStyle/>
        <a:p>
          <a:pPr rtl="1"/>
          <a:endParaRPr lang="fr-FR" sz="2400" b="1"/>
        </a:p>
      </dgm:t>
    </dgm:pt>
    <dgm:pt modelId="{63220BBB-1686-49CA-BC54-E11D263551CC}" type="sibTrans" cxnId="{1EC73D06-06BB-4446-A88D-A4FB76C826EC}">
      <dgm:prSet/>
      <dgm:spPr/>
      <dgm:t>
        <a:bodyPr/>
        <a:lstStyle/>
        <a:p>
          <a:pPr rtl="1"/>
          <a:endParaRPr lang="fr-FR" sz="2400" b="1"/>
        </a:p>
      </dgm:t>
    </dgm:pt>
    <dgm:pt modelId="{0117C914-8F8D-4BD3-9E8C-7875474F92A3}">
      <dgm:prSet custT="1"/>
      <dgm:spPr/>
      <dgm:t>
        <a:bodyPr/>
        <a:lstStyle/>
        <a:p>
          <a:pPr rtl="1"/>
          <a:r>
            <a:rPr lang="ar-DZ" sz="4400" b="1" i="0" u="none" dirty="0" smtClean="0">
              <a:latin typeface="Traditional Arabic" panose="02020603050405020304" pitchFamily="18" charset="-78"/>
              <a:cs typeface="Traditional Arabic" panose="02020603050405020304" pitchFamily="18" charset="-78"/>
            </a:rPr>
            <a:t>المواهب الفائضة</a:t>
          </a:r>
          <a:endParaRPr lang="fr-FR" sz="4400" b="1" i="0" u="none" dirty="0">
            <a:latin typeface="Traditional Arabic" panose="02020603050405020304" pitchFamily="18" charset="-78"/>
            <a:cs typeface="Traditional Arabic" panose="02020603050405020304" pitchFamily="18" charset="-78"/>
          </a:endParaRPr>
        </a:p>
      </dgm:t>
    </dgm:pt>
    <dgm:pt modelId="{B4D7705C-88CC-4094-87F3-60B0DF048210}" type="parTrans" cxnId="{842FBEBB-998A-46B2-ABA6-CFB620436B21}">
      <dgm:prSet/>
      <dgm:spPr/>
      <dgm:t>
        <a:bodyPr/>
        <a:lstStyle/>
        <a:p>
          <a:pPr rtl="1"/>
          <a:endParaRPr lang="fr-FR" sz="2400" b="1"/>
        </a:p>
      </dgm:t>
    </dgm:pt>
    <dgm:pt modelId="{F471C288-BEFB-484A-9082-7AD2C569E6EE}" type="sibTrans" cxnId="{842FBEBB-998A-46B2-ABA6-CFB620436B21}">
      <dgm:prSet/>
      <dgm:spPr/>
      <dgm:t>
        <a:bodyPr/>
        <a:lstStyle/>
        <a:p>
          <a:pPr rtl="1"/>
          <a:endParaRPr lang="fr-FR" sz="2400" b="1"/>
        </a:p>
      </dgm:t>
    </dgm:pt>
    <dgm:pt modelId="{2A49FC68-9840-4349-B75A-F619B60B0896}">
      <dgm:prSet custT="1"/>
      <dgm:spPr/>
      <dgm:t>
        <a:bodyPr/>
        <a:lstStyle/>
        <a:p>
          <a:pPr rtl="1"/>
          <a:r>
            <a:rPr lang="ar-DZ" sz="4400" b="1" i="0" u="none" dirty="0" smtClean="0">
              <a:latin typeface="Traditional Arabic" panose="02020603050405020304" pitchFamily="18" charset="-78"/>
              <a:cs typeface="Traditional Arabic" panose="02020603050405020304" pitchFamily="18" charset="-78"/>
            </a:rPr>
            <a:t>المواهب النسبية</a:t>
          </a:r>
          <a:endParaRPr lang="fr-FR" sz="4400" b="1" i="0" u="none" dirty="0">
            <a:latin typeface="Traditional Arabic" panose="02020603050405020304" pitchFamily="18" charset="-78"/>
            <a:cs typeface="Traditional Arabic" panose="02020603050405020304" pitchFamily="18" charset="-78"/>
          </a:endParaRPr>
        </a:p>
      </dgm:t>
    </dgm:pt>
    <dgm:pt modelId="{819087C8-EFD8-4096-9C33-06ADD5B8E08D}" type="parTrans" cxnId="{1324F462-1FAF-4517-9469-04E75FBE0CA1}">
      <dgm:prSet/>
      <dgm:spPr/>
      <dgm:t>
        <a:bodyPr/>
        <a:lstStyle/>
        <a:p>
          <a:pPr rtl="1"/>
          <a:endParaRPr lang="fr-FR" sz="2400" b="1"/>
        </a:p>
      </dgm:t>
    </dgm:pt>
    <dgm:pt modelId="{CEEFFB56-8B60-4F54-A14F-F6246C22394E}" type="sibTrans" cxnId="{1324F462-1FAF-4517-9469-04E75FBE0CA1}">
      <dgm:prSet/>
      <dgm:spPr/>
      <dgm:t>
        <a:bodyPr/>
        <a:lstStyle/>
        <a:p>
          <a:pPr rtl="1"/>
          <a:endParaRPr lang="fr-FR" sz="2400" b="1"/>
        </a:p>
      </dgm:t>
    </dgm:pt>
    <dgm:pt modelId="{4C9C3E19-8705-409C-A004-F57C9341409A}">
      <dgm:prSet phldrT="[Texte]" custT="1"/>
      <dgm:spPr/>
      <dgm:t>
        <a:bodyPr/>
        <a:lstStyle/>
        <a:p>
          <a:pPr rtl="1"/>
          <a:r>
            <a:rPr lang="ar-DZ" sz="2400" b="1" i="0" u="none" dirty="0" smtClean="0">
              <a:latin typeface="Traditional Arabic" panose="02020603050405020304" pitchFamily="18" charset="-78"/>
              <a:cs typeface="Traditional Arabic" panose="02020603050405020304" pitchFamily="18" charset="-78"/>
            </a:rPr>
            <a:t>وهم الافراد الذين بدعم قليل لهم يجعلون الحياة أكثر سهولة وأمنا،</a:t>
          </a:r>
          <a:r>
            <a:rPr lang="ar-DZ" sz="2400" b="1" i="0" u="none" baseline="0" dirty="0" smtClean="0">
              <a:latin typeface="Traditional Arabic" panose="02020603050405020304" pitchFamily="18" charset="-78"/>
              <a:cs typeface="Traditional Arabic" panose="02020603050405020304" pitchFamily="18" charset="-78"/>
            </a:rPr>
            <a:t> وأكثر وضوحا</a:t>
          </a:r>
          <a:endParaRPr lang="fr-FR" sz="2400" b="1" dirty="0"/>
        </a:p>
      </dgm:t>
    </dgm:pt>
    <dgm:pt modelId="{429E52FF-D191-4E56-9B84-6E4DBE949CA7}" type="parTrans" cxnId="{2D781994-2A70-4111-B1E3-B594E32BFFE9}">
      <dgm:prSet/>
      <dgm:spPr/>
      <dgm:t>
        <a:bodyPr/>
        <a:lstStyle/>
        <a:p>
          <a:pPr rtl="1"/>
          <a:endParaRPr lang="fr-FR" sz="2400" b="1"/>
        </a:p>
      </dgm:t>
    </dgm:pt>
    <dgm:pt modelId="{9291C899-DA4C-4779-82AF-A0D544A6F78D}" type="sibTrans" cxnId="{2D781994-2A70-4111-B1E3-B594E32BFFE9}">
      <dgm:prSet/>
      <dgm:spPr/>
      <dgm:t>
        <a:bodyPr/>
        <a:lstStyle/>
        <a:p>
          <a:pPr rtl="1"/>
          <a:endParaRPr lang="fr-FR" sz="2400" b="1"/>
        </a:p>
      </dgm:t>
    </dgm:pt>
    <dgm:pt modelId="{551C7F03-B11C-41E4-857C-74CA8FC29EF4}">
      <dgm:prSet custT="1"/>
      <dgm:spPr/>
      <dgm:t>
        <a:bodyPr/>
        <a:lstStyle/>
        <a:p>
          <a:pPr rtl="1"/>
          <a:r>
            <a:rPr lang="ar-DZ" sz="2400" b="1" i="0" u="none" dirty="0" smtClean="0">
              <a:latin typeface="Traditional Arabic" panose="02020603050405020304" pitchFamily="18" charset="-78"/>
              <a:cs typeface="Traditional Arabic" panose="02020603050405020304" pitchFamily="18" charset="-78"/>
            </a:rPr>
            <a:t>وهم الأفراد الذين يملكون قدرات نادرة لإثارة و انعاش أحاسيس ومدركات</a:t>
          </a:r>
          <a:r>
            <a:rPr lang="ar-DZ" sz="2400" b="1" i="0" u="none" baseline="0" dirty="0" smtClean="0">
              <a:latin typeface="Traditional Arabic" panose="02020603050405020304" pitchFamily="18" charset="-78"/>
              <a:cs typeface="Traditional Arabic" panose="02020603050405020304" pitchFamily="18" charset="-78"/>
            </a:rPr>
            <a:t> الناس، ورفعها الى مستويات راقية</a:t>
          </a:r>
          <a:endParaRPr lang="fr-FR" sz="2400" b="1" dirty="0"/>
        </a:p>
      </dgm:t>
    </dgm:pt>
    <dgm:pt modelId="{27E2C1CB-93BF-4DB5-A869-657B80DE83CE}" type="parTrans" cxnId="{42AD7241-8768-423B-B5D4-388F6BAA54DD}">
      <dgm:prSet/>
      <dgm:spPr/>
      <dgm:t>
        <a:bodyPr/>
        <a:lstStyle/>
        <a:p>
          <a:pPr rtl="1"/>
          <a:endParaRPr lang="fr-FR" sz="2400" b="1"/>
        </a:p>
      </dgm:t>
    </dgm:pt>
    <dgm:pt modelId="{12E1607F-038F-4956-9406-DC485DCC27F1}" type="sibTrans" cxnId="{42AD7241-8768-423B-B5D4-388F6BAA54DD}">
      <dgm:prSet/>
      <dgm:spPr/>
      <dgm:t>
        <a:bodyPr/>
        <a:lstStyle/>
        <a:p>
          <a:pPr rtl="1"/>
          <a:endParaRPr lang="fr-FR" sz="2400" b="1"/>
        </a:p>
      </dgm:t>
    </dgm:pt>
    <dgm:pt modelId="{F5E967AD-9EE3-4EFE-826C-C370E2F491BD}">
      <dgm:prSet custT="1"/>
      <dgm:spPr/>
      <dgm:t>
        <a:bodyPr/>
        <a:lstStyle/>
        <a:p>
          <a:pPr rtl="1"/>
          <a:r>
            <a:rPr lang="ar-DZ" sz="2400" b="1" i="0" u="none" dirty="0" smtClean="0">
              <a:latin typeface="Traditional Arabic" panose="02020603050405020304" pitchFamily="18" charset="-78"/>
              <a:cs typeface="Traditional Arabic" panose="02020603050405020304" pitchFamily="18" charset="-78"/>
            </a:rPr>
            <a:t>تتمثل في شخص متخصص ذوي مهارات عالية المستوى، يعمل على تزويد السلع والخدمات التي تكون فيها التسويق محدودا </a:t>
          </a:r>
          <a:endParaRPr lang="fr-FR" sz="2400" b="1" dirty="0"/>
        </a:p>
      </dgm:t>
    </dgm:pt>
    <dgm:pt modelId="{2C843B4A-0A58-4836-9852-24FBF5EB532A}" type="parTrans" cxnId="{1C17722A-1EA5-47A7-BED9-2369605CEB51}">
      <dgm:prSet/>
      <dgm:spPr/>
      <dgm:t>
        <a:bodyPr/>
        <a:lstStyle/>
        <a:p>
          <a:pPr rtl="1"/>
          <a:endParaRPr lang="fr-FR" sz="2400" b="1"/>
        </a:p>
      </dgm:t>
    </dgm:pt>
    <dgm:pt modelId="{EAADBA21-53D5-483C-9B62-F4881206702F}" type="sibTrans" cxnId="{1C17722A-1EA5-47A7-BED9-2369605CEB51}">
      <dgm:prSet/>
      <dgm:spPr/>
      <dgm:t>
        <a:bodyPr/>
        <a:lstStyle/>
        <a:p>
          <a:pPr rtl="1"/>
          <a:endParaRPr lang="fr-FR" sz="2400" b="1"/>
        </a:p>
      </dgm:t>
    </dgm:pt>
    <dgm:pt modelId="{A25075B3-C5AB-494C-AE04-7DF999AE9835}" type="pres">
      <dgm:prSet presAssocID="{533EE8D1-64DE-4F5C-9751-DB96029734F8}" presName="Name0" presStyleCnt="0">
        <dgm:presLayoutVars>
          <dgm:dir/>
          <dgm:animLvl val="lvl"/>
          <dgm:resizeHandles/>
        </dgm:presLayoutVars>
      </dgm:prSet>
      <dgm:spPr/>
      <dgm:t>
        <a:bodyPr/>
        <a:lstStyle/>
        <a:p>
          <a:endParaRPr lang="fr-FR"/>
        </a:p>
      </dgm:t>
    </dgm:pt>
    <dgm:pt modelId="{02A6C25C-08C6-4FDC-9D4D-2F158C4BAACB}" type="pres">
      <dgm:prSet presAssocID="{3C9DA3F9-D61D-41A2-9967-D13009BD1FEA}" presName="linNode" presStyleCnt="0"/>
      <dgm:spPr/>
    </dgm:pt>
    <dgm:pt modelId="{7D6D3847-671D-443D-8D0C-C0A0D460DF56}" type="pres">
      <dgm:prSet presAssocID="{3C9DA3F9-D61D-41A2-9967-D13009BD1FEA}" presName="parentShp" presStyleLbl="node1" presStyleIdx="0" presStyleCnt="3">
        <dgm:presLayoutVars>
          <dgm:bulletEnabled val="1"/>
        </dgm:presLayoutVars>
      </dgm:prSet>
      <dgm:spPr/>
      <dgm:t>
        <a:bodyPr/>
        <a:lstStyle/>
        <a:p>
          <a:endParaRPr lang="fr-FR"/>
        </a:p>
      </dgm:t>
    </dgm:pt>
    <dgm:pt modelId="{D7AB4989-04B4-4DA2-A372-F7EBA88360E4}" type="pres">
      <dgm:prSet presAssocID="{3C9DA3F9-D61D-41A2-9967-D13009BD1FEA}" presName="childShp" presStyleLbl="bgAccFollowNode1" presStyleIdx="0" presStyleCnt="3">
        <dgm:presLayoutVars>
          <dgm:bulletEnabled val="1"/>
        </dgm:presLayoutVars>
      </dgm:prSet>
      <dgm:spPr/>
      <dgm:t>
        <a:bodyPr/>
        <a:lstStyle/>
        <a:p>
          <a:endParaRPr lang="fr-FR"/>
        </a:p>
      </dgm:t>
    </dgm:pt>
    <dgm:pt modelId="{148AA913-65D2-4584-BBFC-41241F92F5A6}" type="pres">
      <dgm:prSet presAssocID="{63220BBB-1686-49CA-BC54-E11D263551CC}" presName="spacing" presStyleCnt="0"/>
      <dgm:spPr/>
    </dgm:pt>
    <dgm:pt modelId="{61B2E246-784C-4067-82BE-D5557B2F386A}" type="pres">
      <dgm:prSet presAssocID="{0117C914-8F8D-4BD3-9E8C-7875474F92A3}" presName="linNode" presStyleCnt="0"/>
      <dgm:spPr/>
    </dgm:pt>
    <dgm:pt modelId="{02331995-0011-4DE0-8041-EF1AF50A77EE}" type="pres">
      <dgm:prSet presAssocID="{0117C914-8F8D-4BD3-9E8C-7875474F92A3}" presName="parentShp" presStyleLbl="node1" presStyleIdx="1" presStyleCnt="3">
        <dgm:presLayoutVars>
          <dgm:bulletEnabled val="1"/>
        </dgm:presLayoutVars>
      </dgm:prSet>
      <dgm:spPr/>
      <dgm:t>
        <a:bodyPr/>
        <a:lstStyle/>
        <a:p>
          <a:endParaRPr lang="fr-FR"/>
        </a:p>
      </dgm:t>
    </dgm:pt>
    <dgm:pt modelId="{7ECD43AE-61C2-4D97-AF33-2A429BF44B78}" type="pres">
      <dgm:prSet presAssocID="{0117C914-8F8D-4BD3-9E8C-7875474F92A3}" presName="childShp" presStyleLbl="bgAccFollowNode1" presStyleIdx="1" presStyleCnt="3">
        <dgm:presLayoutVars>
          <dgm:bulletEnabled val="1"/>
        </dgm:presLayoutVars>
      </dgm:prSet>
      <dgm:spPr/>
      <dgm:t>
        <a:bodyPr/>
        <a:lstStyle/>
        <a:p>
          <a:endParaRPr lang="fr-FR"/>
        </a:p>
      </dgm:t>
    </dgm:pt>
    <dgm:pt modelId="{D9355A24-4A74-4139-B384-D6D965A0059F}" type="pres">
      <dgm:prSet presAssocID="{F471C288-BEFB-484A-9082-7AD2C569E6EE}" presName="spacing" presStyleCnt="0"/>
      <dgm:spPr/>
    </dgm:pt>
    <dgm:pt modelId="{7001E586-0B19-4445-86E6-66127320FC21}" type="pres">
      <dgm:prSet presAssocID="{2A49FC68-9840-4349-B75A-F619B60B0896}" presName="linNode" presStyleCnt="0"/>
      <dgm:spPr/>
    </dgm:pt>
    <dgm:pt modelId="{83226AA8-58F4-466D-A6C5-2450106A76A5}" type="pres">
      <dgm:prSet presAssocID="{2A49FC68-9840-4349-B75A-F619B60B0896}" presName="parentShp" presStyleLbl="node1" presStyleIdx="2" presStyleCnt="3">
        <dgm:presLayoutVars>
          <dgm:bulletEnabled val="1"/>
        </dgm:presLayoutVars>
      </dgm:prSet>
      <dgm:spPr/>
      <dgm:t>
        <a:bodyPr/>
        <a:lstStyle/>
        <a:p>
          <a:endParaRPr lang="fr-FR"/>
        </a:p>
      </dgm:t>
    </dgm:pt>
    <dgm:pt modelId="{5E3181FF-B7E1-4A52-9026-94675126A557}" type="pres">
      <dgm:prSet presAssocID="{2A49FC68-9840-4349-B75A-F619B60B0896}" presName="childShp" presStyleLbl="bgAccFollowNode1" presStyleIdx="2" presStyleCnt="3">
        <dgm:presLayoutVars>
          <dgm:bulletEnabled val="1"/>
        </dgm:presLayoutVars>
      </dgm:prSet>
      <dgm:spPr/>
      <dgm:t>
        <a:bodyPr/>
        <a:lstStyle/>
        <a:p>
          <a:endParaRPr lang="fr-FR"/>
        </a:p>
      </dgm:t>
    </dgm:pt>
  </dgm:ptLst>
  <dgm:cxnLst>
    <dgm:cxn modelId="{1324F462-1FAF-4517-9469-04E75FBE0CA1}" srcId="{533EE8D1-64DE-4F5C-9751-DB96029734F8}" destId="{2A49FC68-9840-4349-B75A-F619B60B0896}" srcOrd="2" destOrd="0" parTransId="{819087C8-EFD8-4096-9C33-06ADD5B8E08D}" sibTransId="{CEEFFB56-8B60-4F54-A14F-F6246C22394E}"/>
    <dgm:cxn modelId="{7DC565F1-90BD-4EBA-B8A5-22C4D4D86F4A}" type="presOf" srcId="{2A49FC68-9840-4349-B75A-F619B60B0896}" destId="{83226AA8-58F4-466D-A6C5-2450106A76A5}" srcOrd="0" destOrd="0" presId="urn:microsoft.com/office/officeart/2005/8/layout/vList6"/>
    <dgm:cxn modelId="{1EC73D06-06BB-4446-A88D-A4FB76C826EC}" srcId="{533EE8D1-64DE-4F5C-9751-DB96029734F8}" destId="{3C9DA3F9-D61D-41A2-9967-D13009BD1FEA}" srcOrd="0" destOrd="0" parTransId="{2F3CDA87-C2EC-40F2-A8B3-A82018333ACF}" sibTransId="{63220BBB-1686-49CA-BC54-E11D263551CC}"/>
    <dgm:cxn modelId="{3F16735C-9614-4270-9C05-0395D5969845}" type="presOf" srcId="{533EE8D1-64DE-4F5C-9751-DB96029734F8}" destId="{A25075B3-C5AB-494C-AE04-7DF999AE9835}" srcOrd="0" destOrd="0" presId="urn:microsoft.com/office/officeart/2005/8/layout/vList6"/>
    <dgm:cxn modelId="{02FBC209-F11F-460F-ABB1-19119355C08A}" type="presOf" srcId="{551C7F03-B11C-41E4-857C-74CA8FC29EF4}" destId="{7ECD43AE-61C2-4D97-AF33-2A429BF44B78}" srcOrd="0" destOrd="0" presId="urn:microsoft.com/office/officeart/2005/8/layout/vList6"/>
    <dgm:cxn modelId="{65E26C88-2CE9-40AB-8340-4AF3CCC12E35}" type="presOf" srcId="{F5E967AD-9EE3-4EFE-826C-C370E2F491BD}" destId="{5E3181FF-B7E1-4A52-9026-94675126A557}" srcOrd="0" destOrd="0" presId="urn:microsoft.com/office/officeart/2005/8/layout/vList6"/>
    <dgm:cxn modelId="{42AD7241-8768-423B-B5D4-388F6BAA54DD}" srcId="{0117C914-8F8D-4BD3-9E8C-7875474F92A3}" destId="{551C7F03-B11C-41E4-857C-74CA8FC29EF4}" srcOrd="0" destOrd="0" parTransId="{27E2C1CB-93BF-4DB5-A869-657B80DE83CE}" sibTransId="{12E1607F-038F-4956-9406-DC485DCC27F1}"/>
    <dgm:cxn modelId="{1C17722A-1EA5-47A7-BED9-2369605CEB51}" srcId="{2A49FC68-9840-4349-B75A-F619B60B0896}" destId="{F5E967AD-9EE3-4EFE-826C-C370E2F491BD}" srcOrd="0" destOrd="0" parTransId="{2C843B4A-0A58-4836-9852-24FBF5EB532A}" sibTransId="{EAADBA21-53D5-483C-9B62-F4881206702F}"/>
    <dgm:cxn modelId="{842FBEBB-998A-46B2-ABA6-CFB620436B21}" srcId="{533EE8D1-64DE-4F5C-9751-DB96029734F8}" destId="{0117C914-8F8D-4BD3-9E8C-7875474F92A3}" srcOrd="1" destOrd="0" parTransId="{B4D7705C-88CC-4094-87F3-60B0DF048210}" sibTransId="{F471C288-BEFB-484A-9082-7AD2C569E6EE}"/>
    <dgm:cxn modelId="{6AB605AC-2CE3-4F5D-BF77-2C124DF7412D}" type="presOf" srcId="{3C9DA3F9-D61D-41A2-9967-D13009BD1FEA}" destId="{7D6D3847-671D-443D-8D0C-C0A0D460DF56}" srcOrd="0" destOrd="0" presId="urn:microsoft.com/office/officeart/2005/8/layout/vList6"/>
    <dgm:cxn modelId="{40BB643A-BB81-4408-A0C8-64CC434728E7}" type="presOf" srcId="{4C9C3E19-8705-409C-A004-F57C9341409A}" destId="{D7AB4989-04B4-4DA2-A372-F7EBA88360E4}" srcOrd="0" destOrd="0" presId="urn:microsoft.com/office/officeart/2005/8/layout/vList6"/>
    <dgm:cxn modelId="{58B7BDC9-BE69-428D-BFB7-6F010AC8F16A}" type="presOf" srcId="{0117C914-8F8D-4BD3-9E8C-7875474F92A3}" destId="{02331995-0011-4DE0-8041-EF1AF50A77EE}" srcOrd="0" destOrd="0" presId="urn:microsoft.com/office/officeart/2005/8/layout/vList6"/>
    <dgm:cxn modelId="{2D781994-2A70-4111-B1E3-B594E32BFFE9}" srcId="{3C9DA3F9-D61D-41A2-9967-D13009BD1FEA}" destId="{4C9C3E19-8705-409C-A004-F57C9341409A}" srcOrd="0" destOrd="0" parTransId="{429E52FF-D191-4E56-9B84-6E4DBE949CA7}" sibTransId="{9291C899-DA4C-4779-82AF-A0D544A6F78D}"/>
    <dgm:cxn modelId="{1F4547D2-787B-4BF8-B7F1-C9104ACF9784}" type="presParOf" srcId="{A25075B3-C5AB-494C-AE04-7DF999AE9835}" destId="{02A6C25C-08C6-4FDC-9D4D-2F158C4BAACB}" srcOrd="0" destOrd="0" presId="urn:microsoft.com/office/officeart/2005/8/layout/vList6"/>
    <dgm:cxn modelId="{9279EF89-CB06-4565-A523-30899A3A789D}" type="presParOf" srcId="{02A6C25C-08C6-4FDC-9D4D-2F158C4BAACB}" destId="{7D6D3847-671D-443D-8D0C-C0A0D460DF56}" srcOrd="0" destOrd="0" presId="urn:microsoft.com/office/officeart/2005/8/layout/vList6"/>
    <dgm:cxn modelId="{999F4CB9-3140-4D7B-A851-36BB95460128}" type="presParOf" srcId="{02A6C25C-08C6-4FDC-9D4D-2F158C4BAACB}" destId="{D7AB4989-04B4-4DA2-A372-F7EBA88360E4}" srcOrd="1" destOrd="0" presId="urn:microsoft.com/office/officeart/2005/8/layout/vList6"/>
    <dgm:cxn modelId="{5672EE4A-539A-4E04-A494-C72D43D3FD58}" type="presParOf" srcId="{A25075B3-C5AB-494C-AE04-7DF999AE9835}" destId="{148AA913-65D2-4584-BBFC-41241F92F5A6}" srcOrd="1" destOrd="0" presId="urn:microsoft.com/office/officeart/2005/8/layout/vList6"/>
    <dgm:cxn modelId="{F40F2C7A-B38E-449B-A033-20744DA6DAD9}" type="presParOf" srcId="{A25075B3-C5AB-494C-AE04-7DF999AE9835}" destId="{61B2E246-784C-4067-82BE-D5557B2F386A}" srcOrd="2" destOrd="0" presId="urn:microsoft.com/office/officeart/2005/8/layout/vList6"/>
    <dgm:cxn modelId="{098557FA-85AC-4FE2-B2BD-80F8A2C5E2FC}" type="presParOf" srcId="{61B2E246-784C-4067-82BE-D5557B2F386A}" destId="{02331995-0011-4DE0-8041-EF1AF50A77EE}" srcOrd="0" destOrd="0" presId="urn:microsoft.com/office/officeart/2005/8/layout/vList6"/>
    <dgm:cxn modelId="{9B7AD87A-4C97-4C52-B3F2-939F8C6BE177}" type="presParOf" srcId="{61B2E246-784C-4067-82BE-D5557B2F386A}" destId="{7ECD43AE-61C2-4D97-AF33-2A429BF44B78}" srcOrd="1" destOrd="0" presId="urn:microsoft.com/office/officeart/2005/8/layout/vList6"/>
    <dgm:cxn modelId="{FB7DD2FD-F92A-4525-9775-BFC25D1945A0}" type="presParOf" srcId="{A25075B3-C5AB-494C-AE04-7DF999AE9835}" destId="{D9355A24-4A74-4139-B384-D6D965A0059F}" srcOrd="3" destOrd="0" presId="urn:microsoft.com/office/officeart/2005/8/layout/vList6"/>
    <dgm:cxn modelId="{037501E0-6CC0-4D0A-AFF6-FEF448A1605E}" type="presParOf" srcId="{A25075B3-C5AB-494C-AE04-7DF999AE9835}" destId="{7001E586-0B19-4445-86E6-66127320FC21}" srcOrd="4" destOrd="0" presId="urn:microsoft.com/office/officeart/2005/8/layout/vList6"/>
    <dgm:cxn modelId="{9D5E5B1B-1583-4C69-83D6-AFC0CD54EECE}" type="presParOf" srcId="{7001E586-0B19-4445-86E6-66127320FC21}" destId="{83226AA8-58F4-466D-A6C5-2450106A76A5}" srcOrd="0" destOrd="0" presId="urn:microsoft.com/office/officeart/2005/8/layout/vList6"/>
    <dgm:cxn modelId="{CA75B16E-C156-494A-BC06-13431BE08201}" type="presParOf" srcId="{7001E586-0B19-4445-86E6-66127320FC21}" destId="{5E3181FF-B7E1-4A52-9026-94675126A55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3EE8D1-64DE-4F5C-9751-DB96029734F8}"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fr-FR"/>
        </a:p>
      </dgm:t>
    </dgm:pt>
    <dgm:pt modelId="{3C9DA3F9-D61D-41A2-9967-D13009BD1FEA}">
      <dgm:prSet phldrT="[Texte]" custT="1"/>
      <dgm:spPr>
        <a:gradFill rotWithShape="0">
          <a:gsLst>
            <a:gs pos="0">
              <a:srgbClr val="D60093"/>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gradFill>
      </dgm:spPr>
      <dgm:t>
        <a:bodyPr/>
        <a:lstStyle/>
        <a:p>
          <a:pPr algn="r" rtl="1"/>
          <a:r>
            <a:rPr lang="ar-DZ" sz="2400" b="1" i="0" u="none" dirty="0" smtClean="0">
              <a:latin typeface="Traditional Arabic" panose="02020603050405020304" pitchFamily="18" charset="-78"/>
              <a:cs typeface="Traditional Arabic" panose="02020603050405020304" pitchFamily="18" charset="-78"/>
            </a:rPr>
            <a:t>المواهب القيادية</a:t>
          </a:r>
          <a:endParaRPr lang="fr-FR" sz="2400" b="1" dirty="0">
            <a:latin typeface="Traditional Arabic" panose="02020603050405020304" pitchFamily="18" charset="-78"/>
            <a:cs typeface="Traditional Arabic" panose="02020603050405020304" pitchFamily="18" charset="-78"/>
          </a:endParaRPr>
        </a:p>
      </dgm:t>
    </dgm:pt>
    <dgm:pt modelId="{2F3CDA87-C2EC-40F2-A8B3-A82018333ACF}" type="parTrans" cxnId="{1EC73D06-06BB-4446-A88D-A4FB76C826EC}">
      <dgm:prSet/>
      <dgm:spPr/>
      <dgm:t>
        <a:bodyPr/>
        <a:lstStyle/>
        <a:p>
          <a:pPr rtl="1"/>
          <a:endParaRPr lang="fr-FR" sz="2400" b="1"/>
        </a:p>
      </dgm:t>
    </dgm:pt>
    <dgm:pt modelId="{63220BBB-1686-49CA-BC54-E11D263551CC}" type="sibTrans" cxnId="{1EC73D06-06BB-4446-A88D-A4FB76C826EC}">
      <dgm:prSet/>
      <dgm:spPr/>
      <dgm:t>
        <a:bodyPr/>
        <a:lstStyle/>
        <a:p>
          <a:pPr rtl="1"/>
          <a:endParaRPr lang="fr-FR" sz="2400" b="1"/>
        </a:p>
      </dgm:t>
    </dgm:pt>
    <dgm:pt modelId="{0117C914-8F8D-4BD3-9E8C-7875474F92A3}">
      <dgm:prSet custT="1"/>
      <dgm:spPr>
        <a:gradFill rotWithShape="0">
          <a:gsLst>
            <a:gs pos="0">
              <a:srgbClr val="FFFF00"/>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gradFill>
      </dgm:spPr>
      <dgm:t>
        <a:bodyPr/>
        <a:lstStyle/>
        <a:p>
          <a:pPr algn="r" rtl="1"/>
          <a:r>
            <a:rPr lang="ar-DZ" sz="2400" b="1" i="0" u="none" dirty="0" smtClean="0">
              <a:latin typeface="Traditional Arabic" panose="02020603050405020304" pitchFamily="18" charset="-78"/>
              <a:cs typeface="Traditional Arabic" panose="02020603050405020304" pitchFamily="18" charset="-78"/>
            </a:rPr>
            <a:t>المواهب الأساسية</a:t>
          </a:r>
          <a:endParaRPr lang="fr-FR" sz="2400" b="1" i="0" u="none" dirty="0">
            <a:latin typeface="Traditional Arabic" panose="02020603050405020304" pitchFamily="18" charset="-78"/>
            <a:cs typeface="Traditional Arabic" panose="02020603050405020304" pitchFamily="18" charset="-78"/>
          </a:endParaRPr>
        </a:p>
      </dgm:t>
    </dgm:pt>
    <dgm:pt modelId="{B4D7705C-88CC-4094-87F3-60B0DF048210}" type="parTrans" cxnId="{842FBEBB-998A-46B2-ABA6-CFB620436B21}">
      <dgm:prSet/>
      <dgm:spPr/>
      <dgm:t>
        <a:bodyPr/>
        <a:lstStyle/>
        <a:p>
          <a:pPr rtl="1"/>
          <a:endParaRPr lang="fr-FR" sz="2400" b="1"/>
        </a:p>
      </dgm:t>
    </dgm:pt>
    <dgm:pt modelId="{F471C288-BEFB-484A-9082-7AD2C569E6EE}" type="sibTrans" cxnId="{842FBEBB-998A-46B2-ABA6-CFB620436B21}">
      <dgm:prSet/>
      <dgm:spPr/>
      <dgm:t>
        <a:bodyPr/>
        <a:lstStyle/>
        <a:p>
          <a:pPr rtl="1"/>
          <a:endParaRPr lang="fr-FR" sz="2400" b="1"/>
        </a:p>
      </dgm:t>
    </dgm:pt>
    <dgm:pt modelId="{812468B3-AE96-4059-91D0-16580DFCFA9E}">
      <dgm:prSet custT="1"/>
      <dgm:spPr/>
      <dgm:t>
        <a:bodyPr/>
        <a:lstStyle/>
        <a:p>
          <a:pPr algn="r" rtl="1"/>
          <a:r>
            <a:rPr lang="ar-DZ" sz="2400" dirty="0" smtClean="0">
              <a:latin typeface="Traditional Arabic" panose="02020603050405020304" pitchFamily="18" charset="-78"/>
              <a:cs typeface="Traditional Arabic" panose="02020603050405020304" pitchFamily="18" charset="-78"/>
            </a:rPr>
            <a:t>هذه الفئة تكون في قمة هرم تصنيف المواهب، وهم القادة الموهوبين الذين يتمتعون بالمسؤولية في وضع و اعداد وتوصيل وتنفيذ الاستراتيجية على مستوى المؤسسة.</a:t>
          </a:r>
          <a:endParaRPr lang="fr-FR" sz="2400" dirty="0">
            <a:latin typeface="Traditional Arabic" panose="02020603050405020304" pitchFamily="18" charset="-78"/>
            <a:cs typeface="Traditional Arabic" panose="02020603050405020304" pitchFamily="18" charset="-78"/>
          </a:endParaRPr>
        </a:p>
      </dgm:t>
    </dgm:pt>
    <dgm:pt modelId="{EC16C3DD-30F9-4123-93A1-F3FB741564F9}" type="parTrans" cxnId="{F6722AB1-F361-4113-A2BC-DB2EA2FABDB7}">
      <dgm:prSet/>
      <dgm:spPr/>
      <dgm:t>
        <a:bodyPr/>
        <a:lstStyle/>
        <a:p>
          <a:endParaRPr lang="fr-FR"/>
        </a:p>
      </dgm:t>
    </dgm:pt>
    <dgm:pt modelId="{75AC24E9-FF14-4CFF-BCAA-70CC00A89CCD}" type="sibTrans" cxnId="{F6722AB1-F361-4113-A2BC-DB2EA2FABDB7}">
      <dgm:prSet/>
      <dgm:spPr/>
      <dgm:t>
        <a:bodyPr/>
        <a:lstStyle/>
        <a:p>
          <a:endParaRPr lang="fr-FR"/>
        </a:p>
      </dgm:t>
    </dgm:pt>
    <dgm:pt modelId="{B9CBECCF-5F52-425A-86C2-AD6D24FFEB95}">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يضم هذا النوع </a:t>
          </a:r>
          <a:r>
            <a:rPr lang="ar-DZ" sz="1800" dirty="0" err="1" smtClean="0">
              <a:latin typeface="Traditional Arabic" panose="02020603050405020304" pitchFamily="18" charset="-78"/>
              <a:cs typeface="Traditional Arabic" panose="02020603050405020304" pitchFamily="18" charset="-78"/>
            </a:rPr>
            <a:t>مايلي</a:t>
          </a:r>
          <a:r>
            <a:rPr lang="ar-DZ" sz="1800" dirty="0" smtClean="0">
              <a:latin typeface="Traditional Arabic" panose="02020603050405020304" pitchFamily="18" charset="-78"/>
              <a:cs typeface="Traditional Arabic" panose="02020603050405020304" pitchFamily="18" charset="-78"/>
            </a:rPr>
            <a:t>:</a:t>
          </a:r>
          <a:endParaRPr lang="fr-FR" sz="1800" dirty="0">
            <a:latin typeface="Traditional Arabic" panose="02020603050405020304" pitchFamily="18" charset="-78"/>
            <a:cs typeface="Traditional Arabic" panose="02020603050405020304" pitchFamily="18" charset="-78"/>
          </a:endParaRPr>
        </a:p>
      </dgm:t>
    </dgm:pt>
    <dgm:pt modelId="{099E93FF-1DE7-408F-86F4-2F5F81D3272D}" type="parTrans" cxnId="{5200D2B3-896D-4F14-B721-AD385A87AD70}">
      <dgm:prSet/>
      <dgm:spPr/>
      <dgm:t>
        <a:bodyPr/>
        <a:lstStyle/>
        <a:p>
          <a:endParaRPr lang="fr-FR"/>
        </a:p>
      </dgm:t>
    </dgm:pt>
    <dgm:pt modelId="{A7084D51-8833-4650-BE90-5CA3ACF56BE6}" type="sibTrans" cxnId="{5200D2B3-896D-4F14-B721-AD385A87AD70}">
      <dgm:prSet/>
      <dgm:spPr/>
      <dgm:t>
        <a:bodyPr/>
        <a:lstStyle/>
        <a:p>
          <a:endParaRPr lang="fr-FR"/>
        </a:p>
      </dgm:t>
    </dgm:pt>
    <dgm:pt modelId="{9A582374-4E1F-4CBA-81B0-F6BF35E540ED}">
      <dgm:prSet custT="1"/>
      <dgm:spPr>
        <a:gradFill rotWithShape="0">
          <a:gsLst>
            <a:gs pos="0">
              <a:srgbClr val="0070C0"/>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gradFill>
      </dgm:spPr>
      <dgm:t>
        <a:bodyPr/>
        <a:lstStyle/>
        <a:p>
          <a:pPr algn="r" rtl="1"/>
          <a:r>
            <a:rPr lang="ar-DZ" sz="2400" b="1" i="0" u="none" dirty="0" smtClean="0">
              <a:latin typeface="Traditional Arabic" panose="02020603050405020304" pitchFamily="18" charset="-78"/>
              <a:cs typeface="Traditional Arabic" panose="02020603050405020304" pitchFamily="18" charset="-78"/>
            </a:rPr>
            <a:t>المواهب الجوهرية</a:t>
          </a:r>
          <a:endParaRPr lang="fr-FR" sz="2400" b="1" i="0" u="none" dirty="0">
            <a:latin typeface="Traditional Arabic" panose="02020603050405020304" pitchFamily="18" charset="-78"/>
            <a:cs typeface="Traditional Arabic" panose="02020603050405020304" pitchFamily="18" charset="-78"/>
          </a:endParaRPr>
        </a:p>
      </dgm:t>
    </dgm:pt>
    <dgm:pt modelId="{1D514D83-6A05-4BA1-B86A-42298A5ECE83}" type="parTrans" cxnId="{10EF740D-72EB-4CFC-A703-522144EF29C1}">
      <dgm:prSet/>
      <dgm:spPr/>
      <dgm:t>
        <a:bodyPr/>
        <a:lstStyle/>
        <a:p>
          <a:endParaRPr lang="fr-FR"/>
        </a:p>
      </dgm:t>
    </dgm:pt>
    <dgm:pt modelId="{0A7C5887-F1C4-41B9-AD89-1A9549DF8AE6}" type="sibTrans" cxnId="{10EF740D-72EB-4CFC-A703-522144EF29C1}">
      <dgm:prSet/>
      <dgm:spPr/>
      <dgm:t>
        <a:bodyPr/>
        <a:lstStyle/>
        <a:p>
          <a:endParaRPr lang="fr-FR"/>
        </a:p>
      </dgm:t>
    </dgm:pt>
    <dgm:pt modelId="{A442C26C-6CBE-453C-8566-AFEFDCDD698B}">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وتضم:  الأشخاص الذين ينجزون الأعمال الأساسية</a:t>
          </a:r>
          <a:endParaRPr lang="fr-FR" sz="1800" dirty="0">
            <a:latin typeface="Traditional Arabic" panose="02020603050405020304" pitchFamily="18" charset="-78"/>
            <a:cs typeface="Traditional Arabic" panose="02020603050405020304" pitchFamily="18" charset="-78"/>
          </a:endParaRPr>
        </a:p>
      </dgm:t>
    </dgm:pt>
    <dgm:pt modelId="{8B17D6D8-C617-48E3-98E5-6BBEA3CAA15D}" type="parTrans" cxnId="{0D70B2CE-981D-4BF8-8796-6BC4A218C0A0}">
      <dgm:prSet/>
      <dgm:spPr/>
      <dgm:t>
        <a:bodyPr/>
        <a:lstStyle/>
        <a:p>
          <a:endParaRPr lang="fr-FR"/>
        </a:p>
      </dgm:t>
    </dgm:pt>
    <dgm:pt modelId="{7E4C2983-B9F4-4244-AC4F-9AC19D03DDF4}" type="sibTrans" cxnId="{0D70B2CE-981D-4BF8-8796-6BC4A218C0A0}">
      <dgm:prSet/>
      <dgm:spPr/>
      <dgm:t>
        <a:bodyPr/>
        <a:lstStyle/>
        <a:p>
          <a:endParaRPr lang="fr-FR"/>
        </a:p>
      </dgm:t>
    </dgm:pt>
    <dgm:pt modelId="{9FED2E05-6FA9-4E49-812F-15352AD3DDA3}">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الافراد ضمن هذا النوع يكونون في منافسة قوية ويمكن من المواهب مهم جدا للمؤسسة</a:t>
          </a:r>
          <a:endParaRPr lang="fr-FR" sz="1800" dirty="0">
            <a:latin typeface="Traditional Arabic" panose="02020603050405020304" pitchFamily="18" charset="-78"/>
            <a:cs typeface="Traditional Arabic" panose="02020603050405020304" pitchFamily="18" charset="-78"/>
          </a:endParaRPr>
        </a:p>
      </dgm:t>
    </dgm:pt>
    <dgm:pt modelId="{4840518B-D44A-4F79-AE7D-ECB6F3C0D7D9}" type="parTrans" cxnId="{58242576-397E-4386-9FB4-927581D6C920}">
      <dgm:prSet/>
      <dgm:spPr/>
      <dgm:t>
        <a:bodyPr/>
        <a:lstStyle/>
        <a:p>
          <a:endParaRPr lang="fr-FR"/>
        </a:p>
      </dgm:t>
    </dgm:pt>
    <dgm:pt modelId="{F4FFBC19-F58C-45D7-83B7-93FB7356A1E9}" type="sibTrans" cxnId="{58242576-397E-4386-9FB4-927581D6C920}">
      <dgm:prSet/>
      <dgm:spPr/>
      <dgm:t>
        <a:bodyPr/>
        <a:lstStyle/>
        <a:p>
          <a:endParaRPr lang="fr-FR"/>
        </a:p>
      </dgm:t>
    </dgm:pt>
    <dgm:pt modelId="{3E4E48D0-A253-4D03-BC14-D67D0A3B5DF4}">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الأفراد هذا في هذا النوع يكون لديهم القدرة على تحمل المسؤولية من المستوى الأول في مدة زمنية لا تتجاوز ثلاث سنوات.</a:t>
          </a:r>
          <a:endParaRPr lang="fr-FR" sz="1800" dirty="0">
            <a:latin typeface="Traditional Arabic" panose="02020603050405020304" pitchFamily="18" charset="-78"/>
            <a:cs typeface="Traditional Arabic" panose="02020603050405020304" pitchFamily="18" charset="-78"/>
          </a:endParaRPr>
        </a:p>
      </dgm:t>
    </dgm:pt>
    <dgm:pt modelId="{F7D4C763-51D2-4789-9215-B79AB0DFC90D}" type="parTrans" cxnId="{6FB493DB-7492-4710-AD38-DE1EBD00DF8C}">
      <dgm:prSet/>
      <dgm:spPr/>
      <dgm:t>
        <a:bodyPr/>
        <a:lstStyle/>
        <a:p>
          <a:endParaRPr lang="fr-FR"/>
        </a:p>
      </dgm:t>
    </dgm:pt>
    <dgm:pt modelId="{7EBE9000-E715-4220-AA60-0DB85E1A2024}" type="sibTrans" cxnId="{6FB493DB-7492-4710-AD38-DE1EBD00DF8C}">
      <dgm:prSet/>
      <dgm:spPr/>
      <dgm:t>
        <a:bodyPr/>
        <a:lstStyle/>
        <a:p>
          <a:endParaRPr lang="fr-FR"/>
        </a:p>
      </dgm:t>
    </dgm:pt>
    <dgm:pt modelId="{C397F8A1-473A-4DCF-91E1-E38CE0EA5B45}">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تنفيذ ما هو مهم في مدة قصيرة من دون التركيز على المستقبل.</a:t>
          </a:r>
          <a:endParaRPr lang="fr-FR" sz="1800" dirty="0">
            <a:latin typeface="Traditional Arabic" panose="02020603050405020304" pitchFamily="18" charset="-78"/>
            <a:cs typeface="Traditional Arabic" panose="02020603050405020304" pitchFamily="18" charset="-78"/>
          </a:endParaRPr>
        </a:p>
      </dgm:t>
    </dgm:pt>
    <dgm:pt modelId="{B677F2E3-A5D6-42C7-8AF4-A25E6BFA3280}" type="parTrans" cxnId="{51845D19-5D8B-4FA0-881C-4ADD57FEA49F}">
      <dgm:prSet/>
      <dgm:spPr/>
      <dgm:t>
        <a:bodyPr/>
        <a:lstStyle/>
        <a:p>
          <a:endParaRPr lang="fr-FR"/>
        </a:p>
      </dgm:t>
    </dgm:pt>
    <dgm:pt modelId="{C6FA8A56-025B-4D2B-89BF-560E1E434434}" type="sibTrans" cxnId="{51845D19-5D8B-4FA0-881C-4ADD57FEA49F}">
      <dgm:prSet/>
      <dgm:spPr/>
      <dgm:t>
        <a:bodyPr/>
        <a:lstStyle/>
        <a:p>
          <a:endParaRPr lang="fr-FR"/>
        </a:p>
      </dgm:t>
    </dgm:pt>
    <dgm:pt modelId="{B7E371E8-AA35-4D43-96F7-D1AB3039AC9F}">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يشكلون القوة العظمى في العمل، وهم موظفو الانتاج المسؤولون عن التسليم.</a:t>
          </a:r>
          <a:endParaRPr lang="fr-FR" sz="1800" dirty="0">
            <a:latin typeface="Traditional Arabic" panose="02020603050405020304" pitchFamily="18" charset="-78"/>
            <a:cs typeface="Traditional Arabic" panose="02020603050405020304" pitchFamily="18" charset="-78"/>
          </a:endParaRPr>
        </a:p>
      </dgm:t>
    </dgm:pt>
    <dgm:pt modelId="{ABAB60F0-5390-4C51-8C94-A5B935AD6754}" type="parTrans" cxnId="{717876CB-8B0D-4973-A651-775827DE4C69}">
      <dgm:prSet/>
      <dgm:spPr/>
      <dgm:t>
        <a:bodyPr/>
        <a:lstStyle/>
        <a:p>
          <a:endParaRPr lang="fr-FR"/>
        </a:p>
      </dgm:t>
    </dgm:pt>
    <dgm:pt modelId="{0D4E290F-2FE0-4ABB-BE0C-003BA6A0CFF0}" type="sibTrans" cxnId="{717876CB-8B0D-4973-A651-775827DE4C69}">
      <dgm:prSet/>
      <dgm:spPr/>
      <dgm:t>
        <a:bodyPr/>
        <a:lstStyle/>
        <a:p>
          <a:endParaRPr lang="fr-FR"/>
        </a:p>
      </dgm:t>
    </dgm:pt>
    <dgm:pt modelId="{2BF2B36D-DC78-427C-B097-9132645BC5E6}">
      <dgm:prSet custT="1"/>
      <dgm:spPr>
        <a:gradFill rotWithShape="0">
          <a:gsLst>
            <a:gs pos="0">
              <a:srgbClr val="FF0000"/>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gradFill>
      </dgm:spPr>
      <dgm:t>
        <a:bodyPr/>
        <a:lstStyle/>
        <a:p>
          <a:pPr algn="r" rtl="1"/>
          <a:r>
            <a:rPr lang="ar-DZ" sz="2800" dirty="0" smtClean="0">
              <a:latin typeface="Traditional Arabic" panose="02020603050405020304" pitchFamily="18" charset="-78"/>
              <a:cs typeface="Traditional Arabic" panose="02020603050405020304" pitchFamily="18" charset="-78"/>
            </a:rPr>
            <a:t>المواهب الداعمة</a:t>
          </a:r>
          <a:endParaRPr lang="fr-FR" sz="2800" dirty="0">
            <a:latin typeface="Traditional Arabic" panose="02020603050405020304" pitchFamily="18" charset="-78"/>
            <a:cs typeface="Traditional Arabic" panose="02020603050405020304" pitchFamily="18" charset="-78"/>
          </a:endParaRPr>
        </a:p>
      </dgm:t>
    </dgm:pt>
    <dgm:pt modelId="{4F84BEF2-A8A0-4351-9D25-6F5B7F0A25FA}" type="parTrans" cxnId="{DE836E1C-AEAB-43E5-818C-3FDA80FC6C30}">
      <dgm:prSet/>
      <dgm:spPr/>
      <dgm:t>
        <a:bodyPr/>
        <a:lstStyle/>
        <a:p>
          <a:endParaRPr lang="fr-FR"/>
        </a:p>
      </dgm:t>
    </dgm:pt>
    <dgm:pt modelId="{94672654-7260-4272-A141-88EE01AC331E}" type="sibTrans" cxnId="{DE836E1C-AEAB-43E5-818C-3FDA80FC6C30}">
      <dgm:prSet/>
      <dgm:spPr/>
      <dgm:t>
        <a:bodyPr/>
        <a:lstStyle/>
        <a:p>
          <a:endParaRPr lang="fr-FR"/>
        </a:p>
      </dgm:t>
    </dgm:pt>
    <dgm:pt modelId="{B08CA6AA-3F69-4848-9C88-9BA8B7D1BCD9}">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و تضم:  الانشطة التي تنفذ من خلال دعم المواهب الداعمة </a:t>
          </a:r>
          <a:r>
            <a:rPr lang="ar-DZ" sz="1800" dirty="0" err="1" smtClean="0">
              <a:latin typeface="Traditional Arabic" panose="02020603050405020304" pitchFamily="18" charset="-78"/>
              <a:cs typeface="Traditional Arabic" panose="02020603050405020304" pitchFamily="18" charset="-78"/>
            </a:rPr>
            <a:t>للاعمال</a:t>
          </a:r>
          <a:r>
            <a:rPr lang="ar-DZ" sz="1800" dirty="0" smtClean="0">
              <a:latin typeface="Traditional Arabic" panose="02020603050405020304" pitchFamily="18" charset="-78"/>
              <a:cs typeface="Traditional Arabic" panose="02020603050405020304" pitchFamily="18" charset="-78"/>
            </a:rPr>
            <a:t> غير الاساسية </a:t>
          </a:r>
          <a:r>
            <a:rPr lang="ar-DZ" sz="1800" dirty="0" err="1" smtClean="0">
              <a:latin typeface="Traditional Arabic" panose="02020603050405020304" pitchFamily="18" charset="-78"/>
              <a:cs typeface="Traditional Arabic" panose="02020603050405020304" pitchFamily="18" charset="-78"/>
            </a:rPr>
            <a:t>كالاتمتتة</a:t>
          </a:r>
          <a:endParaRPr lang="fr-FR" sz="1800" dirty="0">
            <a:latin typeface="Traditional Arabic" panose="02020603050405020304" pitchFamily="18" charset="-78"/>
            <a:cs typeface="Traditional Arabic" panose="02020603050405020304" pitchFamily="18" charset="-78"/>
          </a:endParaRPr>
        </a:p>
      </dgm:t>
    </dgm:pt>
    <dgm:pt modelId="{30D92C4C-6229-46D4-9805-E73755BDB545}" type="parTrans" cxnId="{D6B404B3-A1BE-4FE1-B223-EFBFF3B7EEB6}">
      <dgm:prSet/>
      <dgm:spPr/>
      <dgm:t>
        <a:bodyPr/>
        <a:lstStyle/>
        <a:p>
          <a:endParaRPr lang="fr-FR"/>
        </a:p>
      </dgm:t>
    </dgm:pt>
    <dgm:pt modelId="{619861C0-64EA-46BF-99D9-BEC12AF8A529}" type="sibTrans" cxnId="{D6B404B3-A1BE-4FE1-B223-EFBFF3B7EEB6}">
      <dgm:prSet/>
      <dgm:spPr/>
      <dgm:t>
        <a:bodyPr/>
        <a:lstStyle/>
        <a:p>
          <a:endParaRPr lang="fr-FR"/>
        </a:p>
      </dgm:t>
    </dgm:pt>
    <dgm:pt modelId="{302E0072-437B-4426-A309-48CFB0BD79EF}">
      <dgm:prSet custT="1"/>
      <dgm:spPr/>
      <dgm:t>
        <a:bodyPr/>
        <a:lstStyle/>
        <a:p>
          <a:pPr algn="r" rtl="1"/>
          <a:r>
            <a:rPr lang="ar-DZ" sz="1800" dirty="0" smtClean="0">
              <a:latin typeface="Traditional Arabic" panose="02020603050405020304" pitchFamily="18" charset="-78"/>
              <a:cs typeface="Traditional Arabic" panose="02020603050405020304" pitchFamily="18" charset="-78"/>
            </a:rPr>
            <a:t>مهارات الافراد العاملين داخل هذه المجموعة من المواهب متوفرة بسهولة، ويمكن تغييرها في غضون أسابيع</a:t>
          </a:r>
          <a:endParaRPr lang="fr-FR" sz="1800" dirty="0">
            <a:latin typeface="Traditional Arabic" panose="02020603050405020304" pitchFamily="18" charset="-78"/>
            <a:cs typeface="Traditional Arabic" panose="02020603050405020304" pitchFamily="18" charset="-78"/>
          </a:endParaRPr>
        </a:p>
      </dgm:t>
    </dgm:pt>
    <dgm:pt modelId="{D0E3C0D2-F458-4322-8FF5-ACCDFB8E6340}" type="parTrans" cxnId="{807C9124-96BD-4837-9B80-6F550E21F310}">
      <dgm:prSet/>
      <dgm:spPr/>
      <dgm:t>
        <a:bodyPr/>
        <a:lstStyle/>
        <a:p>
          <a:endParaRPr lang="fr-FR"/>
        </a:p>
      </dgm:t>
    </dgm:pt>
    <dgm:pt modelId="{4690FE01-463B-4AC8-A1BA-F9B92E9D2B2F}" type="sibTrans" cxnId="{807C9124-96BD-4837-9B80-6F550E21F310}">
      <dgm:prSet/>
      <dgm:spPr/>
      <dgm:t>
        <a:bodyPr/>
        <a:lstStyle/>
        <a:p>
          <a:endParaRPr lang="fr-FR"/>
        </a:p>
      </dgm:t>
    </dgm:pt>
    <dgm:pt modelId="{2A6C174D-76A4-484D-A7CE-AAA232A7E7C5}" type="pres">
      <dgm:prSet presAssocID="{533EE8D1-64DE-4F5C-9751-DB96029734F8}" presName="linear" presStyleCnt="0">
        <dgm:presLayoutVars>
          <dgm:dir/>
          <dgm:animLvl val="lvl"/>
          <dgm:resizeHandles val="exact"/>
        </dgm:presLayoutVars>
      </dgm:prSet>
      <dgm:spPr/>
      <dgm:t>
        <a:bodyPr/>
        <a:lstStyle/>
        <a:p>
          <a:endParaRPr lang="fr-FR"/>
        </a:p>
      </dgm:t>
    </dgm:pt>
    <dgm:pt modelId="{71792880-4364-4CE3-B305-6C14D1C6CBA8}" type="pres">
      <dgm:prSet presAssocID="{3C9DA3F9-D61D-41A2-9967-D13009BD1FEA}" presName="parentLin" presStyleCnt="0"/>
      <dgm:spPr/>
    </dgm:pt>
    <dgm:pt modelId="{F228F547-C32E-43F6-B427-A2883C56ADB7}" type="pres">
      <dgm:prSet presAssocID="{3C9DA3F9-D61D-41A2-9967-D13009BD1FEA}" presName="parentLeftMargin" presStyleLbl="node1" presStyleIdx="0" presStyleCnt="4"/>
      <dgm:spPr/>
      <dgm:t>
        <a:bodyPr/>
        <a:lstStyle/>
        <a:p>
          <a:endParaRPr lang="fr-FR"/>
        </a:p>
      </dgm:t>
    </dgm:pt>
    <dgm:pt modelId="{D448F1CC-8DB5-421F-8647-6DB7661D9906}" type="pres">
      <dgm:prSet presAssocID="{3C9DA3F9-D61D-41A2-9967-D13009BD1FEA}" presName="parentText" presStyleLbl="node1" presStyleIdx="0" presStyleCnt="4" custScaleX="39093" custLinFactX="79323" custLinFactNeighborX="100000" custLinFactNeighborY="-5762">
        <dgm:presLayoutVars>
          <dgm:chMax val="0"/>
          <dgm:bulletEnabled val="1"/>
        </dgm:presLayoutVars>
      </dgm:prSet>
      <dgm:spPr/>
      <dgm:t>
        <a:bodyPr/>
        <a:lstStyle/>
        <a:p>
          <a:endParaRPr lang="fr-FR"/>
        </a:p>
      </dgm:t>
    </dgm:pt>
    <dgm:pt modelId="{DD648E9B-4C56-4372-9999-78EA00CBD0E4}" type="pres">
      <dgm:prSet presAssocID="{3C9DA3F9-D61D-41A2-9967-D13009BD1FEA}" presName="negativeSpace" presStyleCnt="0"/>
      <dgm:spPr/>
    </dgm:pt>
    <dgm:pt modelId="{69ACB064-6FBF-4112-AD0A-0985F403DB41}" type="pres">
      <dgm:prSet presAssocID="{3C9DA3F9-D61D-41A2-9967-D13009BD1FEA}" presName="childText" presStyleLbl="conFgAcc1" presStyleIdx="0" presStyleCnt="4" custScaleY="84737">
        <dgm:presLayoutVars>
          <dgm:bulletEnabled val="1"/>
        </dgm:presLayoutVars>
      </dgm:prSet>
      <dgm:spPr/>
      <dgm:t>
        <a:bodyPr/>
        <a:lstStyle/>
        <a:p>
          <a:endParaRPr lang="fr-FR"/>
        </a:p>
      </dgm:t>
    </dgm:pt>
    <dgm:pt modelId="{E66D15D5-47D5-4663-B4B3-EFA6D032B597}" type="pres">
      <dgm:prSet presAssocID="{63220BBB-1686-49CA-BC54-E11D263551CC}" presName="spaceBetweenRectangles" presStyleCnt="0"/>
      <dgm:spPr/>
    </dgm:pt>
    <dgm:pt modelId="{2383BC33-2E75-41CA-B55B-19D91DACD4CB}" type="pres">
      <dgm:prSet presAssocID="{0117C914-8F8D-4BD3-9E8C-7875474F92A3}" presName="parentLin" presStyleCnt="0"/>
      <dgm:spPr/>
    </dgm:pt>
    <dgm:pt modelId="{C843416E-1393-469A-B346-481616843D37}" type="pres">
      <dgm:prSet presAssocID="{0117C914-8F8D-4BD3-9E8C-7875474F92A3}" presName="parentLeftMargin" presStyleLbl="node1" presStyleIdx="0" presStyleCnt="4"/>
      <dgm:spPr/>
      <dgm:t>
        <a:bodyPr/>
        <a:lstStyle/>
        <a:p>
          <a:endParaRPr lang="fr-FR"/>
        </a:p>
      </dgm:t>
    </dgm:pt>
    <dgm:pt modelId="{D3164EC0-AE9A-466A-8E48-F7B49345D0F9}" type="pres">
      <dgm:prSet presAssocID="{0117C914-8F8D-4BD3-9E8C-7875474F92A3}" presName="parentText" presStyleLbl="node1" presStyleIdx="1" presStyleCnt="4" custScaleX="39092" custLinFactX="79323" custLinFactNeighborX="100000" custLinFactNeighborY="-29767">
        <dgm:presLayoutVars>
          <dgm:chMax val="0"/>
          <dgm:bulletEnabled val="1"/>
        </dgm:presLayoutVars>
      </dgm:prSet>
      <dgm:spPr/>
      <dgm:t>
        <a:bodyPr/>
        <a:lstStyle/>
        <a:p>
          <a:endParaRPr lang="fr-FR"/>
        </a:p>
      </dgm:t>
    </dgm:pt>
    <dgm:pt modelId="{E144DA40-67C7-46E7-9423-CDCF8243C52A}" type="pres">
      <dgm:prSet presAssocID="{0117C914-8F8D-4BD3-9E8C-7875474F92A3}" presName="negativeSpace" presStyleCnt="0"/>
      <dgm:spPr/>
    </dgm:pt>
    <dgm:pt modelId="{73BCF499-7B4B-4B7C-B551-667A8EEFAC12}" type="pres">
      <dgm:prSet presAssocID="{0117C914-8F8D-4BD3-9E8C-7875474F92A3}" presName="childText" presStyleLbl="conFgAcc1" presStyleIdx="1" presStyleCnt="4">
        <dgm:presLayoutVars>
          <dgm:bulletEnabled val="1"/>
        </dgm:presLayoutVars>
      </dgm:prSet>
      <dgm:spPr/>
      <dgm:t>
        <a:bodyPr/>
        <a:lstStyle/>
        <a:p>
          <a:endParaRPr lang="fr-FR"/>
        </a:p>
      </dgm:t>
    </dgm:pt>
    <dgm:pt modelId="{882D9FEA-8402-4929-A22E-AA845F494C33}" type="pres">
      <dgm:prSet presAssocID="{F471C288-BEFB-484A-9082-7AD2C569E6EE}" presName="spaceBetweenRectangles" presStyleCnt="0"/>
      <dgm:spPr/>
    </dgm:pt>
    <dgm:pt modelId="{CD26E34A-7BD3-48F9-81B2-7CBD9CAEF905}" type="pres">
      <dgm:prSet presAssocID="{9A582374-4E1F-4CBA-81B0-F6BF35E540ED}" presName="parentLin" presStyleCnt="0"/>
      <dgm:spPr/>
    </dgm:pt>
    <dgm:pt modelId="{3372010F-29AD-458A-9DD5-EFB88663BE1E}" type="pres">
      <dgm:prSet presAssocID="{9A582374-4E1F-4CBA-81B0-F6BF35E540ED}" presName="parentLeftMargin" presStyleLbl="node1" presStyleIdx="1" presStyleCnt="4"/>
      <dgm:spPr/>
      <dgm:t>
        <a:bodyPr/>
        <a:lstStyle/>
        <a:p>
          <a:endParaRPr lang="fr-FR"/>
        </a:p>
      </dgm:t>
    </dgm:pt>
    <dgm:pt modelId="{C157CA20-2588-4BE4-8A19-2E3E268A983F}" type="pres">
      <dgm:prSet presAssocID="{9A582374-4E1F-4CBA-81B0-F6BF35E540ED}" presName="parentText" presStyleLbl="node1" presStyleIdx="2" presStyleCnt="4" custScaleX="37281" custLinFactX="81014" custLinFactNeighborX="100000" custLinFactNeighborY="-16353">
        <dgm:presLayoutVars>
          <dgm:chMax val="0"/>
          <dgm:bulletEnabled val="1"/>
        </dgm:presLayoutVars>
      </dgm:prSet>
      <dgm:spPr/>
      <dgm:t>
        <a:bodyPr/>
        <a:lstStyle/>
        <a:p>
          <a:endParaRPr lang="fr-FR"/>
        </a:p>
      </dgm:t>
    </dgm:pt>
    <dgm:pt modelId="{8044EBAE-016B-4EAF-AE79-60B3C4B1C38C}" type="pres">
      <dgm:prSet presAssocID="{9A582374-4E1F-4CBA-81B0-F6BF35E540ED}" presName="negativeSpace" presStyleCnt="0"/>
      <dgm:spPr/>
    </dgm:pt>
    <dgm:pt modelId="{F06853AB-B7FB-4580-84D0-A8FEDCFA7521}" type="pres">
      <dgm:prSet presAssocID="{9A582374-4E1F-4CBA-81B0-F6BF35E540ED}" presName="childText" presStyleLbl="conFgAcc1" presStyleIdx="2" presStyleCnt="4" custScaleY="89666">
        <dgm:presLayoutVars>
          <dgm:bulletEnabled val="1"/>
        </dgm:presLayoutVars>
      </dgm:prSet>
      <dgm:spPr/>
      <dgm:t>
        <a:bodyPr/>
        <a:lstStyle/>
        <a:p>
          <a:endParaRPr lang="fr-FR"/>
        </a:p>
      </dgm:t>
    </dgm:pt>
    <dgm:pt modelId="{606DABC1-AB09-4F94-A320-E94606BFFE96}" type="pres">
      <dgm:prSet presAssocID="{0A7C5887-F1C4-41B9-AD89-1A9549DF8AE6}" presName="spaceBetweenRectangles" presStyleCnt="0"/>
      <dgm:spPr/>
    </dgm:pt>
    <dgm:pt modelId="{B3C74DE7-FEBF-414E-AB0A-3F4560FA6461}" type="pres">
      <dgm:prSet presAssocID="{2BF2B36D-DC78-427C-B097-9132645BC5E6}" presName="parentLin" presStyleCnt="0"/>
      <dgm:spPr/>
    </dgm:pt>
    <dgm:pt modelId="{D0B5B6DA-E08A-495C-8028-777CAAC3A92E}" type="pres">
      <dgm:prSet presAssocID="{2BF2B36D-DC78-427C-B097-9132645BC5E6}" presName="parentLeftMargin" presStyleLbl="node1" presStyleIdx="2" presStyleCnt="4"/>
      <dgm:spPr/>
      <dgm:t>
        <a:bodyPr/>
        <a:lstStyle/>
        <a:p>
          <a:endParaRPr lang="fr-FR"/>
        </a:p>
      </dgm:t>
    </dgm:pt>
    <dgm:pt modelId="{FD135076-8B30-4204-955B-0958DBBCDCFB}" type="pres">
      <dgm:prSet presAssocID="{2BF2B36D-DC78-427C-B097-9132645BC5E6}" presName="parentText" presStyleLbl="node1" presStyleIdx="3" presStyleCnt="4" custScaleX="37402" custLinFactX="81014" custLinFactNeighborX="100000" custLinFactNeighborY="-18934">
        <dgm:presLayoutVars>
          <dgm:chMax val="0"/>
          <dgm:bulletEnabled val="1"/>
        </dgm:presLayoutVars>
      </dgm:prSet>
      <dgm:spPr/>
      <dgm:t>
        <a:bodyPr/>
        <a:lstStyle/>
        <a:p>
          <a:endParaRPr lang="fr-FR"/>
        </a:p>
      </dgm:t>
    </dgm:pt>
    <dgm:pt modelId="{E96CE1DF-462B-4FFE-973F-506B5CF3B9CB}" type="pres">
      <dgm:prSet presAssocID="{2BF2B36D-DC78-427C-B097-9132645BC5E6}" presName="negativeSpace" presStyleCnt="0"/>
      <dgm:spPr/>
    </dgm:pt>
    <dgm:pt modelId="{6551F974-E2B1-470F-99C5-7E9A6A987A61}" type="pres">
      <dgm:prSet presAssocID="{2BF2B36D-DC78-427C-B097-9132645BC5E6}" presName="childText" presStyleLbl="conFgAcc1" presStyleIdx="3" presStyleCnt="4" custScaleY="90825">
        <dgm:presLayoutVars>
          <dgm:bulletEnabled val="1"/>
        </dgm:presLayoutVars>
      </dgm:prSet>
      <dgm:spPr/>
      <dgm:t>
        <a:bodyPr/>
        <a:lstStyle/>
        <a:p>
          <a:endParaRPr lang="fr-FR"/>
        </a:p>
      </dgm:t>
    </dgm:pt>
  </dgm:ptLst>
  <dgm:cxnLst>
    <dgm:cxn modelId="{DE836E1C-AEAB-43E5-818C-3FDA80FC6C30}" srcId="{533EE8D1-64DE-4F5C-9751-DB96029734F8}" destId="{2BF2B36D-DC78-427C-B097-9132645BC5E6}" srcOrd="3" destOrd="0" parTransId="{4F84BEF2-A8A0-4351-9D25-6F5B7F0A25FA}" sibTransId="{94672654-7260-4272-A141-88EE01AC331E}"/>
    <dgm:cxn modelId="{BE70295C-5718-4ACF-B994-1645480ABBE6}" type="presOf" srcId="{0117C914-8F8D-4BD3-9E8C-7875474F92A3}" destId="{D3164EC0-AE9A-466A-8E48-F7B49345D0F9}" srcOrd="1" destOrd="0" presId="urn:microsoft.com/office/officeart/2005/8/layout/list1"/>
    <dgm:cxn modelId="{24686BCB-E031-4153-B0F7-E3FC58414FDC}" type="presOf" srcId="{9A582374-4E1F-4CBA-81B0-F6BF35E540ED}" destId="{3372010F-29AD-458A-9DD5-EFB88663BE1E}" srcOrd="0" destOrd="0" presId="urn:microsoft.com/office/officeart/2005/8/layout/list1"/>
    <dgm:cxn modelId="{5200D2B3-896D-4F14-B721-AD385A87AD70}" srcId="{0117C914-8F8D-4BD3-9E8C-7875474F92A3}" destId="{B9CBECCF-5F52-425A-86C2-AD6D24FFEB95}" srcOrd="0" destOrd="0" parTransId="{099E93FF-1DE7-408F-86F4-2F5F81D3272D}" sibTransId="{A7084D51-8833-4650-BE90-5CA3ACF56BE6}"/>
    <dgm:cxn modelId="{B6F4B7C8-8A6D-4E27-B4FB-DC0EC99F4F9E}" type="presOf" srcId="{C397F8A1-473A-4DCF-91E1-E38CE0EA5B45}" destId="{F06853AB-B7FB-4580-84D0-A8FEDCFA7521}" srcOrd="0" destOrd="1" presId="urn:microsoft.com/office/officeart/2005/8/layout/list1"/>
    <dgm:cxn modelId="{807C9124-96BD-4837-9B80-6F550E21F310}" srcId="{2BF2B36D-DC78-427C-B097-9132645BC5E6}" destId="{302E0072-437B-4426-A309-48CFB0BD79EF}" srcOrd="1" destOrd="0" parTransId="{D0E3C0D2-F458-4322-8FF5-ACCDFB8E6340}" sibTransId="{4690FE01-463B-4AC8-A1BA-F9B92E9D2B2F}"/>
    <dgm:cxn modelId="{717876CB-8B0D-4973-A651-775827DE4C69}" srcId="{9A582374-4E1F-4CBA-81B0-F6BF35E540ED}" destId="{B7E371E8-AA35-4D43-96F7-D1AB3039AC9F}" srcOrd="2" destOrd="0" parTransId="{ABAB60F0-5390-4C51-8C94-A5B935AD6754}" sibTransId="{0D4E290F-2FE0-4ABB-BE0C-003BA6A0CFF0}"/>
    <dgm:cxn modelId="{337B2920-13E9-4D7B-A776-355E58F3E5E0}" type="presOf" srcId="{B08CA6AA-3F69-4848-9C88-9BA8B7D1BCD9}" destId="{6551F974-E2B1-470F-99C5-7E9A6A987A61}" srcOrd="0" destOrd="0" presId="urn:microsoft.com/office/officeart/2005/8/layout/list1"/>
    <dgm:cxn modelId="{58242576-397E-4386-9FB4-927581D6C920}" srcId="{0117C914-8F8D-4BD3-9E8C-7875474F92A3}" destId="{9FED2E05-6FA9-4E49-812F-15352AD3DDA3}" srcOrd="1" destOrd="0" parTransId="{4840518B-D44A-4F79-AE7D-ECB6F3C0D7D9}" sibTransId="{F4FFBC19-F58C-45D7-83B7-93FB7356A1E9}"/>
    <dgm:cxn modelId="{FE8C3D97-3AD6-44F0-BBFC-25D9B99C780D}" type="presOf" srcId="{B9CBECCF-5F52-425A-86C2-AD6D24FFEB95}" destId="{73BCF499-7B4B-4B7C-B551-667A8EEFAC12}" srcOrd="0" destOrd="0" presId="urn:microsoft.com/office/officeart/2005/8/layout/list1"/>
    <dgm:cxn modelId="{E262BC1D-B65A-493F-B97C-72C59EB36A34}" type="presOf" srcId="{3C9DA3F9-D61D-41A2-9967-D13009BD1FEA}" destId="{F228F547-C32E-43F6-B427-A2883C56ADB7}" srcOrd="0" destOrd="0" presId="urn:microsoft.com/office/officeart/2005/8/layout/list1"/>
    <dgm:cxn modelId="{10EF740D-72EB-4CFC-A703-522144EF29C1}" srcId="{533EE8D1-64DE-4F5C-9751-DB96029734F8}" destId="{9A582374-4E1F-4CBA-81B0-F6BF35E540ED}" srcOrd="2" destOrd="0" parTransId="{1D514D83-6A05-4BA1-B86A-42298A5ECE83}" sibTransId="{0A7C5887-F1C4-41B9-AD89-1A9549DF8AE6}"/>
    <dgm:cxn modelId="{4D855C0C-111A-4164-BBF7-0F70AF4FD7D8}" type="presOf" srcId="{812468B3-AE96-4059-91D0-16580DFCFA9E}" destId="{69ACB064-6FBF-4112-AD0A-0985F403DB41}" srcOrd="0" destOrd="0" presId="urn:microsoft.com/office/officeart/2005/8/layout/list1"/>
    <dgm:cxn modelId="{842FBEBB-998A-46B2-ABA6-CFB620436B21}" srcId="{533EE8D1-64DE-4F5C-9751-DB96029734F8}" destId="{0117C914-8F8D-4BD3-9E8C-7875474F92A3}" srcOrd="1" destOrd="0" parTransId="{B4D7705C-88CC-4094-87F3-60B0DF048210}" sibTransId="{F471C288-BEFB-484A-9082-7AD2C569E6EE}"/>
    <dgm:cxn modelId="{8C8B4173-41A3-4439-90B0-671557EE6231}" type="presOf" srcId="{2BF2B36D-DC78-427C-B097-9132645BC5E6}" destId="{FD135076-8B30-4204-955B-0958DBBCDCFB}" srcOrd="1" destOrd="0" presId="urn:microsoft.com/office/officeart/2005/8/layout/list1"/>
    <dgm:cxn modelId="{783009B2-A558-4A6B-A88C-7608851F5097}" type="presOf" srcId="{3C9DA3F9-D61D-41A2-9967-D13009BD1FEA}" destId="{D448F1CC-8DB5-421F-8647-6DB7661D9906}" srcOrd="1" destOrd="0" presId="urn:microsoft.com/office/officeart/2005/8/layout/list1"/>
    <dgm:cxn modelId="{51845D19-5D8B-4FA0-881C-4ADD57FEA49F}" srcId="{9A582374-4E1F-4CBA-81B0-F6BF35E540ED}" destId="{C397F8A1-473A-4DCF-91E1-E38CE0EA5B45}" srcOrd="1" destOrd="0" parTransId="{B677F2E3-A5D6-42C7-8AF4-A25E6BFA3280}" sibTransId="{C6FA8A56-025B-4D2B-89BF-560E1E434434}"/>
    <dgm:cxn modelId="{37B1C109-B30F-4B79-9AC5-B5AB175AC625}" type="presOf" srcId="{A442C26C-6CBE-453C-8566-AFEFDCDD698B}" destId="{F06853AB-B7FB-4580-84D0-A8FEDCFA7521}" srcOrd="0" destOrd="0" presId="urn:microsoft.com/office/officeart/2005/8/layout/list1"/>
    <dgm:cxn modelId="{1BDFAF18-4BB4-43DC-A1BE-FCDDF35469A0}" type="presOf" srcId="{B7E371E8-AA35-4D43-96F7-D1AB3039AC9F}" destId="{F06853AB-B7FB-4580-84D0-A8FEDCFA7521}" srcOrd="0" destOrd="2" presId="urn:microsoft.com/office/officeart/2005/8/layout/list1"/>
    <dgm:cxn modelId="{C4B3E117-65FC-4D54-9DB0-50A21670F7B2}" type="presOf" srcId="{302E0072-437B-4426-A309-48CFB0BD79EF}" destId="{6551F974-E2B1-470F-99C5-7E9A6A987A61}" srcOrd="0" destOrd="1" presId="urn:microsoft.com/office/officeart/2005/8/layout/list1"/>
    <dgm:cxn modelId="{26189595-FFE7-4045-99A9-44C9E9E739C4}" type="presOf" srcId="{0117C914-8F8D-4BD3-9E8C-7875474F92A3}" destId="{C843416E-1393-469A-B346-481616843D37}" srcOrd="0" destOrd="0" presId="urn:microsoft.com/office/officeart/2005/8/layout/list1"/>
    <dgm:cxn modelId="{F6722AB1-F361-4113-A2BC-DB2EA2FABDB7}" srcId="{3C9DA3F9-D61D-41A2-9967-D13009BD1FEA}" destId="{812468B3-AE96-4059-91D0-16580DFCFA9E}" srcOrd="0" destOrd="0" parTransId="{EC16C3DD-30F9-4123-93A1-F3FB741564F9}" sibTransId="{75AC24E9-FF14-4CFF-BCAA-70CC00A89CCD}"/>
    <dgm:cxn modelId="{7053C9ED-0B0E-4962-93AD-4E90FAEA7A77}" type="presOf" srcId="{3E4E48D0-A253-4D03-BC14-D67D0A3B5DF4}" destId="{73BCF499-7B4B-4B7C-B551-667A8EEFAC12}" srcOrd="0" destOrd="2" presId="urn:microsoft.com/office/officeart/2005/8/layout/list1"/>
    <dgm:cxn modelId="{39F78384-D384-4597-8158-B66BDA778EAA}" type="presOf" srcId="{533EE8D1-64DE-4F5C-9751-DB96029734F8}" destId="{2A6C174D-76A4-484D-A7CE-AAA232A7E7C5}" srcOrd="0" destOrd="0" presId="urn:microsoft.com/office/officeart/2005/8/layout/list1"/>
    <dgm:cxn modelId="{1EC73D06-06BB-4446-A88D-A4FB76C826EC}" srcId="{533EE8D1-64DE-4F5C-9751-DB96029734F8}" destId="{3C9DA3F9-D61D-41A2-9967-D13009BD1FEA}" srcOrd="0" destOrd="0" parTransId="{2F3CDA87-C2EC-40F2-A8B3-A82018333ACF}" sibTransId="{63220BBB-1686-49CA-BC54-E11D263551CC}"/>
    <dgm:cxn modelId="{D6B404B3-A1BE-4FE1-B223-EFBFF3B7EEB6}" srcId="{2BF2B36D-DC78-427C-B097-9132645BC5E6}" destId="{B08CA6AA-3F69-4848-9C88-9BA8B7D1BCD9}" srcOrd="0" destOrd="0" parTransId="{30D92C4C-6229-46D4-9805-E73755BDB545}" sibTransId="{619861C0-64EA-46BF-99D9-BEC12AF8A529}"/>
    <dgm:cxn modelId="{04163113-A18B-4CAB-94CF-5A48271D611D}" type="presOf" srcId="{9FED2E05-6FA9-4E49-812F-15352AD3DDA3}" destId="{73BCF499-7B4B-4B7C-B551-667A8EEFAC12}" srcOrd="0" destOrd="1" presId="urn:microsoft.com/office/officeart/2005/8/layout/list1"/>
    <dgm:cxn modelId="{662DE1AC-E6F1-4209-954A-9F4ACC01E8B6}" type="presOf" srcId="{2BF2B36D-DC78-427C-B097-9132645BC5E6}" destId="{D0B5B6DA-E08A-495C-8028-777CAAC3A92E}" srcOrd="0" destOrd="0" presId="urn:microsoft.com/office/officeart/2005/8/layout/list1"/>
    <dgm:cxn modelId="{095EBBEA-899D-4EE7-87AC-3462E303A6B7}" type="presOf" srcId="{9A582374-4E1F-4CBA-81B0-F6BF35E540ED}" destId="{C157CA20-2588-4BE4-8A19-2E3E268A983F}" srcOrd="1" destOrd="0" presId="urn:microsoft.com/office/officeart/2005/8/layout/list1"/>
    <dgm:cxn modelId="{0D70B2CE-981D-4BF8-8796-6BC4A218C0A0}" srcId="{9A582374-4E1F-4CBA-81B0-F6BF35E540ED}" destId="{A442C26C-6CBE-453C-8566-AFEFDCDD698B}" srcOrd="0" destOrd="0" parTransId="{8B17D6D8-C617-48E3-98E5-6BBEA3CAA15D}" sibTransId="{7E4C2983-B9F4-4244-AC4F-9AC19D03DDF4}"/>
    <dgm:cxn modelId="{6FB493DB-7492-4710-AD38-DE1EBD00DF8C}" srcId="{0117C914-8F8D-4BD3-9E8C-7875474F92A3}" destId="{3E4E48D0-A253-4D03-BC14-D67D0A3B5DF4}" srcOrd="2" destOrd="0" parTransId="{F7D4C763-51D2-4789-9215-B79AB0DFC90D}" sibTransId="{7EBE9000-E715-4220-AA60-0DB85E1A2024}"/>
    <dgm:cxn modelId="{41C98738-9627-461A-BC8F-BD28DAF02133}" type="presParOf" srcId="{2A6C174D-76A4-484D-A7CE-AAA232A7E7C5}" destId="{71792880-4364-4CE3-B305-6C14D1C6CBA8}" srcOrd="0" destOrd="0" presId="urn:microsoft.com/office/officeart/2005/8/layout/list1"/>
    <dgm:cxn modelId="{46E9CAEA-B786-4C26-B83A-409272725D08}" type="presParOf" srcId="{71792880-4364-4CE3-B305-6C14D1C6CBA8}" destId="{F228F547-C32E-43F6-B427-A2883C56ADB7}" srcOrd="0" destOrd="0" presId="urn:microsoft.com/office/officeart/2005/8/layout/list1"/>
    <dgm:cxn modelId="{7FD3C839-A668-4C46-ACC1-82A043C60F03}" type="presParOf" srcId="{71792880-4364-4CE3-B305-6C14D1C6CBA8}" destId="{D448F1CC-8DB5-421F-8647-6DB7661D9906}" srcOrd="1" destOrd="0" presId="urn:microsoft.com/office/officeart/2005/8/layout/list1"/>
    <dgm:cxn modelId="{9D87DF1B-34B7-49F1-8E73-F645FA758BD2}" type="presParOf" srcId="{2A6C174D-76A4-484D-A7CE-AAA232A7E7C5}" destId="{DD648E9B-4C56-4372-9999-78EA00CBD0E4}" srcOrd="1" destOrd="0" presId="urn:microsoft.com/office/officeart/2005/8/layout/list1"/>
    <dgm:cxn modelId="{105D6844-3E01-4EB1-9A5E-4D355692C7FD}" type="presParOf" srcId="{2A6C174D-76A4-484D-A7CE-AAA232A7E7C5}" destId="{69ACB064-6FBF-4112-AD0A-0985F403DB41}" srcOrd="2" destOrd="0" presId="urn:microsoft.com/office/officeart/2005/8/layout/list1"/>
    <dgm:cxn modelId="{980BE460-ABEB-4846-9063-93E53C85E7FC}" type="presParOf" srcId="{2A6C174D-76A4-484D-A7CE-AAA232A7E7C5}" destId="{E66D15D5-47D5-4663-B4B3-EFA6D032B597}" srcOrd="3" destOrd="0" presId="urn:microsoft.com/office/officeart/2005/8/layout/list1"/>
    <dgm:cxn modelId="{2E2F6FF8-A0EF-47A4-BFBF-CE9B77DB8CF2}" type="presParOf" srcId="{2A6C174D-76A4-484D-A7CE-AAA232A7E7C5}" destId="{2383BC33-2E75-41CA-B55B-19D91DACD4CB}" srcOrd="4" destOrd="0" presId="urn:microsoft.com/office/officeart/2005/8/layout/list1"/>
    <dgm:cxn modelId="{2DE1DA3D-8DD2-40B5-A5F2-D6057B99D53B}" type="presParOf" srcId="{2383BC33-2E75-41CA-B55B-19D91DACD4CB}" destId="{C843416E-1393-469A-B346-481616843D37}" srcOrd="0" destOrd="0" presId="urn:microsoft.com/office/officeart/2005/8/layout/list1"/>
    <dgm:cxn modelId="{83447967-F665-4AC0-8FA4-B3E5AE16C416}" type="presParOf" srcId="{2383BC33-2E75-41CA-B55B-19D91DACD4CB}" destId="{D3164EC0-AE9A-466A-8E48-F7B49345D0F9}" srcOrd="1" destOrd="0" presId="urn:microsoft.com/office/officeart/2005/8/layout/list1"/>
    <dgm:cxn modelId="{0D1626A1-937E-4575-A818-1F168447DBD9}" type="presParOf" srcId="{2A6C174D-76A4-484D-A7CE-AAA232A7E7C5}" destId="{E144DA40-67C7-46E7-9423-CDCF8243C52A}" srcOrd="5" destOrd="0" presId="urn:microsoft.com/office/officeart/2005/8/layout/list1"/>
    <dgm:cxn modelId="{648AA353-8738-4108-8136-8050E0C44B3C}" type="presParOf" srcId="{2A6C174D-76A4-484D-A7CE-AAA232A7E7C5}" destId="{73BCF499-7B4B-4B7C-B551-667A8EEFAC12}" srcOrd="6" destOrd="0" presId="urn:microsoft.com/office/officeart/2005/8/layout/list1"/>
    <dgm:cxn modelId="{8B0EFB80-8DC6-4A58-B00A-742754C6C0BC}" type="presParOf" srcId="{2A6C174D-76A4-484D-A7CE-AAA232A7E7C5}" destId="{882D9FEA-8402-4929-A22E-AA845F494C33}" srcOrd="7" destOrd="0" presId="urn:microsoft.com/office/officeart/2005/8/layout/list1"/>
    <dgm:cxn modelId="{330EE81D-EF25-45A1-AA12-B7BB6AF7FE57}" type="presParOf" srcId="{2A6C174D-76A4-484D-A7CE-AAA232A7E7C5}" destId="{CD26E34A-7BD3-48F9-81B2-7CBD9CAEF905}" srcOrd="8" destOrd="0" presId="urn:microsoft.com/office/officeart/2005/8/layout/list1"/>
    <dgm:cxn modelId="{FE35ED78-1A75-462C-B06D-C305E0DAB895}" type="presParOf" srcId="{CD26E34A-7BD3-48F9-81B2-7CBD9CAEF905}" destId="{3372010F-29AD-458A-9DD5-EFB88663BE1E}" srcOrd="0" destOrd="0" presId="urn:microsoft.com/office/officeart/2005/8/layout/list1"/>
    <dgm:cxn modelId="{3BAE4FE6-0FB6-4388-9699-A13539F649C1}" type="presParOf" srcId="{CD26E34A-7BD3-48F9-81B2-7CBD9CAEF905}" destId="{C157CA20-2588-4BE4-8A19-2E3E268A983F}" srcOrd="1" destOrd="0" presId="urn:microsoft.com/office/officeart/2005/8/layout/list1"/>
    <dgm:cxn modelId="{5BD385F4-114F-4387-B565-716CABF14BF6}" type="presParOf" srcId="{2A6C174D-76A4-484D-A7CE-AAA232A7E7C5}" destId="{8044EBAE-016B-4EAF-AE79-60B3C4B1C38C}" srcOrd="9" destOrd="0" presId="urn:microsoft.com/office/officeart/2005/8/layout/list1"/>
    <dgm:cxn modelId="{E01A2D17-FE0E-45B2-9546-DAAE0BB72438}" type="presParOf" srcId="{2A6C174D-76A4-484D-A7CE-AAA232A7E7C5}" destId="{F06853AB-B7FB-4580-84D0-A8FEDCFA7521}" srcOrd="10" destOrd="0" presId="urn:microsoft.com/office/officeart/2005/8/layout/list1"/>
    <dgm:cxn modelId="{16BF9AA9-51EB-455A-91CD-8E607702EE5C}" type="presParOf" srcId="{2A6C174D-76A4-484D-A7CE-AAA232A7E7C5}" destId="{606DABC1-AB09-4F94-A320-E94606BFFE96}" srcOrd="11" destOrd="0" presId="urn:microsoft.com/office/officeart/2005/8/layout/list1"/>
    <dgm:cxn modelId="{8F58338C-DE8F-4092-BD82-0D6245AAE4D8}" type="presParOf" srcId="{2A6C174D-76A4-484D-A7CE-AAA232A7E7C5}" destId="{B3C74DE7-FEBF-414E-AB0A-3F4560FA6461}" srcOrd="12" destOrd="0" presId="urn:microsoft.com/office/officeart/2005/8/layout/list1"/>
    <dgm:cxn modelId="{4371EF53-8736-460B-9600-2A2957E6A9C5}" type="presParOf" srcId="{B3C74DE7-FEBF-414E-AB0A-3F4560FA6461}" destId="{D0B5B6DA-E08A-495C-8028-777CAAC3A92E}" srcOrd="0" destOrd="0" presId="urn:microsoft.com/office/officeart/2005/8/layout/list1"/>
    <dgm:cxn modelId="{D21B501C-C244-46DF-9A06-1B385EC48818}" type="presParOf" srcId="{B3C74DE7-FEBF-414E-AB0A-3F4560FA6461}" destId="{FD135076-8B30-4204-955B-0958DBBCDCFB}" srcOrd="1" destOrd="0" presId="urn:microsoft.com/office/officeart/2005/8/layout/list1"/>
    <dgm:cxn modelId="{D9207E01-F1B1-41E5-92CE-49B0ADFFB071}" type="presParOf" srcId="{2A6C174D-76A4-484D-A7CE-AAA232A7E7C5}" destId="{E96CE1DF-462B-4FFE-973F-506B5CF3B9CB}" srcOrd="13" destOrd="0" presId="urn:microsoft.com/office/officeart/2005/8/layout/list1"/>
    <dgm:cxn modelId="{BB8309B1-F520-4931-B401-21BAF248CDF1}" type="presParOf" srcId="{2A6C174D-76A4-484D-A7CE-AAA232A7E7C5}" destId="{6551F974-E2B1-470F-99C5-7E9A6A987A61}"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635F42-DB55-456F-87FE-80EF9658A9AE}" type="doc">
      <dgm:prSet loTypeId="urn:microsoft.com/office/officeart/2005/8/layout/process2" loCatId="process" qsTypeId="urn:microsoft.com/office/officeart/2005/8/quickstyle/3d1" qsCatId="3D" csTypeId="urn:microsoft.com/office/officeart/2005/8/colors/colorful4" csCatId="colorful" phldr="1"/>
      <dgm:spPr/>
    </dgm:pt>
    <dgm:pt modelId="{FA7889E3-28E3-4850-A068-EE5E6B8E332D}">
      <dgm:prSet phldrT="[Texte]" custT="1"/>
      <dgm:spPr>
        <a:gradFill rotWithShape="0">
          <a:gsLst>
            <a:gs pos="0">
              <a:srgbClr val="FFFF00"/>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gradFill>
      </dgm:spPr>
      <dgm:t>
        <a:bodyPr/>
        <a:lstStyle/>
        <a:p>
          <a:r>
            <a:rPr lang="ar-DZ" sz="2000" b="1" dirty="0" smtClean="0">
              <a:latin typeface="Traditional Arabic" panose="02020603050405020304" pitchFamily="18" charset="-78"/>
              <a:cs typeface="Traditional Arabic" panose="02020603050405020304" pitchFamily="18" charset="-78"/>
            </a:rPr>
            <a:t>1- الاشخاص ذوي الاحتمال المنخفض لمغادرة الشركة</a:t>
          </a:r>
          <a:endParaRPr lang="fr-FR" sz="2000" b="1" dirty="0">
            <a:latin typeface="Traditional Arabic" panose="02020603050405020304" pitchFamily="18" charset="-78"/>
            <a:cs typeface="Traditional Arabic" panose="02020603050405020304" pitchFamily="18" charset="-78"/>
          </a:endParaRPr>
        </a:p>
      </dgm:t>
    </dgm:pt>
    <dgm:pt modelId="{834A6AAF-79E3-4711-9F0D-46A20082E9D0}" type="parTrans" cxnId="{5E579DC4-C5A0-4B00-991C-28FE45504509}">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3F4622E1-B1DB-4020-A7DC-743F60CADA4D}" type="sibTrans" cxnId="{5E579DC4-C5A0-4B00-991C-28FE45504509}">
      <dgm:prSet custT="1"/>
      <dgm:spPr/>
      <dgm:t>
        <a:bodyPr/>
        <a:lstStyle/>
        <a:p>
          <a:endParaRPr lang="fr-FR" sz="2000" b="1">
            <a:latin typeface="Traditional Arabic" panose="02020603050405020304" pitchFamily="18" charset="-78"/>
            <a:cs typeface="Traditional Arabic" panose="02020603050405020304" pitchFamily="18" charset="-78"/>
          </a:endParaRPr>
        </a:p>
      </dgm:t>
    </dgm:pt>
    <dgm:pt modelId="{6EAD783A-2FE1-40AD-9403-FED029A9DB26}">
      <dgm:prSet phldrT="[Texte]" custT="1"/>
      <dgm:spPr>
        <a:gradFill rotWithShape="0">
          <a:gsLst>
            <a:gs pos="0">
              <a:srgbClr val="C00000"/>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gradFill>
      </dgm:spPr>
      <dgm:t>
        <a:bodyPr/>
        <a:lstStyle/>
        <a:p>
          <a:r>
            <a:rPr lang="ar-DZ" sz="2000" b="1" dirty="0" smtClean="0">
              <a:latin typeface="Traditional Arabic" panose="02020603050405020304" pitchFamily="18" charset="-78"/>
              <a:cs typeface="Traditional Arabic" panose="02020603050405020304" pitchFamily="18" charset="-78"/>
            </a:rPr>
            <a:t>3-الاشخاص الاقل احتمالا في مغادرة الشركة واقل اهمية</a:t>
          </a:r>
          <a:endParaRPr lang="fr-FR" sz="2000" b="1" dirty="0">
            <a:latin typeface="Traditional Arabic" panose="02020603050405020304" pitchFamily="18" charset="-78"/>
            <a:cs typeface="Traditional Arabic" panose="02020603050405020304" pitchFamily="18" charset="-78"/>
          </a:endParaRPr>
        </a:p>
      </dgm:t>
    </dgm:pt>
    <dgm:pt modelId="{01BA600F-21D6-4FAD-9E54-F5285CDB935F}" type="parTrans" cxnId="{D4A6156C-30CF-4A31-891E-025E76966F72}">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A9E6B279-0CC7-49B3-9489-08A1B5C91C3C}" type="sibTrans" cxnId="{D4A6156C-30CF-4A31-891E-025E76966F72}">
      <dgm:prSet custT="1"/>
      <dgm:spPr/>
      <dgm:t>
        <a:bodyPr/>
        <a:lstStyle/>
        <a:p>
          <a:endParaRPr lang="fr-FR" sz="2000" b="1">
            <a:latin typeface="Traditional Arabic" panose="02020603050405020304" pitchFamily="18" charset="-78"/>
            <a:cs typeface="Traditional Arabic" panose="02020603050405020304" pitchFamily="18" charset="-78"/>
          </a:endParaRPr>
        </a:p>
      </dgm:t>
    </dgm:pt>
    <dgm:pt modelId="{61612CFF-1FE1-404E-B7D1-F529E030E415}">
      <dgm:prSet phldrT="[Texte]" custT="1"/>
      <dgm:spPr>
        <a:gradFill rotWithShape="0">
          <a:gsLst>
            <a:gs pos="0">
              <a:srgbClr val="FF0000"/>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gradFill>
      </dgm:spPr>
      <dgm:t>
        <a:bodyPr/>
        <a:lstStyle/>
        <a:p>
          <a:r>
            <a:rPr lang="ar-DZ" sz="2000" b="1" dirty="0" smtClean="0">
              <a:latin typeface="Traditional Arabic" panose="02020603050405020304" pitchFamily="18" charset="-78"/>
              <a:cs typeface="Traditional Arabic" panose="02020603050405020304" pitchFamily="18" charset="-78"/>
            </a:rPr>
            <a:t>4-الاشخاص ذوي احتمال ضعيف في المغادرة واهمية كبيرة</a:t>
          </a:r>
          <a:endParaRPr lang="fr-FR" sz="2000" b="1" dirty="0">
            <a:latin typeface="Traditional Arabic" panose="02020603050405020304" pitchFamily="18" charset="-78"/>
            <a:cs typeface="Traditional Arabic" panose="02020603050405020304" pitchFamily="18" charset="-78"/>
          </a:endParaRPr>
        </a:p>
      </dgm:t>
    </dgm:pt>
    <dgm:pt modelId="{95C8C5A8-2BC0-46DB-A57C-542B5DE3B6F3}" type="parTrans" cxnId="{14BC2DC5-E535-4452-BDED-8CC78E91E45E}">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4362F0D2-8823-4B86-B46A-508B6D47E1C5}" type="sibTrans" cxnId="{14BC2DC5-E535-4452-BDED-8CC78E91E45E}">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01076FEA-5CF6-4E51-8E2C-DF51580C4E42}">
      <dgm:prSet phldrT="[Texte]" custT="1"/>
      <dgm:spPr>
        <a:gradFill rotWithShape="0">
          <a:gsLst>
            <a:gs pos="0">
              <a:srgbClr val="92D050"/>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gradFill>
      </dgm:spPr>
      <dgm:t>
        <a:bodyPr/>
        <a:lstStyle/>
        <a:p>
          <a:r>
            <a:rPr lang="ar-DZ" sz="2000" b="1" dirty="0" smtClean="0">
              <a:latin typeface="Traditional Arabic" panose="02020603050405020304" pitchFamily="18" charset="-78"/>
              <a:cs typeface="Traditional Arabic" panose="02020603050405020304" pitchFamily="18" charset="-78"/>
            </a:rPr>
            <a:t>2-الاشخاص ذوي الاحتمال المرتفع لمغادرة الشركة</a:t>
          </a:r>
          <a:endParaRPr lang="fr-FR" sz="2000" b="1" dirty="0" smtClean="0">
            <a:latin typeface="Traditional Arabic" panose="02020603050405020304" pitchFamily="18" charset="-78"/>
            <a:cs typeface="Traditional Arabic" panose="02020603050405020304" pitchFamily="18" charset="-78"/>
          </a:endParaRPr>
        </a:p>
      </dgm:t>
    </dgm:pt>
    <dgm:pt modelId="{14D8D53B-88D9-489C-AA81-0A0EB852D71B}" type="sibTrans" cxnId="{2109E528-380A-4322-9E46-35C489C0B7AC}">
      <dgm:prSet custT="1"/>
      <dgm:spPr/>
      <dgm:t>
        <a:bodyPr/>
        <a:lstStyle/>
        <a:p>
          <a:endParaRPr lang="fr-FR" sz="2000" b="1">
            <a:latin typeface="Traditional Arabic" panose="02020603050405020304" pitchFamily="18" charset="-78"/>
            <a:cs typeface="Traditional Arabic" panose="02020603050405020304" pitchFamily="18" charset="-78"/>
          </a:endParaRPr>
        </a:p>
      </dgm:t>
    </dgm:pt>
    <dgm:pt modelId="{F79C4162-3725-4CDF-B7B5-3DDA70A18DC2}" type="parTrans" cxnId="{2109E528-380A-4322-9E46-35C489C0B7AC}">
      <dgm:prSet/>
      <dgm:spPr/>
      <dgm:t>
        <a:bodyPr/>
        <a:lstStyle/>
        <a:p>
          <a:endParaRPr lang="fr-FR" sz="2000" b="1">
            <a:latin typeface="Traditional Arabic" panose="02020603050405020304" pitchFamily="18" charset="-78"/>
            <a:cs typeface="Traditional Arabic" panose="02020603050405020304" pitchFamily="18" charset="-78"/>
          </a:endParaRPr>
        </a:p>
      </dgm:t>
    </dgm:pt>
    <dgm:pt modelId="{77EF6C1C-8A04-4A1B-8A68-F583E4922947}" type="pres">
      <dgm:prSet presAssocID="{E6635F42-DB55-456F-87FE-80EF9658A9AE}" presName="linearFlow" presStyleCnt="0">
        <dgm:presLayoutVars>
          <dgm:resizeHandles val="exact"/>
        </dgm:presLayoutVars>
      </dgm:prSet>
      <dgm:spPr/>
    </dgm:pt>
    <dgm:pt modelId="{6EF3953B-04AA-4F61-AF7F-32E7767303CE}" type="pres">
      <dgm:prSet presAssocID="{FA7889E3-28E3-4850-A068-EE5E6B8E332D}" presName="node" presStyleLbl="node1" presStyleIdx="0" presStyleCnt="4">
        <dgm:presLayoutVars>
          <dgm:bulletEnabled val="1"/>
        </dgm:presLayoutVars>
      </dgm:prSet>
      <dgm:spPr/>
      <dgm:t>
        <a:bodyPr/>
        <a:lstStyle/>
        <a:p>
          <a:endParaRPr lang="fr-FR"/>
        </a:p>
      </dgm:t>
    </dgm:pt>
    <dgm:pt modelId="{9D4A42C4-F79D-46B8-8C49-B09EA7FDAAFE}" type="pres">
      <dgm:prSet presAssocID="{3F4622E1-B1DB-4020-A7DC-743F60CADA4D}" presName="sibTrans" presStyleLbl="sibTrans2D1" presStyleIdx="0" presStyleCnt="3"/>
      <dgm:spPr/>
      <dgm:t>
        <a:bodyPr/>
        <a:lstStyle/>
        <a:p>
          <a:endParaRPr lang="fr-FR"/>
        </a:p>
      </dgm:t>
    </dgm:pt>
    <dgm:pt modelId="{49B3B199-B71B-4B0F-BB95-929DFE2B6648}" type="pres">
      <dgm:prSet presAssocID="{3F4622E1-B1DB-4020-A7DC-743F60CADA4D}" presName="connectorText" presStyleLbl="sibTrans2D1" presStyleIdx="0" presStyleCnt="3"/>
      <dgm:spPr/>
      <dgm:t>
        <a:bodyPr/>
        <a:lstStyle/>
        <a:p>
          <a:endParaRPr lang="fr-FR"/>
        </a:p>
      </dgm:t>
    </dgm:pt>
    <dgm:pt modelId="{9B653352-6E83-4779-9573-A239740CCBE2}" type="pres">
      <dgm:prSet presAssocID="{01076FEA-5CF6-4E51-8E2C-DF51580C4E42}" presName="node" presStyleLbl="node1" presStyleIdx="1" presStyleCnt="4">
        <dgm:presLayoutVars>
          <dgm:bulletEnabled val="1"/>
        </dgm:presLayoutVars>
      </dgm:prSet>
      <dgm:spPr/>
      <dgm:t>
        <a:bodyPr/>
        <a:lstStyle/>
        <a:p>
          <a:endParaRPr lang="fr-FR"/>
        </a:p>
      </dgm:t>
    </dgm:pt>
    <dgm:pt modelId="{831C8124-8F65-40EF-AE04-D5C59E047FC0}" type="pres">
      <dgm:prSet presAssocID="{14D8D53B-88D9-489C-AA81-0A0EB852D71B}" presName="sibTrans" presStyleLbl="sibTrans2D1" presStyleIdx="1" presStyleCnt="3"/>
      <dgm:spPr/>
      <dgm:t>
        <a:bodyPr/>
        <a:lstStyle/>
        <a:p>
          <a:endParaRPr lang="fr-FR"/>
        </a:p>
      </dgm:t>
    </dgm:pt>
    <dgm:pt modelId="{E5C0B62C-A70D-4D90-9B37-E352CC441C6F}" type="pres">
      <dgm:prSet presAssocID="{14D8D53B-88D9-489C-AA81-0A0EB852D71B}" presName="connectorText" presStyleLbl="sibTrans2D1" presStyleIdx="1" presStyleCnt="3"/>
      <dgm:spPr/>
      <dgm:t>
        <a:bodyPr/>
        <a:lstStyle/>
        <a:p>
          <a:endParaRPr lang="fr-FR"/>
        </a:p>
      </dgm:t>
    </dgm:pt>
    <dgm:pt modelId="{D9AEB91F-D76B-47C8-AF31-207B0662BFEE}" type="pres">
      <dgm:prSet presAssocID="{6EAD783A-2FE1-40AD-9403-FED029A9DB26}" presName="node" presStyleLbl="node1" presStyleIdx="2" presStyleCnt="4">
        <dgm:presLayoutVars>
          <dgm:bulletEnabled val="1"/>
        </dgm:presLayoutVars>
      </dgm:prSet>
      <dgm:spPr/>
      <dgm:t>
        <a:bodyPr/>
        <a:lstStyle/>
        <a:p>
          <a:endParaRPr lang="fr-FR"/>
        </a:p>
      </dgm:t>
    </dgm:pt>
    <dgm:pt modelId="{86E1FFB5-E09E-46DE-9512-E15AA115BD2A}" type="pres">
      <dgm:prSet presAssocID="{A9E6B279-0CC7-49B3-9489-08A1B5C91C3C}" presName="sibTrans" presStyleLbl="sibTrans2D1" presStyleIdx="2" presStyleCnt="3"/>
      <dgm:spPr/>
      <dgm:t>
        <a:bodyPr/>
        <a:lstStyle/>
        <a:p>
          <a:endParaRPr lang="fr-FR"/>
        </a:p>
      </dgm:t>
    </dgm:pt>
    <dgm:pt modelId="{A30C2852-280C-44A1-BCEA-AE07CF57152A}" type="pres">
      <dgm:prSet presAssocID="{A9E6B279-0CC7-49B3-9489-08A1B5C91C3C}" presName="connectorText" presStyleLbl="sibTrans2D1" presStyleIdx="2" presStyleCnt="3"/>
      <dgm:spPr/>
      <dgm:t>
        <a:bodyPr/>
        <a:lstStyle/>
        <a:p>
          <a:endParaRPr lang="fr-FR"/>
        </a:p>
      </dgm:t>
    </dgm:pt>
    <dgm:pt modelId="{0C727991-33C8-4D03-9FB2-2682FBFADE69}" type="pres">
      <dgm:prSet presAssocID="{61612CFF-1FE1-404E-B7D1-F529E030E415}" presName="node" presStyleLbl="node1" presStyleIdx="3" presStyleCnt="4">
        <dgm:presLayoutVars>
          <dgm:bulletEnabled val="1"/>
        </dgm:presLayoutVars>
      </dgm:prSet>
      <dgm:spPr/>
      <dgm:t>
        <a:bodyPr/>
        <a:lstStyle/>
        <a:p>
          <a:endParaRPr lang="fr-FR"/>
        </a:p>
      </dgm:t>
    </dgm:pt>
  </dgm:ptLst>
  <dgm:cxnLst>
    <dgm:cxn modelId="{9659E1B4-1CAB-4039-AE08-F93F96EDCCC4}" type="presOf" srcId="{14D8D53B-88D9-489C-AA81-0A0EB852D71B}" destId="{E5C0B62C-A70D-4D90-9B37-E352CC441C6F}" srcOrd="1" destOrd="0" presId="urn:microsoft.com/office/officeart/2005/8/layout/process2"/>
    <dgm:cxn modelId="{52413CDE-F5AA-4074-8818-BE5DF2D23D42}" type="presOf" srcId="{FA7889E3-28E3-4850-A068-EE5E6B8E332D}" destId="{6EF3953B-04AA-4F61-AF7F-32E7767303CE}" srcOrd="0" destOrd="0" presId="urn:microsoft.com/office/officeart/2005/8/layout/process2"/>
    <dgm:cxn modelId="{14BC2DC5-E535-4452-BDED-8CC78E91E45E}" srcId="{E6635F42-DB55-456F-87FE-80EF9658A9AE}" destId="{61612CFF-1FE1-404E-B7D1-F529E030E415}" srcOrd="3" destOrd="0" parTransId="{95C8C5A8-2BC0-46DB-A57C-542B5DE3B6F3}" sibTransId="{4362F0D2-8823-4B86-B46A-508B6D47E1C5}"/>
    <dgm:cxn modelId="{017671CE-A0FA-4865-8E4C-F92AEC90AE77}" type="presOf" srcId="{14D8D53B-88D9-489C-AA81-0A0EB852D71B}" destId="{831C8124-8F65-40EF-AE04-D5C59E047FC0}" srcOrd="0" destOrd="0" presId="urn:microsoft.com/office/officeart/2005/8/layout/process2"/>
    <dgm:cxn modelId="{5FB2CC7F-A3DD-4E23-B31B-D4871E7C7C50}" type="presOf" srcId="{3F4622E1-B1DB-4020-A7DC-743F60CADA4D}" destId="{49B3B199-B71B-4B0F-BB95-929DFE2B6648}" srcOrd="1" destOrd="0" presId="urn:microsoft.com/office/officeart/2005/8/layout/process2"/>
    <dgm:cxn modelId="{D704FA74-A82E-46D1-BB2B-16CE8A63DCC3}" type="presOf" srcId="{A9E6B279-0CC7-49B3-9489-08A1B5C91C3C}" destId="{A30C2852-280C-44A1-BCEA-AE07CF57152A}" srcOrd="1" destOrd="0" presId="urn:microsoft.com/office/officeart/2005/8/layout/process2"/>
    <dgm:cxn modelId="{D4A6156C-30CF-4A31-891E-025E76966F72}" srcId="{E6635F42-DB55-456F-87FE-80EF9658A9AE}" destId="{6EAD783A-2FE1-40AD-9403-FED029A9DB26}" srcOrd="2" destOrd="0" parTransId="{01BA600F-21D6-4FAD-9E54-F5285CDB935F}" sibTransId="{A9E6B279-0CC7-49B3-9489-08A1B5C91C3C}"/>
    <dgm:cxn modelId="{AE16E41A-0F02-492F-9657-925E71B69F19}" type="presOf" srcId="{61612CFF-1FE1-404E-B7D1-F529E030E415}" destId="{0C727991-33C8-4D03-9FB2-2682FBFADE69}" srcOrd="0" destOrd="0" presId="urn:microsoft.com/office/officeart/2005/8/layout/process2"/>
    <dgm:cxn modelId="{08737B37-4A7E-44A0-B6D9-4134D0E46DAA}" type="presOf" srcId="{3F4622E1-B1DB-4020-A7DC-743F60CADA4D}" destId="{9D4A42C4-F79D-46B8-8C49-B09EA7FDAAFE}" srcOrd="0" destOrd="0" presId="urn:microsoft.com/office/officeart/2005/8/layout/process2"/>
    <dgm:cxn modelId="{9978A7FD-28A8-4A0D-806E-006808005C9D}" type="presOf" srcId="{A9E6B279-0CC7-49B3-9489-08A1B5C91C3C}" destId="{86E1FFB5-E09E-46DE-9512-E15AA115BD2A}" srcOrd="0" destOrd="0" presId="urn:microsoft.com/office/officeart/2005/8/layout/process2"/>
    <dgm:cxn modelId="{5E579DC4-C5A0-4B00-991C-28FE45504509}" srcId="{E6635F42-DB55-456F-87FE-80EF9658A9AE}" destId="{FA7889E3-28E3-4850-A068-EE5E6B8E332D}" srcOrd="0" destOrd="0" parTransId="{834A6AAF-79E3-4711-9F0D-46A20082E9D0}" sibTransId="{3F4622E1-B1DB-4020-A7DC-743F60CADA4D}"/>
    <dgm:cxn modelId="{0F7B5508-5E9F-433F-B258-C5CA33025945}" type="presOf" srcId="{01076FEA-5CF6-4E51-8E2C-DF51580C4E42}" destId="{9B653352-6E83-4779-9573-A239740CCBE2}" srcOrd="0" destOrd="0" presId="urn:microsoft.com/office/officeart/2005/8/layout/process2"/>
    <dgm:cxn modelId="{935F836B-616E-443F-B516-AFB423FC5B88}" type="presOf" srcId="{6EAD783A-2FE1-40AD-9403-FED029A9DB26}" destId="{D9AEB91F-D76B-47C8-AF31-207B0662BFEE}" srcOrd="0" destOrd="0" presId="urn:microsoft.com/office/officeart/2005/8/layout/process2"/>
    <dgm:cxn modelId="{76CD6B4F-CC48-4DD5-B4E4-77ACE687A03B}" type="presOf" srcId="{E6635F42-DB55-456F-87FE-80EF9658A9AE}" destId="{77EF6C1C-8A04-4A1B-8A68-F583E4922947}" srcOrd="0" destOrd="0" presId="urn:microsoft.com/office/officeart/2005/8/layout/process2"/>
    <dgm:cxn modelId="{2109E528-380A-4322-9E46-35C489C0B7AC}" srcId="{E6635F42-DB55-456F-87FE-80EF9658A9AE}" destId="{01076FEA-5CF6-4E51-8E2C-DF51580C4E42}" srcOrd="1" destOrd="0" parTransId="{F79C4162-3725-4CDF-B7B5-3DDA70A18DC2}" sibTransId="{14D8D53B-88D9-489C-AA81-0A0EB852D71B}"/>
    <dgm:cxn modelId="{067E804E-442D-4D94-A491-89EE5DAA6E56}" type="presParOf" srcId="{77EF6C1C-8A04-4A1B-8A68-F583E4922947}" destId="{6EF3953B-04AA-4F61-AF7F-32E7767303CE}" srcOrd="0" destOrd="0" presId="urn:microsoft.com/office/officeart/2005/8/layout/process2"/>
    <dgm:cxn modelId="{BA07322B-7200-4808-99D0-7856F75E02C6}" type="presParOf" srcId="{77EF6C1C-8A04-4A1B-8A68-F583E4922947}" destId="{9D4A42C4-F79D-46B8-8C49-B09EA7FDAAFE}" srcOrd="1" destOrd="0" presId="urn:microsoft.com/office/officeart/2005/8/layout/process2"/>
    <dgm:cxn modelId="{015EEC86-7009-4F18-BD1A-45ACCAC630F6}" type="presParOf" srcId="{9D4A42C4-F79D-46B8-8C49-B09EA7FDAAFE}" destId="{49B3B199-B71B-4B0F-BB95-929DFE2B6648}" srcOrd="0" destOrd="0" presId="urn:microsoft.com/office/officeart/2005/8/layout/process2"/>
    <dgm:cxn modelId="{8332B924-D094-43A6-8B8F-E843AA8C3B11}" type="presParOf" srcId="{77EF6C1C-8A04-4A1B-8A68-F583E4922947}" destId="{9B653352-6E83-4779-9573-A239740CCBE2}" srcOrd="2" destOrd="0" presId="urn:microsoft.com/office/officeart/2005/8/layout/process2"/>
    <dgm:cxn modelId="{F03151EC-B913-4A6B-8265-C95C0ACE482B}" type="presParOf" srcId="{77EF6C1C-8A04-4A1B-8A68-F583E4922947}" destId="{831C8124-8F65-40EF-AE04-D5C59E047FC0}" srcOrd="3" destOrd="0" presId="urn:microsoft.com/office/officeart/2005/8/layout/process2"/>
    <dgm:cxn modelId="{785702DB-3742-4837-8C8F-93A9909B28A1}" type="presParOf" srcId="{831C8124-8F65-40EF-AE04-D5C59E047FC0}" destId="{E5C0B62C-A70D-4D90-9B37-E352CC441C6F}" srcOrd="0" destOrd="0" presId="urn:microsoft.com/office/officeart/2005/8/layout/process2"/>
    <dgm:cxn modelId="{FFA7DD19-916E-4916-A16B-4FBD5F0182D2}" type="presParOf" srcId="{77EF6C1C-8A04-4A1B-8A68-F583E4922947}" destId="{D9AEB91F-D76B-47C8-AF31-207B0662BFEE}" srcOrd="4" destOrd="0" presId="urn:microsoft.com/office/officeart/2005/8/layout/process2"/>
    <dgm:cxn modelId="{08B75A48-696B-4752-975D-38BBC0453026}" type="presParOf" srcId="{77EF6C1C-8A04-4A1B-8A68-F583E4922947}" destId="{86E1FFB5-E09E-46DE-9512-E15AA115BD2A}" srcOrd="5" destOrd="0" presId="urn:microsoft.com/office/officeart/2005/8/layout/process2"/>
    <dgm:cxn modelId="{52E13D5A-DB52-48DB-897A-56260E9365B5}" type="presParOf" srcId="{86E1FFB5-E09E-46DE-9512-E15AA115BD2A}" destId="{A30C2852-280C-44A1-BCEA-AE07CF57152A}" srcOrd="0" destOrd="0" presId="urn:microsoft.com/office/officeart/2005/8/layout/process2"/>
    <dgm:cxn modelId="{7998C27A-D60A-45E5-A37C-84B1EBB41373}" type="presParOf" srcId="{77EF6C1C-8A04-4A1B-8A68-F583E4922947}" destId="{0C727991-33C8-4D03-9FB2-2682FBFADE69}"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2B3EDF-50F6-434C-9488-D3590F38AA28}" type="doc">
      <dgm:prSet loTypeId="urn:microsoft.com/office/officeart/2005/8/layout/process2" loCatId="process" qsTypeId="urn:microsoft.com/office/officeart/2005/8/quickstyle/simple5" qsCatId="simple" csTypeId="urn:microsoft.com/office/officeart/2005/8/colors/colorful2" csCatId="colorful" phldr="1"/>
      <dgm:spPr/>
    </dgm:pt>
    <dgm:pt modelId="{24449FE5-6B6B-4E9A-8A1B-635C5AFC8ADC}">
      <dgm:prSet phldrT="[Texte]" custT="1"/>
      <dgm:spPr>
        <a:gradFill rotWithShape="0">
          <a:gsLst>
            <a:gs pos="0">
              <a:srgbClr val="0070C0">
                <a:alpha val="72000"/>
              </a:srgb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ar-DZ" sz="3200" dirty="0" smtClean="0">
              <a:latin typeface="Traditional Arabic" panose="02020603050405020304" pitchFamily="18" charset="-78"/>
              <a:cs typeface="Traditional Arabic" panose="02020603050405020304" pitchFamily="18" charset="-78"/>
            </a:rPr>
            <a:t>تواصل وبناء شبكات فعالة مع مهاجرين </a:t>
          </a:r>
          <a:r>
            <a:rPr lang="ar-DZ" sz="3200" dirty="0" err="1" smtClean="0">
              <a:latin typeface="Traditional Arabic" panose="02020603050405020304" pitchFamily="18" charset="-78"/>
              <a:cs typeface="Traditional Arabic" panose="02020603050405020304" pitchFamily="18" charset="-78"/>
            </a:rPr>
            <a:t>تيوانيين</a:t>
          </a:r>
          <a:r>
            <a:rPr lang="ar-DZ" sz="3200" dirty="0" smtClean="0">
              <a:latin typeface="Traditional Arabic" panose="02020603050405020304" pitchFamily="18" charset="-78"/>
              <a:cs typeface="Traditional Arabic" panose="02020603050405020304" pitchFamily="18" charset="-78"/>
            </a:rPr>
            <a:t> لتشجيعهم على العودة</a:t>
          </a:r>
          <a:endParaRPr lang="fr-FR" sz="3200" dirty="0">
            <a:latin typeface="Traditional Arabic" panose="02020603050405020304" pitchFamily="18" charset="-78"/>
            <a:cs typeface="Traditional Arabic" panose="02020603050405020304" pitchFamily="18" charset="-78"/>
          </a:endParaRPr>
        </a:p>
      </dgm:t>
    </dgm:pt>
    <dgm:pt modelId="{D5041139-4D34-47D0-AB35-D5C0C10642EA}" type="parTrans" cxnId="{684DA63D-E6DE-4371-B9E2-D8D08D23C1DB}">
      <dgm:prSet/>
      <dgm:spPr/>
      <dgm:t>
        <a:bodyPr/>
        <a:lstStyle/>
        <a:p>
          <a:endParaRPr lang="fr-FR"/>
        </a:p>
      </dgm:t>
    </dgm:pt>
    <dgm:pt modelId="{3A0CE658-0EDE-4DBB-A0A6-8ABBBC09126B}" type="sibTrans" cxnId="{684DA63D-E6DE-4371-B9E2-D8D08D23C1DB}">
      <dgm:prSet/>
      <dgm:spPr/>
      <dgm:t>
        <a:bodyPr/>
        <a:lstStyle/>
        <a:p>
          <a:endParaRPr lang="fr-FR"/>
        </a:p>
      </dgm:t>
    </dgm:pt>
    <dgm:pt modelId="{85914A6A-08AE-4DDE-A6FF-3A425A8FC9D1}">
      <dgm:prSet phldrT="[Texte]" custT="1"/>
      <dgm:spPr>
        <a:gradFill rotWithShape="0">
          <a:gsLst>
            <a:gs pos="0">
              <a:srgbClr val="00B0F0">
                <a:alpha val="63000"/>
              </a:srgb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gradFill>
      </dgm:spPr>
      <dgm:t>
        <a:bodyPr/>
        <a:lstStyle/>
        <a:p>
          <a:r>
            <a:rPr lang="ar-DZ" sz="3200" dirty="0" smtClean="0">
              <a:latin typeface="Traditional Arabic" panose="02020603050405020304" pitchFamily="18" charset="-78"/>
              <a:cs typeface="Traditional Arabic" panose="02020603050405020304" pitchFamily="18" charset="-78"/>
            </a:rPr>
            <a:t>انشاء مجمعات علمية شبيهة بواد السليكون الموجود في و م  أ.</a:t>
          </a:r>
          <a:endParaRPr lang="fr-FR" sz="3200" dirty="0">
            <a:latin typeface="Traditional Arabic" panose="02020603050405020304" pitchFamily="18" charset="-78"/>
            <a:cs typeface="Traditional Arabic" panose="02020603050405020304" pitchFamily="18" charset="-78"/>
          </a:endParaRPr>
        </a:p>
      </dgm:t>
    </dgm:pt>
    <dgm:pt modelId="{D08DC5A8-56D5-4A6A-9935-00121EC93E0A}" type="parTrans" cxnId="{D8C95A05-84B0-4BDF-9613-50E5916DB99C}">
      <dgm:prSet/>
      <dgm:spPr/>
      <dgm:t>
        <a:bodyPr/>
        <a:lstStyle/>
        <a:p>
          <a:endParaRPr lang="fr-FR"/>
        </a:p>
      </dgm:t>
    </dgm:pt>
    <dgm:pt modelId="{B0CB1B6D-6BDD-4AB8-A1C2-D0F3E3693937}" type="sibTrans" cxnId="{D8C95A05-84B0-4BDF-9613-50E5916DB99C}">
      <dgm:prSet/>
      <dgm:spPr/>
      <dgm:t>
        <a:bodyPr/>
        <a:lstStyle/>
        <a:p>
          <a:endParaRPr lang="fr-FR"/>
        </a:p>
      </dgm:t>
    </dgm:pt>
    <dgm:pt modelId="{8CBC0CF6-F5D5-459C-AC92-01F038BA24B8}">
      <dgm:prSet phldrT="[Texte]" custT="1"/>
      <dgm:spPr>
        <a:gradFill rotWithShape="0">
          <a:gsLst>
            <a:gs pos="0">
              <a:srgbClr val="002060">
                <a:alpha val="52000"/>
              </a:srgb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gradFill>
      </dgm:spPr>
      <dgm:t>
        <a:bodyPr/>
        <a:lstStyle/>
        <a:p>
          <a:r>
            <a:rPr lang="ar-DZ" sz="3200" dirty="0" smtClean="0">
              <a:latin typeface="Traditional Arabic" panose="02020603050405020304" pitchFamily="18" charset="-78"/>
              <a:cs typeface="Traditional Arabic" panose="02020603050405020304" pitchFamily="18" charset="-78"/>
            </a:rPr>
            <a:t>دعم تعليم المهن بدل التعليم العالي لإيجاد قوة مهنية جاهزة يستفيدون منها</a:t>
          </a:r>
          <a:endParaRPr lang="fr-FR" sz="3200" dirty="0">
            <a:latin typeface="Traditional Arabic" panose="02020603050405020304" pitchFamily="18" charset="-78"/>
            <a:cs typeface="Traditional Arabic" panose="02020603050405020304" pitchFamily="18" charset="-78"/>
          </a:endParaRPr>
        </a:p>
      </dgm:t>
    </dgm:pt>
    <dgm:pt modelId="{4F71F478-B39C-4CDF-BA95-70C780123C92}" type="parTrans" cxnId="{01B7027B-29F5-4CB6-8C19-B0794133A20B}">
      <dgm:prSet/>
      <dgm:spPr/>
      <dgm:t>
        <a:bodyPr/>
        <a:lstStyle/>
        <a:p>
          <a:endParaRPr lang="fr-FR"/>
        </a:p>
      </dgm:t>
    </dgm:pt>
    <dgm:pt modelId="{2C6F65EE-05A2-444F-827D-A7837CB94B1F}" type="sibTrans" cxnId="{01B7027B-29F5-4CB6-8C19-B0794133A20B}">
      <dgm:prSet/>
      <dgm:spPr/>
      <dgm:t>
        <a:bodyPr/>
        <a:lstStyle/>
        <a:p>
          <a:endParaRPr lang="fr-FR"/>
        </a:p>
      </dgm:t>
    </dgm:pt>
    <dgm:pt modelId="{B4748A8F-303A-4380-8DD6-23A753E5070A}">
      <dgm:prSet phldrT="[Texte]" custT="1"/>
      <dgm:spPr>
        <a:gradFill rotWithShape="0">
          <a:gsLst>
            <a:gs pos="0">
              <a:schemeClr val="accent5">
                <a:alpha val="67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gradFill>
      </dgm:spPr>
      <dgm:t>
        <a:bodyPr/>
        <a:lstStyle/>
        <a:p>
          <a:r>
            <a:rPr lang="ar-DZ" sz="3200" dirty="0" smtClean="0">
              <a:latin typeface="Traditional Arabic" panose="02020603050405020304" pitchFamily="18" charset="-78"/>
              <a:cs typeface="Traditional Arabic" panose="02020603050405020304" pitchFamily="18" charset="-78"/>
            </a:rPr>
            <a:t>وضع سياسات صديقة للأعمال ،توفير المساكن ومدارس.</a:t>
          </a:r>
          <a:endParaRPr lang="fr-FR" sz="3200" dirty="0">
            <a:latin typeface="Traditional Arabic" panose="02020603050405020304" pitchFamily="18" charset="-78"/>
            <a:cs typeface="Traditional Arabic" panose="02020603050405020304" pitchFamily="18" charset="-78"/>
          </a:endParaRPr>
        </a:p>
      </dgm:t>
    </dgm:pt>
    <dgm:pt modelId="{507EE602-BEFB-46B8-85DF-A14E92468380}" type="parTrans" cxnId="{289A05BE-96E0-4B5E-AE16-4F8FB6FE508A}">
      <dgm:prSet/>
      <dgm:spPr/>
      <dgm:t>
        <a:bodyPr/>
        <a:lstStyle/>
        <a:p>
          <a:endParaRPr lang="fr-FR"/>
        </a:p>
      </dgm:t>
    </dgm:pt>
    <dgm:pt modelId="{D53C4CC2-28BF-443A-9A47-A2309CAA6BE0}" type="sibTrans" cxnId="{289A05BE-96E0-4B5E-AE16-4F8FB6FE508A}">
      <dgm:prSet/>
      <dgm:spPr/>
      <dgm:t>
        <a:bodyPr/>
        <a:lstStyle/>
        <a:p>
          <a:endParaRPr lang="fr-FR"/>
        </a:p>
      </dgm:t>
    </dgm:pt>
    <dgm:pt modelId="{3EA7E613-4904-4C2E-8A18-51E15434FEBF}" type="pres">
      <dgm:prSet presAssocID="{AF2B3EDF-50F6-434C-9488-D3590F38AA28}" presName="linearFlow" presStyleCnt="0">
        <dgm:presLayoutVars>
          <dgm:resizeHandles val="exact"/>
        </dgm:presLayoutVars>
      </dgm:prSet>
      <dgm:spPr/>
    </dgm:pt>
    <dgm:pt modelId="{E37D8997-B7BA-45F3-BD3D-95E3387EEF77}" type="pres">
      <dgm:prSet presAssocID="{24449FE5-6B6B-4E9A-8A1B-635C5AFC8ADC}" presName="node" presStyleLbl="node1" presStyleIdx="0" presStyleCnt="4" custScaleX="179418">
        <dgm:presLayoutVars>
          <dgm:bulletEnabled val="1"/>
        </dgm:presLayoutVars>
      </dgm:prSet>
      <dgm:spPr/>
      <dgm:t>
        <a:bodyPr/>
        <a:lstStyle/>
        <a:p>
          <a:endParaRPr lang="fr-FR"/>
        </a:p>
      </dgm:t>
    </dgm:pt>
    <dgm:pt modelId="{416FE3AC-9B03-450A-AD55-17A0A9E883E8}" type="pres">
      <dgm:prSet presAssocID="{3A0CE658-0EDE-4DBB-A0A6-8ABBBC09126B}" presName="sibTrans" presStyleLbl="sibTrans2D1" presStyleIdx="0" presStyleCnt="3"/>
      <dgm:spPr/>
      <dgm:t>
        <a:bodyPr/>
        <a:lstStyle/>
        <a:p>
          <a:endParaRPr lang="fr-FR"/>
        </a:p>
      </dgm:t>
    </dgm:pt>
    <dgm:pt modelId="{327B46CA-D2C8-46B4-99D6-101705B04FC7}" type="pres">
      <dgm:prSet presAssocID="{3A0CE658-0EDE-4DBB-A0A6-8ABBBC09126B}" presName="connectorText" presStyleLbl="sibTrans2D1" presStyleIdx="0" presStyleCnt="3"/>
      <dgm:spPr/>
      <dgm:t>
        <a:bodyPr/>
        <a:lstStyle/>
        <a:p>
          <a:endParaRPr lang="fr-FR"/>
        </a:p>
      </dgm:t>
    </dgm:pt>
    <dgm:pt modelId="{BABFF3BA-F90B-45D9-BA4B-87EB5CAFF1E2}" type="pres">
      <dgm:prSet presAssocID="{8CBC0CF6-F5D5-459C-AC92-01F038BA24B8}" presName="node" presStyleLbl="node1" presStyleIdx="1" presStyleCnt="4" custScaleX="179418">
        <dgm:presLayoutVars>
          <dgm:bulletEnabled val="1"/>
        </dgm:presLayoutVars>
      </dgm:prSet>
      <dgm:spPr/>
      <dgm:t>
        <a:bodyPr/>
        <a:lstStyle/>
        <a:p>
          <a:endParaRPr lang="fr-FR"/>
        </a:p>
      </dgm:t>
    </dgm:pt>
    <dgm:pt modelId="{0E1088D8-CEFB-4468-B07D-80DAA73F0A23}" type="pres">
      <dgm:prSet presAssocID="{2C6F65EE-05A2-444F-827D-A7837CB94B1F}" presName="sibTrans" presStyleLbl="sibTrans2D1" presStyleIdx="1" presStyleCnt="3"/>
      <dgm:spPr/>
      <dgm:t>
        <a:bodyPr/>
        <a:lstStyle/>
        <a:p>
          <a:endParaRPr lang="fr-FR"/>
        </a:p>
      </dgm:t>
    </dgm:pt>
    <dgm:pt modelId="{E952180E-9F52-4E05-86D9-E686DE533DAE}" type="pres">
      <dgm:prSet presAssocID="{2C6F65EE-05A2-444F-827D-A7837CB94B1F}" presName="connectorText" presStyleLbl="sibTrans2D1" presStyleIdx="1" presStyleCnt="3"/>
      <dgm:spPr/>
      <dgm:t>
        <a:bodyPr/>
        <a:lstStyle/>
        <a:p>
          <a:endParaRPr lang="fr-FR"/>
        </a:p>
      </dgm:t>
    </dgm:pt>
    <dgm:pt modelId="{41716979-23A5-4E52-9353-FE2EBEDFC920}" type="pres">
      <dgm:prSet presAssocID="{85914A6A-08AE-4DDE-A6FF-3A425A8FC9D1}" presName="node" presStyleLbl="node1" presStyleIdx="2" presStyleCnt="4" custScaleX="179418">
        <dgm:presLayoutVars>
          <dgm:bulletEnabled val="1"/>
        </dgm:presLayoutVars>
      </dgm:prSet>
      <dgm:spPr/>
      <dgm:t>
        <a:bodyPr/>
        <a:lstStyle/>
        <a:p>
          <a:endParaRPr lang="fr-FR"/>
        </a:p>
      </dgm:t>
    </dgm:pt>
    <dgm:pt modelId="{2255F385-554E-4291-A070-8EF848A59883}" type="pres">
      <dgm:prSet presAssocID="{B0CB1B6D-6BDD-4AB8-A1C2-D0F3E3693937}" presName="sibTrans" presStyleLbl="sibTrans2D1" presStyleIdx="2" presStyleCnt="3"/>
      <dgm:spPr/>
      <dgm:t>
        <a:bodyPr/>
        <a:lstStyle/>
        <a:p>
          <a:endParaRPr lang="fr-FR"/>
        </a:p>
      </dgm:t>
    </dgm:pt>
    <dgm:pt modelId="{E1C343D4-977A-4CE4-806C-22C119C021E6}" type="pres">
      <dgm:prSet presAssocID="{B0CB1B6D-6BDD-4AB8-A1C2-D0F3E3693937}" presName="connectorText" presStyleLbl="sibTrans2D1" presStyleIdx="2" presStyleCnt="3"/>
      <dgm:spPr/>
      <dgm:t>
        <a:bodyPr/>
        <a:lstStyle/>
        <a:p>
          <a:endParaRPr lang="fr-FR"/>
        </a:p>
      </dgm:t>
    </dgm:pt>
    <dgm:pt modelId="{322E65D8-21C6-4778-A7A2-2110D14659A1}" type="pres">
      <dgm:prSet presAssocID="{B4748A8F-303A-4380-8DD6-23A753E5070A}" presName="node" presStyleLbl="node1" presStyleIdx="3" presStyleCnt="4" custScaleX="179418">
        <dgm:presLayoutVars>
          <dgm:bulletEnabled val="1"/>
        </dgm:presLayoutVars>
      </dgm:prSet>
      <dgm:spPr/>
      <dgm:t>
        <a:bodyPr/>
        <a:lstStyle/>
        <a:p>
          <a:endParaRPr lang="fr-FR"/>
        </a:p>
      </dgm:t>
    </dgm:pt>
  </dgm:ptLst>
  <dgm:cxnLst>
    <dgm:cxn modelId="{289A05BE-96E0-4B5E-AE16-4F8FB6FE508A}" srcId="{AF2B3EDF-50F6-434C-9488-D3590F38AA28}" destId="{B4748A8F-303A-4380-8DD6-23A753E5070A}" srcOrd="3" destOrd="0" parTransId="{507EE602-BEFB-46B8-85DF-A14E92468380}" sibTransId="{D53C4CC2-28BF-443A-9A47-A2309CAA6BE0}"/>
    <dgm:cxn modelId="{557497DC-9D31-48E0-8AA5-CBB87A3BBBAC}" type="presOf" srcId="{3A0CE658-0EDE-4DBB-A0A6-8ABBBC09126B}" destId="{416FE3AC-9B03-450A-AD55-17A0A9E883E8}" srcOrd="0" destOrd="0" presId="urn:microsoft.com/office/officeart/2005/8/layout/process2"/>
    <dgm:cxn modelId="{2F9CF3CA-1FEA-444B-94E8-D270E210D108}" type="presOf" srcId="{2C6F65EE-05A2-444F-827D-A7837CB94B1F}" destId="{E952180E-9F52-4E05-86D9-E686DE533DAE}" srcOrd="1" destOrd="0" presId="urn:microsoft.com/office/officeart/2005/8/layout/process2"/>
    <dgm:cxn modelId="{B966A1C8-F3D0-4E06-A193-4E0BE732ED59}" type="presOf" srcId="{AF2B3EDF-50F6-434C-9488-D3590F38AA28}" destId="{3EA7E613-4904-4C2E-8A18-51E15434FEBF}" srcOrd="0" destOrd="0" presId="urn:microsoft.com/office/officeart/2005/8/layout/process2"/>
    <dgm:cxn modelId="{7A34A350-CDEE-49EB-BE1D-4A69C8A00C52}" type="presOf" srcId="{2C6F65EE-05A2-444F-827D-A7837CB94B1F}" destId="{0E1088D8-CEFB-4468-B07D-80DAA73F0A23}" srcOrd="0" destOrd="0" presId="urn:microsoft.com/office/officeart/2005/8/layout/process2"/>
    <dgm:cxn modelId="{CC10EED5-F99D-4AB0-8291-210B7EBE493A}" type="presOf" srcId="{3A0CE658-0EDE-4DBB-A0A6-8ABBBC09126B}" destId="{327B46CA-D2C8-46B4-99D6-101705B04FC7}" srcOrd="1" destOrd="0" presId="urn:microsoft.com/office/officeart/2005/8/layout/process2"/>
    <dgm:cxn modelId="{545A9AA6-D2A7-426E-8EF6-85D5EBBBC431}" type="presOf" srcId="{24449FE5-6B6B-4E9A-8A1B-635C5AFC8ADC}" destId="{E37D8997-B7BA-45F3-BD3D-95E3387EEF77}" srcOrd="0" destOrd="0" presId="urn:microsoft.com/office/officeart/2005/8/layout/process2"/>
    <dgm:cxn modelId="{D8C95A05-84B0-4BDF-9613-50E5916DB99C}" srcId="{AF2B3EDF-50F6-434C-9488-D3590F38AA28}" destId="{85914A6A-08AE-4DDE-A6FF-3A425A8FC9D1}" srcOrd="2" destOrd="0" parTransId="{D08DC5A8-56D5-4A6A-9935-00121EC93E0A}" sibTransId="{B0CB1B6D-6BDD-4AB8-A1C2-D0F3E3693937}"/>
    <dgm:cxn modelId="{684DA63D-E6DE-4371-B9E2-D8D08D23C1DB}" srcId="{AF2B3EDF-50F6-434C-9488-D3590F38AA28}" destId="{24449FE5-6B6B-4E9A-8A1B-635C5AFC8ADC}" srcOrd="0" destOrd="0" parTransId="{D5041139-4D34-47D0-AB35-D5C0C10642EA}" sibTransId="{3A0CE658-0EDE-4DBB-A0A6-8ABBBC09126B}"/>
    <dgm:cxn modelId="{01B7027B-29F5-4CB6-8C19-B0794133A20B}" srcId="{AF2B3EDF-50F6-434C-9488-D3590F38AA28}" destId="{8CBC0CF6-F5D5-459C-AC92-01F038BA24B8}" srcOrd="1" destOrd="0" parTransId="{4F71F478-B39C-4CDF-BA95-70C780123C92}" sibTransId="{2C6F65EE-05A2-444F-827D-A7837CB94B1F}"/>
    <dgm:cxn modelId="{80E18471-1DB5-4270-844F-8E1F423A26EF}" type="presOf" srcId="{B0CB1B6D-6BDD-4AB8-A1C2-D0F3E3693937}" destId="{E1C343D4-977A-4CE4-806C-22C119C021E6}" srcOrd="1" destOrd="0" presId="urn:microsoft.com/office/officeart/2005/8/layout/process2"/>
    <dgm:cxn modelId="{51683036-3662-4BA3-9C38-2C313EE70BAD}" type="presOf" srcId="{8CBC0CF6-F5D5-459C-AC92-01F038BA24B8}" destId="{BABFF3BA-F90B-45D9-BA4B-87EB5CAFF1E2}" srcOrd="0" destOrd="0" presId="urn:microsoft.com/office/officeart/2005/8/layout/process2"/>
    <dgm:cxn modelId="{8B226789-204E-4C24-9551-5FA0D5B79471}" type="presOf" srcId="{85914A6A-08AE-4DDE-A6FF-3A425A8FC9D1}" destId="{41716979-23A5-4E52-9353-FE2EBEDFC920}" srcOrd="0" destOrd="0" presId="urn:microsoft.com/office/officeart/2005/8/layout/process2"/>
    <dgm:cxn modelId="{431E617F-CAB7-4916-BB2A-45E89DBF9053}" type="presOf" srcId="{B4748A8F-303A-4380-8DD6-23A753E5070A}" destId="{322E65D8-21C6-4778-A7A2-2110D14659A1}" srcOrd="0" destOrd="0" presId="urn:microsoft.com/office/officeart/2005/8/layout/process2"/>
    <dgm:cxn modelId="{9083A1AC-3818-4C4B-A50C-65E61530DE11}" type="presOf" srcId="{B0CB1B6D-6BDD-4AB8-A1C2-D0F3E3693937}" destId="{2255F385-554E-4291-A070-8EF848A59883}" srcOrd="0" destOrd="0" presId="urn:microsoft.com/office/officeart/2005/8/layout/process2"/>
    <dgm:cxn modelId="{1FF6B517-D515-40F0-9CE6-2A7C125C913C}" type="presParOf" srcId="{3EA7E613-4904-4C2E-8A18-51E15434FEBF}" destId="{E37D8997-B7BA-45F3-BD3D-95E3387EEF77}" srcOrd="0" destOrd="0" presId="urn:microsoft.com/office/officeart/2005/8/layout/process2"/>
    <dgm:cxn modelId="{350CC7E8-F406-42C0-9938-15664D33C780}" type="presParOf" srcId="{3EA7E613-4904-4C2E-8A18-51E15434FEBF}" destId="{416FE3AC-9B03-450A-AD55-17A0A9E883E8}" srcOrd="1" destOrd="0" presId="urn:microsoft.com/office/officeart/2005/8/layout/process2"/>
    <dgm:cxn modelId="{37883F4D-9A9F-42DB-BA78-4F2B7DEA71AC}" type="presParOf" srcId="{416FE3AC-9B03-450A-AD55-17A0A9E883E8}" destId="{327B46CA-D2C8-46B4-99D6-101705B04FC7}" srcOrd="0" destOrd="0" presId="urn:microsoft.com/office/officeart/2005/8/layout/process2"/>
    <dgm:cxn modelId="{A4B18841-0F86-4BE9-9A06-FAB3FC482162}" type="presParOf" srcId="{3EA7E613-4904-4C2E-8A18-51E15434FEBF}" destId="{BABFF3BA-F90B-45D9-BA4B-87EB5CAFF1E2}" srcOrd="2" destOrd="0" presId="urn:microsoft.com/office/officeart/2005/8/layout/process2"/>
    <dgm:cxn modelId="{0733E22F-F386-4262-B033-868A7D3ED35A}" type="presParOf" srcId="{3EA7E613-4904-4C2E-8A18-51E15434FEBF}" destId="{0E1088D8-CEFB-4468-B07D-80DAA73F0A23}" srcOrd="3" destOrd="0" presId="urn:microsoft.com/office/officeart/2005/8/layout/process2"/>
    <dgm:cxn modelId="{0BF6C121-BC5F-4CF1-9020-D90DB9E62067}" type="presParOf" srcId="{0E1088D8-CEFB-4468-B07D-80DAA73F0A23}" destId="{E952180E-9F52-4E05-86D9-E686DE533DAE}" srcOrd="0" destOrd="0" presId="urn:microsoft.com/office/officeart/2005/8/layout/process2"/>
    <dgm:cxn modelId="{3FE8F6D0-0A16-48E0-93CF-E6EF8D367AF0}" type="presParOf" srcId="{3EA7E613-4904-4C2E-8A18-51E15434FEBF}" destId="{41716979-23A5-4E52-9353-FE2EBEDFC920}" srcOrd="4" destOrd="0" presId="urn:microsoft.com/office/officeart/2005/8/layout/process2"/>
    <dgm:cxn modelId="{25EA5062-6B5F-4574-845B-41CB7285630C}" type="presParOf" srcId="{3EA7E613-4904-4C2E-8A18-51E15434FEBF}" destId="{2255F385-554E-4291-A070-8EF848A59883}" srcOrd="5" destOrd="0" presId="urn:microsoft.com/office/officeart/2005/8/layout/process2"/>
    <dgm:cxn modelId="{E0CE5EA7-23C1-4096-90AA-7044189DAE5B}" type="presParOf" srcId="{2255F385-554E-4291-A070-8EF848A59883}" destId="{E1C343D4-977A-4CE4-806C-22C119C021E6}" srcOrd="0" destOrd="0" presId="urn:microsoft.com/office/officeart/2005/8/layout/process2"/>
    <dgm:cxn modelId="{6D657D87-D929-47DF-A135-3C01857E7930}" type="presParOf" srcId="{3EA7E613-4904-4C2E-8A18-51E15434FEBF}" destId="{322E65D8-21C6-4778-A7A2-2110D14659A1}"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E0494-4B7A-4560-B824-84CC8406DE3E}">
      <dsp:nvSpPr>
        <dsp:cNvPr id="0" name=""/>
        <dsp:cNvSpPr/>
      </dsp:nvSpPr>
      <dsp:spPr>
        <a:xfrm>
          <a:off x="0" y="5826765"/>
          <a:ext cx="8128000" cy="382486"/>
        </a:xfrm>
        <a:prstGeom prst="rect">
          <a:avLst/>
        </a:prstGeom>
        <a:gradFill rotWithShape="0">
          <a:gsLst>
            <a:gs pos="0">
              <a:srgbClr val="00B0F0">
                <a:alpha val="36000"/>
              </a:srgb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استنتاجات واقتراحات</a:t>
          </a:r>
          <a:endParaRPr lang="fr-FR" sz="3200" b="1" kern="1200" dirty="0">
            <a:latin typeface="Traditional Arabic" panose="02020603050405020304" pitchFamily="18" charset="-78"/>
            <a:cs typeface="Traditional Arabic" panose="02020603050405020304" pitchFamily="18" charset="-78"/>
          </a:endParaRPr>
        </a:p>
      </dsp:txBody>
      <dsp:txXfrm>
        <a:off x="0" y="5826765"/>
        <a:ext cx="8128000" cy="382486"/>
      </dsp:txXfrm>
    </dsp:sp>
    <dsp:sp modelId="{4CA0B2D9-1B3B-440D-91E2-9FD1FA218FB9}">
      <dsp:nvSpPr>
        <dsp:cNvPr id="0" name=""/>
        <dsp:cNvSpPr/>
      </dsp:nvSpPr>
      <dsp:spPr>
        <a:xfrm rot="10800000">
          <a:off x="0" y="5244239"/>
          <a:ext cx="8128000" cy="588263"/>
        </a:xfrm>
        <a:prstGeom prst="upArrowCallout">
          <a:avLst/>
        </a:prstGeom>
        <a:gradFill rotWithShape="0">
          <a:gsLst>
            <a:gs pos="0">
              <a:srgbClr val="00B0F0">
                <a:alpha val="36000"/>
              </a:srgb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امثلة عن موهوبين</a:t>
          </a:r>
          <a:endParaRPr lang="fr-FR" sz="3200" b="1" kern="1200" dirty="0">
            <a:latin typeface="Traditional Arabic" panose="02020603050405020304" pitchFamily="18" charset="-78"/>
            <a:cs typeface="Traditional Arabic" panose="02020603050405020304" pitchFamily="18" charset="-78"/>
          </a:endParaRPr>
        </a:p>
      </dsp:txBody>
      <dsp:txXfrm rot="10800000">
        <a:off x="0" y="5244239"/>
        <a:ext cx="8128000" cy="382236"/>
      </dsp:txXfrm>
    </dsp:sp>
    <dsp:sp modelId="{060312A9-A04E-4990-BCB6-63724B11BA6E}">
      <dsp:nvSpPr>
        <dsp:cNvPr id="0" name=""/>
        <dsp:cNvSpPr/>
      </dsp:nvSpPr>
      <dsp:spPr>
        <a:xfrm rot="10800000">
          <a:off x="0" y="4661713"/>
          <a:ext cx="8128000" cy="588263"/>
        </a:xfrm>
        <a:prstGeom prst="upArrowCallout">
          <a:avLst/>
        </a:prstGeom>
        <a:gradFill rotWithShape="0">
          <a:gsLst>
            <a:gs pos="0">
              <a:schemeClr val="accent6">
                <a:lumMod val="75000"/>
                <a:alpha val="54000"/>
              </a:schemeClr>
            </a:gs>
            <a:gs pos="80000">
              <a:schemeClr val="accent2">
                <a:hueOff val="585190"/>
                <a:satOff val="-730"/>
                <a:lumOff val="172"/>
                <a:alphaOff val="0"/>
                <a:shade val="93000"/>
                <a:satMod val="130000"/>
              </a:schemeClr>
            </a:gs>
            <a:gs pos="100000">
              <a:schemeClr val="accent2">
                <a:hueOff val="585190"/>
                <a:satOff val="-730"/>
                <a:lumOff val="1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تعريف خطر هجرة المواهب</a:t>
          </a:r>
          <a:endParaRPr lang="fr-FR" sz="3200" b="1" kern="1200" dirty="0">
            <a:latin typeface="Traditional Arabic" panose="02020603050405020304" pitchFamily="18" charset="-78"/>
            <a:cs typeface="Traditional Arabic" panose="02020603050405020304" pitchFamily="18" charset="-78"/>
          </a:endParaRPr>
        </a:p>
      </dsp:txBody>
      <dsp:txXfrm rot="10800000">
        <a:off x="0" y="4661713"/>
        <a:ext cx="8128000" cy="382236"/>
      </dsp:txXfrm>
    </dsp:sp>
    <dsp:sp modelId="{5D93CDC8-0DD1-44D5-8CC0-FA5463056A88}">
      <dsp:nvSpPr>
        <dsp:cNvPr id="0" name=""/>
        <dsp:cNvSpPr/>
      </dsp:nvSpPr>
      <dsp:spPr>
        <a:xfrm rot="10800000">
          <a:off x="0" y="4079187"/>
          <a:ext cx="8128000" cy="588263"/>
        </a:xfrm>
        <a:prstGeom prst="upArrowCallout">
          <a:avLst/>
        </a:prstGeom>
        <a:gradFill rotWithShape="0">
          <a:gsLst>
            <a:gs pos="0">
              <a:srgbClr val="002060">
                <a:alpha val="25000"/>
              </a:srgb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أسباب الاهتمام بالموهبة</a:t>
          </a:r>
          <a:endParaRPr lang="fr-FR" sz="3200" b="1" kern="1200" dirty="0">
            <a:latin typeface="Traditional Arabic" panose="02020603050405020304" pitchFamily="18" charset="-78"/>
            <a:cs typeface="Traditional Arabic" panose="02020603050405020304" pitchFamily="18" charset="-78"/>
          </a:endParaRPr>
        </a:p>
      </dsp:txBody>
      <dsp:txXfrm rot="10800000">
        <a:off x="0" y="4079187"/>
        <a:ext cx="8128000" cy="382236"/>
      </dsp:txXfrm>
    </dsp:sp>
    <dsp:sp modelId="{B34D2F35-D498-45E3-A937-6A8D8488985E}">
      <dsp:nvSpPr>
        <dsp:cNvPr id="0" name=""/>
        <dsp:cNvSpPr/>
      </dsp:nvSpPr>
      <dsp:spPr>
        <a:xfrm rot="10800000">
          <a:off x="0" y="3496660"/>
          <a:ext cx="8128000" cy="588263"/>
        </a:xfrm>
        <a:prstGeom prst="upArrowCallout">
          <a:avLst/>
        </a:prstGeom>
        <a:gradFill rotWithShape="0">
          <a:gsLst>
            <a:gs pos="0">
              <a:srgbClr val="FF0000">
                <a:alpha val="40000"/>
              </a:srgbClr>
            </a:gs>
            <a:gs pos="80000">
              <a:schemeClr val="accent2">
                <a:hueOff val="1755570"/>
                <a:satOff val="-2190"/>
                <a:lumOff val="515"/>
                <a:alphaOff val="0"/>
                <a:shade val="93000"/>
                <a:satMod val="130000"/>
              </a:schemeClr>
            </a:gs>
            <a:gs pos="100000">
              <a:schemeClr val="accent2">
                <a:hueOff val="1755570"/>
                <a:satOff val="-2190"/>
                <a:lumOff val="5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تعريف الموهبة وخصائصها</a:t>
          </a:r>
          <a:endParaRPr lang="fr-FR" sz="3200" b="1" kern="1200" dirty="0">
            <a:latin typeface="Traditional Arabic" panose="02020603050405020304" pitchFamily="18" charset="-78"/>
            <a:cs typeface="Traditional Arabic" panose="02020603050405020304" pitchFamily="18" charset="-78"/>
          </a:endParaRPr>
        </a:p>
      </dsp:txBody>
      <dsp:txXfrm rot="10800000">
        <a:off x="0" y="3496660"/>
        <a:ext cx="8128000" cy="382236"/>
      </dsp:txXfrm>
    </dsp:sp>
    <dsp:sp modelId="{B5421263-C23B-4099-AF70-22D8766D7201}">
      <dsp:nvSpPr>
        <dsp:cNvPr id="0" name=""/>
        <dsp:cNvSpPr/>
      </dsp:nvSpPr>
      <dsp:spPr>
        <a:xfrm rot="10800000">
          <a:off x="0" y="2914134"/>
          <a:ext cx="8128000" cy="588263"/>
        </a:xfrm>
        <a:prstGeom prst="upArrowCallout">
          <a:avLst/>
        </a:prstGeom>
        <a:gradFill rotWithShape="0">
          <a:gsLst>
            <a:gs pos="0">
              <a:srgbClr val="0070C0">
                <a:alpha val="13000"/>
              </a:srgb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تعريف الخطر</a:t>
          </a:r>
          <a:endParaRPr lang="fr-FR" sz="3200" b="1" kern="1200" dirty="0">
            <a:latin typeface="Traditional Arabic" panose="02020603050405020304" pitchFamily="18" charset="-78"/>
            <a:cs typeface="Traditional Arabic" panose="02020603050405020304" pitchFamily="18" charset="-78"/>
          </a:endParaRPr>
        </a:p>
      </dsp:txBody>
      <dsp:txXfrm rot="10800000">
        <a:off x="0" y="2914134"/>
        <a:ext cx="8128000" cy="382236"/>
      </dsp:txXfrm>
    </dsp:sp>
    <dsp:sp modelId="{291D3908-30DB-43EF-B677-A758B72020A0}">
      <dsp:nvSpPr>
        <dsp:cNvPr id="0" name=""/>
        <dsp:cNvSpPr/>
      </dsp:nvSpPr>
      <dsp:spPr>
        <a:xfrm rot="10800000">
          <a:off x="0" y="2331608"/>
          <a:ext cx="8128000" cy="588263"/>
        </a:xfrm>
        <a:prstGeom prst="upArrowCallout">
          <a:avLst/>
        </a:prstGeom>
        <a:gradFill rotWithShape="0">
          <a:gsLst>
            <a:gs pos="0">
              <a:schemeClr val="accent6">
                <a:lumMod val="50000"/>
                <a:alpha val="13000"/>
              </a:schemeClr>
            </a:gs>
            <a:gs pos="80000">
              <a:schemeClr val="accent2">
                <a:hueOff val="2925949"/>
                <a:satOff val="-3649"/>
                <a:lumOff val="858"/>
                <a:alphaOff val="0"/>
                <a:shade val="93000"/>
                <a:satMod val="130000"/>
              </a:schemeClr>
            </a:gs>
            <a:gs pos="100000">
              <a:schemeClr val="accent2">
                <a:hueOff val="2925949"/>
                <a:satOff val="-3649"/>
                <a:lumOff val="8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fr-FR" sz="3200" b="1" kern="1200" dirty="0" smtClean="0">
              <a:latin typeface="Traditional Arabic" panose="02020603050405020304" pitchFamily="18" charset="-78"/>
              <a:cs typeface="Traditional Arabic" panose="02020603050405020304" pitchFamily="18" charset="-78"/>
            </a:rPr>
            <a:t>TIME OF REVENGE</a:t>
          </a:r>
          <a:endParaRPr lang="fr-FR" sz="3200" b="1" kern="1200" dirty="0">
            <a:latin typeface="Traditional Arabic" panose="02020603050405020304" pitchFamily="18" charset="-78"/>
            <a:cs typeface="Traditional Arabic" panose="02020603050405020304" pitchFamily="18" charset="-78"/>
          </a:endParaRPr>
        </a:p>
      </dsp:txBody>
      <dsp:txXfrm rot="10800000">
        <a:off x="0" y="2331608"/>
        <a:ext cx="8128000" cy="382236"/>
      </dsp:txXfrm>
    </dsp:sp>
    <dsp:sp modelId="{860B76BE-AD3F-471D-AA4E-EA3CD6AAEC68}">
      <dsp:nvSpPr>
        <dsp:cNvPr id="0" name=""/>
        <dsp:cNvSpPr/>
      </dsp:nvSpPr>
      <dsp:spPr>
        <a:xfrm rot="10800000">
          <a:off x="0" y="1749081"/>
          <a:ext cx="8128000" cy="588263"/>
        </a:xfrm>
        <a:prstGeom prst="upArrowCallout">
          <a:avLst/>
        </a:prstGeom>
        <a:gradFill rotWithShape="0">
          <a:gsLst>
            <a:gs pos="0">
              <a:srgbClr val="0070C0">
                <a:alpha val="13000"/>
              </a:srgb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الاشكالية</a:t>
          </a:r>
          <a:endParaRPr lang="fr-FR" sz="3200" b="1" kern="1200" dirty="0">
            <a:latin typeface="Traditional Arabic" panose="02020603050405020304" pitchFamily="18" charset="-78"/>
            <a:cs typeface="Traditional Arabic" panose="02020603050405020304" pitchFamily="18" charset="-78"/>
          </a:endParaRPr>
        </a:p>
      </dsp:txBody>
      <dsp:txXfrm rot="10800000">
        <a:off x="0" y="1749081"/>
        <a:ext cx="8128000" cy="382236"/>
      </dsp:txXfrm>
    </dsp:sp>
    <dsp:sp modelId="{B0CEC76D-8AB6-45D6-8C9B-4FCDDDB114E2}">
      <dsp:nvSpPr>
        <dsp:cNvPr id="0" name=""/>
        <dsp:cNvSpPr/>
      </dsp:nvSpPr>
      <dsp:spPr>
        <a:xfrm rot="10800000">
          <a:off x="0" y="1166555"/>
          <a:ext cx="8128000" cy="588263"/>
        </a:xfrm>
        <a:prstGeom prst="upArrowCallout">
          <a:avLst/>
        </a:prstGeom>
        <a:gradFill rotWithShape="0">
          <a:gsLst>
            <a:gs pos="0">
              <a:srgbClr val="00B050">
                <a:alpha val="13000"/>
              </a:srgbClr>
            </a:gs>
            <a:gs pos="80000">
              <a:schemeClr val="accent2">
                <a:hueOff val="4096329"/>
                <a:satOff val="-5109"/>
                <a:lumOff val="1201"/>
                <a:alphaOff val="0"/>
                <a:shade val="93000"/>
                <a:satMod val="130000"/>
              </a:schemeClr>
            </a:gs>
            <a:gs pos="100000">
              <a:schemeClr val="accent2">
                <a:hueOff val="4096329"/>
                <a:satOff val="-5109"/>
                <a:lumOff val="12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الكلمات المفتاحية</a:t>
          </a:r>
          <a:endParaRPr lang="fr-FR" sz="3200" b="1" kern="1200" dirty="0">
            <a:latin typeface="Traditional Arabic" panose="02020603050405020304" pitchFamily="18" charset="-78"/>
            <a:cs typeface="Traditional Arabic" panose="02020603050405020304" pitchFamily="18" charset="-78"/>
          </a:endParaRPr>
        </a:p>
      </dsp:txBody>
      <dsp:txXfrm rot="10800000">
        <a:off x="0" y="1166555"/>
        <a:ext cx="8128000" cy="382236"/>
      </dsp:txXfrm>
    </dsp:sp>
    <dsp:sp modelId="{D244CBD6-C47D-4516-BD79-94CF2E899F71}">
      <dsp:nvSpPr>
        <dsp:cNvPr id="0" name=""/>
        <dsp:cNvSpPr/>
      </dsp:nvSpPr>
      <dsp:spPr>
        <a:xfrm rot="10800000">
          <a:off x="0" y="584029"/>
          <a:ext cx="8128000" cy="588263"/>
        </a:xfrm>
        <a:prstGeom prst="upArrowCallout">
          <a:avLst/>
        </a:prstGeom>
        <a:gradFill rotWithShape="0">
          <a:gsLst>
            <a:gs pos="0">
              <a:srgbClr val="FFFF00">
                <a:alpha val="13000"/>
              </a:srgb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الملخص</a:t>
          </a:r>
          <a:endParaRPr lang="fr-FR" sz="3200" b="1" kern="1200" dirty="0">
            <a:latin typeface="Traditional Arabic" panose="02020603050405020304" pitchFamily="18" charset="-78"/>
            <a:cs typeface="Traditional Arabic" panose="02020603050405020304" pitchFamily="18" charset="-78"/>
          </a:endParaRPr>
        </a:p>
      </dsp:txBody>
      <dsp:txXfrm rot="10800000">
        <a:off x="0" y="584029"/>
        <a:ext cx="8128000" cy="382236"/>
      </dsp:txXfrm>
    </dsp:sp>
    <dsp:sp modelId="{5DC0AFF5-2E77-428E-B103-5752A110AAB0}">
      <dsp:nvSpPr>
        <dsp:cNvPr id="0" name=""/>
        <dsp:cNvSpPr/>
      </dsp:nvSpPr>
      <dsp:spPr>
        <a:xfrm rot="10800000">
          <a:off x="0" y="1503"/>
          <a:ext cx="8128000" cy="588263"/>
        </a:xfrm>
        <a:prstGeom prst="upArrowCallout">
          <a:avLst/>
        </a:prstGeom>
        <a:gradFill rotWithShape="0">
          <a:gsLst>
            <a:gs pos="0">
              <a:srgbClr val="FFFF00">
                <a:alpha val="13000"/>
              </a:srgb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smtClean="0">
              <a:latin typeface="Traditional Arabic" panose="02020603050405020304" pitchFamily="18" charset="-78"/>
              <a:cs typeface="Traditional Arabic" panose="02020603050405020304" pitchFamily="18" charset="-78"/>
            </a:rPr>
            <a:t>المقدمة</a:t>
          </a:r>
          <a:endParaRPr lang="fr-FR" sz="3200" b="1" kern="1200" dirty="0">
            <a:latin typeface="Traditional Arabic" panose="02020603050405020304" pitchFamily="18" charset="-78"/>
            <a:cs typeface="Traditional Arabic" panose="02020603050405020304" pitchFamily="18" charset="-78"/>
          </a:endParaRPr>
        </a:p>
      </dsp:txBody>
      <dsp:txXfrm rot="10800000">
        <a:off x="0" y="1503"/>
        <a:ext cx="8128000" cy="382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589E4737-5940-4BE8-BBA7-6B2053F16A95}" type="datetimeFigureOut">
              <a:rPr lang="fr-FR" smtClean="0"/>
              <a:pPr/>
              <a:t>10/04/2020</a:t>
            </a:fld>
            <a:endParaRPr lang="fr-FR"/>
          </a:p>
        </p:txBody>
      </p:sp>
      <p:sp>
        <p:nvSpPr>
          <p:cNvPr id="4" name="Espace réservé de l'image des diapositive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A27FFA80-E4E1-469A-93A3-8B2CD7856D4F}" type="slidenum">
              <a:rPr lang="fr-FR" smtClean="0"/>
              <a:pPr/>
              <a:t>‹N°›</a:t>
            </a:fld>
            <a:endParaRPr lang="fr-FR"/>
          </a:p>
        </p:txBody>
      </p:sp>
    </p:spTree>
    <p:extLst>
      <p:ext uri="{BB962C8B-B14F-4D97-AF65-F5344CB8AC3E}">
        <p14:creationId xmlns:p14="http://schemas.microsoft.com/office/powerpoint/2010/main" val="358936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27FFA80-E4E1-469A-93A3-8B2CD7856D4F}" type="slidenum">
              <a:rPr lang="fr-FR" smtClean="0"/>
              <a:pPr/>
              <a:t>5</a:t>
            </a:fld>
            <a:endParaRPr lang="fr-FR"/>
          </a:p>
        </p:txBody>
      </p:sp>
    </p:spTree>
    <p:extLst>
      <p:ext uri="{BB962C8B-B14F-4D97-AF65-F5344CB8AC3E}">
        <p14:creationId xmlns:p14="http://schemas.microsoft.com/office/powerpoint/2010/main" val="138336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383200127"/>
      </p:ext>
    </p:extLst>
  </p:cSld>
  <p:clrMapOvr>
    <a:masterClrMapping/>
  </p:clrMapOvr>
  <p:transition spd="med">
    <p:wheel spokes="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394671608"/>
      </p:ext>
    </p:extLst>
  </p:cSld>
  <p:clrMapOvr>
    <a:masterClrMapping/>
  </p:clrMapOvr>
  <p:transition spd="med">
    <p:wheel spokes="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1"/>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1869994003"/>
      </p:ext>
    </p:extLst>
  </p:cSld>
  <p:clrMapOvr>
    <a:masterClrMapping/>
  </p:clrMapOvr>
  <p:transition spd="med">
    <p:wheel spokes="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993171346"/>
      </p:ext>
    </p:extLst>
  </p:cSld>
  <p:clrMapOvr>
    <a:masterClrMapping/>
  </p:clrMapOvr>
  <p:transition spd="med">
    <p:wheel spokes="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173692579"/>
      </p:ext>
    </p:extLst>
  </p:cSld>
  <p:clrMapOvr>
    <a:masterClrMapping/>
  </p:clrMapOvr>
  <p:transition spd="med">
    <p:wheel spokes="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3696503426"/>
      </p:ext>
    </p:extLst>
  </p:cSld>
  <p:clrMapOvr>
    <a:masterClrMapping/>
  </p:clrMapOvr>
  <p:transition spd="med">
    <p:wheel spokes="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2865677375"/>
      </p:ext>
    </p:extLst>
  </p:cSld>
  <p:clrMapOvr>
    <a:masterClrMapping/>
  </p:clrMapOvr>
  <p:transition spd="med">
    <p:wheel spokes="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2465065365"/>
      </p:ext>
    </p:extLst>
  </p:cSld>
  <p:clrMapOvr>
    <a:masterClrMapping/>
  </p:clrMapOvr>
  <p:transition spd="med">
    <p:wheel spokes="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982552055"/>
      </p:ext>
    </p:extLst>
  </p:cSld>
  <p:clrMapOvr>
    <a:masterClrMapping/>
  </p:clrMapOvr>
  <p:transition spd="med">
    <p:wheel spokes="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2754976178"/>
      </p:ext>
    </p:extLst>
  </p:cSld>
  <p:clrMapOvr>
    <a:masterClrMapping/>
  </p:clrMapOvr>
  <p:transition spd="med">
    <p:wheel spokes="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2C24C92-9A69-480A-8A38-B4A930B2C813}" type="datetimeFigureOut">
              <a:rPr lang="fr-FR" smtClean="0"/>
              <a:pPr/>
              <a:t>10/04/2020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1210111510"/>
      </p:ext>
    </p:extLst>
  </p:cSld>
  <p:clrMapOvr>
    <a:masterClrMapping/>
  </p:clrMapOvr>
  <p:transition spd="med">
    <p:wheel spokes="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24C92-9A69-480A-8A38-B4A930B2C813}" type="datetimeFigureOut">
              <a:rPr lang="fr-FR" smtClean="0"/>
              <a:pPr/>
              <a:t>10/04/2020</a:t>
            </a:fld>
            <a:endParaRPr lang="fr-FR" dirty="0"/>
          </a:p>
        </p:txBody>
      </p:sp>
      <p:sp>
        <p:nvSpPr>
          <p:cNvPr id="5" name="Espace réservé du pied de page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0FC1D-0FFF-41BD-B161-4A7CB68FB555}" type="slidenum">
              <a:rPr lang="fr-FR" smtClean="0"/>
              <a:pPr/>
              <a:t>‹N°›</a:t>
            </a:fld>
            <a:endParaRPr lang="fr-FR" dirty="0"/>
          </a:p>
        </p:txBody>
      </p:sp>
    </p:spTree>
    <p:extLst>
      <p:ext uri="{BB962C8B-B14F-4D97-AF65-F5344CB8AC3E}">
        <p14:creationId xmlns:p14="http://schemas.microsoft.com/office/powerpoint/2010/main" val="33431361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med">
    <p:wheel spokes="1"/>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gif"/><Relationship Id="rId7" Type="http://schemas.openxmlformats.org/officeDocument/2006/relationships/diagramColors" Target="../diagrams/colors2.xm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0.png"/><Relationship Id="rId7" Type="http://schemas.openxmlformats.org/officeDocument/2006/relationships/diagramColors" Target="../diagrams/colors5.xm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2.jpg"/><Relationship Id="rId7" Type="http://schemas.openxmlformats.org/officeDocument/2006/relationships/diagramQuickStyle" Target="../diagrams/quickStyle6.xml"/><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4.gif"/><Relationship Id="rId4" Type="http://schemas.openxmlformats.org/officeDocument/2006/relationships/image" Target="../media/image43.gif"/><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836712"/>
            <a:ext cx="9937103" cy="532859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89414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96315"/>
          </a:xfrm>
          <a:prstGeom prst="rect">
            <a:avLst/>
          </a:prstGeom>
        </p:spPr>
      </p:pic>
      <p:sp>
        <p:nvSpPr>
          <p:cNvPr id="7" name="Rectangle 6"/>
          <p:cNvSpPr/>
          <p:nvPr/>
        </p:nvSpPr>
        <p:spPr>
          <a:xfrm>
            <a:off x="-31576" y="-19014"/>
            <a:ext cx="12192000" cy="685800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Pensées 7"/>
          <p:cNvSpPr/>
          <p:nvPr/>
        </p:nvSpPr>
        <p:spPr>
          <a:xfrm>
            <a:off x="263352" y="332656"/>
            <a:ext cx="4176464" cy="1944216"/>
          </a:xfrm>
          <a:prstGeom prst="cloudCallout">
            <a:avLst>
              <a:gd name="adj1" fmla="val 59924"/>
              <a:gd name="adj2" fmla="val 1157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3200" dirty="0" smtClean="0">
                <a:latin typeface="Arial Black" panose="020B0A04020102020204" pitchFamily="34" charset="0"/>
              </a:rPr>
              <a:t>THE CONCEPTE OF RISQUE</a:t>
            </a:r>
            <a:endParaRPr lang="fr-FR" sz="3200" dirty="0">
              <a:latin typeface="Arial Black" panose="020B0A04020102020204" pitchFamily="34" charset="0"/>
            </a:endParaRPr>
          </a:p>
        </p:txBody>
      </p:sp>
      <p:sp>
        <p:nvSpPr>
          <p:cNvPr id="9" name="Rectangle 8"/>
          <p:cNvSpPr/>
          <p:nvPr/>
        </p:nvSpPr>
        <p:spPr>
          <a:xfrm>
            <a:off x="5031632" y="2514206"/>
            <a:ext cx="7128792" cy="4320480"/>
          </a:xfrm>
          <a:prstGeom prst="rect">
            <a:avLst/>
          </a:prstGeom>
          <a:gradFill>
            <a:gsLst>
              <a:gs pos="0">
                <a:srgbClr val="7030A0">
                  <a:alpha val="39000"/>
                </a:srgb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just" rtl="1"/>
            <a:r>
              <a:rPr lang="ar-DZ" sz="2400" b="1" dirty="0" smtClean="0">
                <a:solidFill>
                  <a:schemeClr val="tx1"/>
                </a:solidFill>
                <a:latin typeface="Traditional Arabic" panose="02020603050405020304" pitchFamily="18" charset="-78"/>
                <a:cs typeface="Traditional Arabic" panose="02020603050405020304" pitchFamily="18" charset="-78"/>
              </a:rPr>
              <a:t>ان مفهوم الخطر مرتبط </a:t>
            </a:r>
            <a:r>
              <a:rPr lang="ar-DZ" sz="2400" b="1" u="sng" dirty="0" smtClean="0">
                <a:solidFill>
                  <a:schemeClr val="tx1"/>
                </a:solidFill>
                <a:latin typeface="Traditional Arabic" panose="02020603050405020304" pitchFamily="18" charset="-78"/>
                <a:cs typeface="Traditional Arabic" panose="02020603050405020304" pitchFamily="18" charset="-78"/>
              </a:rPr>
              <a:t>بعدم اليقين</a:t>
            </a:r>
            <a:r>
              <a:rPr lang="ar-DZ" sz="2400" b="1" dirty="0" smtClean="0">
                <a:solidFill>
                  <a:schemeClr val="tx1"/>
                </a:solidFill>
                <a:latin typeface="Traditional Arabic" panose="02020603050405020304" pitchFamily="18" charset="-78"/>
                <a:cs typeface="Traditional Arabic" panose="02020603050405020304" pitchFamily="18" charset="-78"/>
              </a:rPr>
              <a:t>، وهو مرتبط  أيضا حول الأحداث التي قد تحدث في المستقبل، وا</a:t>
            </a:r>
            <a:r>
              <a:rPr lang="ar-DZ" sz="2400" b="1" u="sng" dirty="0" smtClean="0">
                <a:solidFill>
                  <a:schemeClr val="tx1"/>
                </a:solidFill>
                <a:latin typeface="Traditional Arabic" panose="02020603050405020304" pitchFamily="18" charset="-78"/>
                <a:cs typeface="Traditional Arabic" panose="02020603050405020304" pitchFamily="18" charset="-78"/>
              </a:rPr>
              <a:t>لنتائج</a:t>
            </a:r>
            <a:r>
              <a:rPr lang="ar-DZ" sz="2400" b="1" dirty="0" smtClean="0">
                <a:solidFill>
                  <a:schemeClr val="tx1"/>
                </a:solidFill>
                <a:latin typeface="Traditional Arabic" panose="02020603050405020304" pitchFamily="18" charset="-78"/>
                <a:cs typeface="Traditional Arabic" panose="02020603050405020304" pitchFamily="18" charset="-78"/>
              </a:rPr>
              <a:t> التي قد تختلف عن التوقعات الأصلية،لذلك يميل الناس الى اتخاذ موقف سلبي تجاه الخطر، فيعتبرون ذلك أمرا خطيرا قد يؤثر عليهم على </a:t>
            </a:r>
            <a:r>
              <a:rPr lang="ar-DZ" sz="2400" b="1" u="sng" dirty="0" smtClean="0">
                <a:solidFill>
                  <a:schemeClr val="tx1"/>
                </a:solidFill>
                <a:latin typeface="Traditional Arabic" panose="02020603050405020304" pitchFamily="18" charset="-78"/>
                <a:cs typeface="Traditional Arabic" panose="02020603050405020304" pitchFamily="18" charset="-78"/>
              </a:rPr>
              <a:t>نحو سلبي</a:t>
            </a:r>
            <a:r>
              <a:rPr lang="ar-DZ" sz="2400" b="1" dirty="0" smtClean="0">
                <a:solidFill>
                  <a:schemeClr val="tx1"/>
                </a:solidFill>
                <a:latin typeface="Traditional Arabic" panose="02020603050405020304" pitchFamily="18" charset="-78"/>
                <a:cs typeface="Traditional Arabic" panose="02020603050405020304" pitchFamily="18" charset="-78"/>
              </a:rPr>
              <a:t>.</a:t>
            </a:r>
          </a:p>
          <a:p>
            <a:pPr algn="just" rtl="1"/>
            <a:r>
              <a:rPr lang="ar-DZ" sz="2400" b="1" dirty="0" smtClean="0">
                <a:solidFill>
                  <a:schemeClr val="tx1"/>
                </a:solidFill>
                <a:latin typeface="Traditional Arabic" panose="02020603050405020304" pitchFamily="18" charset="-78"/>
                <a:cs typeface="Traditional Arabic" panose="02020603050405020304" pitchFamily="18" charset="-78"/>
              </a:rPr>
              <a:t>تنطوي المخاطر على امكانية الحصول على نتيجة أ</a:t>
            </a:r>
            <a:r>
              <a:rPr lang="ar-DZ" sz="2400" b="1" u="sng" dirty="0" smtClean="0">
                <a:solidFill>
                  <a:schemeClr val="tx1"/>
                </a:solidFill>
                <a:latin typeface="Traditional Arabic" panose="02020603050405020304" pitchFamily="18" charset="-78"/>
                <a:cs typeface="Traditional Arabic" panose="02020603050405020304" pitchFamily="18" charset="-78"/>
              </a:rPr>
              <a:t>فضل</a:t>
            </a:r>
            <a:r>
              <a:rPr lang="ar-DZ" sz="2400" b="1" dirty="0" smtClean="0">
                <a:solidFill>
                  <a:schemeClr val="tx1"/>
                </a:solidFill>
                <a:latin typeface="Traditional Arabic" panose="02020603050405020304" pitchFamily="18" charset="-78"/>
                <a:cs typeface="Traditional Arabic" panose="02020603050405020304" pitchFamily="18" charset="-78"/>
              </a:rPr>
              <a:t> أو </a:t>
            </a:r>
            <a:r>
              <a:rPr lang="ar-DZ" sz="2400" b="1" u="sng" dirty="0" smtClean="0">
                <a:solidFill>
                  <a:schemeClr val="tx1"/>
                </a:solidFill>
                <a:latin typeface="Traditional Arabic" panose="02020603050405020304" pitchFamily="18" charset="-78"/>
                <a:cs typeface="Traditional Arabic" panose="02020603050405020304" pitchFamily="18" charset="-78"/>
              </a:rPr>
              <a:t>أسوأ </a:t>
            </a:r>
            <a:r>
              <a:rPr lang="ar-DZ" sz="2400" b="1" dirty="0" smtClean="0">
                <a:solidFill>
                  <a:schemeClr val="tx1"/>
                </a:solidFill>
                <a:latin typeface="Traditional Arabic" panose="02020603050405020304" pitchFamily="18" charset="-78"/>
                <a:cs typeface="Traditional Arabic" panose="02020603050405020304" pitchFamily="18" charset="-78"/>
              </a:rPr>
              <a:t>مما كان متوقعا عليه في الأصل.</a:t>
            </a:r>
          </a:p>
          <a:p>
            <a:pPr algn="just" rtl="1"/>
            <a:r>
              <a:rPr lang="ar-DZ" sz="2400" b="1" dirty="0" smtClean="0">
                <a:solidFill>
                  <a:schemeClr val="tx1"/>
                </a:solidFill>
                <a:latin typeface="Traditional Arabic" panose="02020603050405020304" pitchFamily="18" charset="-78"/>
                <a:cs typeface="Traditional Arabic" panose="02020603050405020304" pitchFamily="18" charset="-78"/>
              </a:rPr>
              <a:t>فافتراض الخطر هو السبب الذي يجعل المؤسسات تحقق </a:t>
            </a:r>
            <a:r>
              <a:rPr lang="ar-DZ" sz="2400" b="1" u="sng" dirty="0" smtClean="0">
                <a:solidFill>
                  <a:schemeClr val="tx1"/>
                </a:solidFill>
                <a:latin typeface="Traditional Arabic" panose="02020603050405020304" pitchFamily="18" charset="-78"/>
                <a:cs typeface="Traditional Arabic" panose="02020603050405020304" pitchFamily="18" charset="-78"/>
              </a:rPr>
              <a:t>أرباحا،</a:t>
            </a:r>
            <a:r>
              <a:rPr lang="ar-DZ" sz="2400" b="1" dirty="0" smtClean="0">
                <a:solidFill>
                  <a:schemeClr val="tx1"/>
                </a:solidFill>
                <a:latin typeface="Traditional Arabic" panose="02020603050405020304" pitchFamily="18" charset="-78"/>
                <a:cs typeface="Traditional Arabic" panose="02020603050405020304" pitchFamily="18" charset="-78"/>
              </a:rPr>
              <a:t> ولكنه قد يكون أيضا السبب الذي قد يدفع المؤسسات الى توليد ا</a:t>
            </a:r>
            <a:r>
              <a:rPr lang="ar-DZ" sz="2400" b="1" u="sng" dirty="0" smtClean="0">
                <a:solidFill>
                  <a:schemeClr val="tx1"/>
                </a:solidFill>
                <a:latin typeface="Traditional Arabic" panose="02020603050405020304" pitchFamily="18" charset="-78"/>
                <a:cs typeface="Traditional Arabic" panose="02020603050405020304" pitchFamily="18" charset="-78"/>
              </a:rPr>
              <a:t>لخسائر</a:t>
            </a:r>
            <a:r>
              <a:rPr lang="ar-DZ" sz="2400" b="1" dirty="0" smtClean="0">
                <a:solidFill>
                  <a:schemeClr val="tx1"/>
                </a:solidFill>
                <a:latin typeface="Traditional Arabic" panose="02020603050405020304" pitchFamily="18" charset="-78"/>
                <a:cs typeface="Traditional Arabic" panose="02020603050405020304" pitchFamily="18" charset="-78"/>
              </a:rPr>
              <a:t> ثم الافلاس في نهاية المطاف، ومن ناحية أخرى فان عدم الخوض في المجازفات ليس بالخيار المتاح، فالمؤسسة التي لا تخاطر ليس لها من الأسباب ما قد يجعلها موجودة.</a:t>
            </a:r>
            <a:endParaRPr lang="fr-FR" sz="24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0214248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wheel(1)">
                                      <p:cBhvr>
                                        <p:cTn id="14" dur="2000"/>
                                        <p:tgtEl>
                                          <p:spTgt spid="9">
                                            <p:bg/>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heel(1)">
                                      <p:cBhvr>
                                        <p:cTn id="19" dur="20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heel(1)">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heel(1)">
                                      <p:cBhvr>
                                        <p:cTn id="29"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96315"/>
          </a:xfrm>
          <a:prstGeom prst="rect">
            <a:avLst/>
          </a:prstGeom>
        </p:spPr>
      </p:pic>
      <p:sp>
        <p:nvSpPr>
          <p:cNvPr id="7" name="Rectangle 6"/>
          <p:cNvSpPr/>
          <p:nvPr/>
        </p:nvSpPr>
        <p:spPr>
          <a:xfrm>
            <a:off x="-31576" y="-19014"/>
            <a:ext cx="12192000" cy="685800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1344" y="552714"/>
            <a:ext cx="9336359"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llipse 2"/>
          <p:cNvSpPr/>
          <p:nvPr/>
        </p:nvSpPr>
        <p:spPr>
          <a:xfrm>
            <a:off x="1919536" y="2030747"/>
            <a:ext cx="360040" cy="3600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 name="Ellipse 7"/>
          <p:cNvSpPr/>
          <p:nvPr/>
        </p:nvSpPr>
        <p:spPr>
          <a:xfrm>
            <a:off x="7536160" y="2030747"/>
            <a:ext cx="360040" cy="3600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Ellipse 8"/>
          <p:cNvSpPr/>
          <p:nvPr/>
        </p:nvSpPr>
        <p:spPr>
          <a:xfrm>
            <a:off x="1919536" y="5904723"/>
            <a:ext cx="360040" cy="36004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0" name="Ellipse 9"/>
          <p:cNvSpPr/>
          <p:nvPr/>
        </p:nvSpPr>
        <p:spPr>
          <a:xfrm>
            <a:off x="7536160" y="5733256"/>
            <a:ext cx="360040" cy="3600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1" name="Ellipse 10"/>
          <p:cNvSpPr/>
          <p:nvPr/>
        </p:nvSpPr>
        <p:spPr>
          <a:xfrm>
            <a:off x="4151784" y="3430731"/>
            <a:ext cx="1656183" cy="9169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44396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00312-WA0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
            <a:ext cx="12192000" cy="6858001"/>
          </a:xfrm>
          <a:prstGeom prst="rect">
            <a:avLst/>
          </a:prstGeom>
        </p:spPr>
      </p:pic>
    </p:spTree>
    <p:extLst>
      <p:ext uri="{BB962C8B-B14F-4D97-AF65-F5344CB8AC3E}">
        <p14:creationId xmlns:p14="http://schemas.microsoft.com/office/powerpoint/2010/main" val="9023595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ellipse">
            <a:avLst/>
          </a:prstGeom>
          <a:ln>
            <a:noFill/>
          </a:ln>
          <a:effectLst>
            <a:softEdge rad="112500"/>
          </a:effectLst>
        </p:spPr>
      </p:pic>
      <p:sp>
        <p:nvSpPr>
          <p:cNvPr id="6" name="Rectangle 5"/>
          <p:cNvSpPr/>
          <p:nvPr/>
        </p:nvSpPr>
        <p:spPr>
          <a:xfrm>
            <a:off x="-31576" y="-19014"/>
            <a:ext cx="12192000" cy="685800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Parchemin horizontal 6"/>
          <p:cNvSpPr/>
          <p:nvPr/>
        </p:nvSpPr>
        <p:spPr>
          <a:xfrm>
            <a:off x="8616280" y="-19014"/>
            <a:ext cx="3384376" cy="2448272"/>
          </a:xfrm>
          <a:prstGeom prst="horizontalScroll">
            <a:avLst/>
          </a:prstGeom>
          <a:gradFill>
            <a:gsLst>
              <a:gs pos="0">
                <a:srgbClr val="D60093">
                  <a:alpha val="48000"/>
                </a:srgbClr>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ar-DZ" sz="5400" b="1" dirty="0" smtClean="0">
                <a:latin typeface="Traditional Arabic" panose="02020603050405020304" pitchFamily="18" charset="-78"/>
                <a:cs typeface="Traditional Arabic" panose="02020603050405020304" pitchFamily="18" charset="-78"/>
              </a:rPr>
              <a:t>مفاهيم حول الموهبة</a:t>
            </a:r>
            <a:endParaRPr lang="fr-FR" sz="5400" b="1" dirty="0">
              <a:latin typeface="Traditional Arabic" panose="02020603050405020304" pitchFamily="18" charset="-78"/>
              <a:cs typeface="Traditional Arabic" panose="02020603050405020304" pitchFamily="18" charset="-78"/>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3" y="1446445"/>
            <a:ext cx="5904656" cy="5430569"/>
          </a:xfrm>
          <a:prstGeom prst="rect">
            <a:avLst/>
          </a:prstGeom>
        </p:spPr>
      </p:pic>
      <p:sp>
        <p:nvSpPr>
          <p:cNvPr id="13" name="Pensées 12"/>
          <p:cNvSpPr/>
          <p:nvPr/>
        </p:nvSpPr>
        <p:spPr>
          <a:xfrm>
            <a:off x="3359696" y="908719"/>
            <a:ext cx="3600400" cy="2020409"/>
          </a:xfrm>
          <a:prstGeom prst="cloudCallout">
            <a:avLst>
              <a:gd name="adj1" fmla="val 62734"/>
              <a:gd name="adj2" fmla="val 65102"/>
            </a:avLst>
          </a:prstGeom>
          <a:gradFill>
            <a:gsLst>
              <a:gs pos="0">
                <a:srgbClr val="D60093">
                  <a:alpha val="48000"/>
                </a:srgbClr>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ar-DZ" sz="4000" dirty="0" smtClean="0">
                <a:latin typeface="Traditional Arabic" panose="02020603050405020304" pitchFamily="18" charset="-78"/>
                <a:cs typeface="Traditional Arabic" panose="02020603050405020304" pitchFamily="18" charset="-78"/>
              </a:rPr>
              <a:t>تعريف الموهبة</a:t>
            </a:r>
            <a:endParaRPr lang="fr-FR" sz="4000" dirty="0">
              <a:latin typeface="Traditional Arabic" panose="02020603050405020304" pitchFamily="18" charset="-78"/>
              <a:cs typeface="Traditional Arabic" panose="02020603050405020304" pitchFamily="18" charset="-78"/>
            </a:endParaRPr>
          </a:p>
        </p:txBody>
      </p:sp>
      <p:sp>
        <p:nvSpPr>
          <p:cNvPr id="14" name="Rectangle 13"/>
          <p:cNvSpPr/>
          <p:nvPr/>
        </p:nvSpPr>
        <p:spPr>
          <a:xfrm>
            <a:off x="623392" y="3429000"/>
            <a:ext cx="10484957" cy="3240360"/>
          </a:xfrm>
          <a:prstGeom prst="rect">
            <a:avLst/>
          </a:prstGeom>
          <a:gradFill>
            <a:gsLst>
              <a:gs pos="0">
                <a:srgbClr val="FF0000">
                  <a:alpha val="54000"/>
                </a:srgbClr>
              </a:gs>
              <a:gs pos="80000">
                <a:schemeClr val="accent4">
                  <a:shade val="93000"/>
                  <a:satMod val="130000"/>
                </a:schemeClr>
              </a:gs>
              <a:gs pos="100000">
                <a:schemeClr val="accent4">
                  <a:shade val="94000"/>
                  <a:satMod val="135000"/>
                </a:schemeClr>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ar-DZ" sz="6600" dirty="0" smtClean="0">
                <a:latin typeface="Traditional Arabic" panose="02020603050405020304" pitchFamily="18" charset="-78"/>
                <a:cs typeface="Traditional Arabic" panose="02020603050405020304" pitchFamily="18" charset="-78"/>
              </a:rPr>
              <a:t>هي مختلف المهارات والقدرات المتميزة والخلاقة التي يمتلكها الفرد داخل المؤسسة والتي تمكنه من اداء المطلوب منه بكفاءة وفعالية</a:t>
            </a:r>
            <a:endParaRPr lang="fr-FR" sz="6600" dirty="0">
              <a:latin typeface="Traditional Arabic" panose="02020603050405020304" pitchFamily="18" charset="-78"/>
              <a:cs typeface="Traditional Arabic" panose="02020603050405020304" pitchFamily="18" charset="-78"/>
            </a:endParaRPr>
          </a:p>
        </p:txBody>
      </p:sp>
      <p:sp>
        <p:nvSpPr>
          <p:cNvPr id="15" name="Pensées 14"/>
          <p:cNvSpPr/>
          <p:nvPr/>
        </p:nvSpPr>
        <p:spPr>
          <a:xfrm>
            <a:off x="1569459" y="20275"/>
            <a:ext cx="3600400" cy="2020409"/>
          </a:xfrm>
          <a:prstGeom prst="cloudCallout">
            <a:avLst>
              <a:gd name="adj1" fmla="val 72310"/>
              <a:gd name="adj2" fmla="val 46554"/>
            </a:avLst>
          </a:prstGeom>
          <a:gradFill>
            <a:gsLst>
              <a:gs pos="0">
                <a:srgbClr val="00B050">
                  <a:alpha val="51000"/>
                </a:srgb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ar-DZ" sz="4000" dirty="0" smtClean="0">
                <a:latin typeface="Traditional Arabic" panose="02020603050405020304" pitchFamily="18" charset="-78"/>
                <a:cs typeface="Traditional Arabic" panose="02020603050405020304" pitchFamily="18" charset="-78"/>
              </a:rPr>
              <a:t>خصائص الموهبة</a:t>
            </a:r>
            <a:endParaRPr lang="fr-FR" sz="4000" dirty="0">
              <a:latin typeface="Traditional Arabic" panose="02020603050405020304" pitchFamily="18" charset="-78"/>
              <a:cs typeface="Traditional Arabic" panose="02020603050405020304" pitchFamily="18" charset="-78"/>
            </a:endParaRPr>
          </a:p>
        </p:txBody>
      </p:sp>
      <p:graphicFrame>
        <p:nvGraphicFramePr>
          <p:cNvPr id="16" name="Diagramme 15"/>
          <p:cNvGraphicFramePr/>
          <p:nvPr>
            <p:extLst>
              <p:ext uri="{D42A27DB-BD31-4B8C-83A1-F6EECF244321}">
                <p14:modId xmlns:p14="http://schemas.microsoft.com/office/powerpoint/2010/main" val="2651136378"/>
              </p:ext>
            </p:extLst>
          </p:nvPr>
        </p:nvGraphicFramePr>
        <p:xfrm>
          <a:off x="839416" y="1988427"/>
          <a:ext cx="9824640" cy="4869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47145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1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grpId="1" nodeType="clickEffect">
                                  <p:stCondLst>
                                    <p:cond delay="0"/>
                                  </p:stCondLst>
                                  <p:childTnLst>
                                    <p:animEffect transition="out" filter="circle(out)">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par>
                                <p:cTn id="21" presetID="6" presetClass="exit" presetSubtype="32" fill="hold" grpId="1" nodeType="withEffect">
                                  <p:stCondLst>
                                    <p:cond delay="0"/>
                                  </p:stCondLst>
                                  <p:childTnLst>
                                    <p:animEffect transition="out" filter="circle(out)">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3" grpId="1" animBg="1"/>
      <p:bldP spid="14" grpId="0" animBg="1"/>
      <p:bldP spid="14" grpId="1" animBg="1"/>
      <p:bldP spid="15" grpId="0" animBg="1"/>
      <p:bldGraphic spid="1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 y="0"/>
            <a:ext cx="12200216" cy="6858000"/>
          </a:xfrm>
          <a:prstGeom prst="rect">
            <a:avLst/>
          </a:prstGeom>
        </p:spPr>
      </p:pic>
      <p:sp>
        <p:nvSpPr>
          <p:cNvPr id="3" name="Rectangle 2"/>
          <p:cNvSpPr/>
          <p:nvPr/>
        </p:nvSpPr>
        <p:spPr>
          <a:xfrm>
            <a:off x="-31576" y="-19014"/>
            <a:ext cx="12192000" cy="685800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DZ" sz="4000" b="1" dirty="0">
              <a:solidFill>
                <a:schemeClr val="tx1"/>
              </a:solidFill>
            </a:endParaRPr>
          </a:p>
          <a:p>
            <a:pPr algn="ctr" rtl="1"/>
            <a:endParaRPr lang="ar-DZ" sz="4000" b="1" dirty="0" smtClean="0">
              <a:solidFill>
                <a:schemeClr val="tx1"/>
              </a:solidFill>
            </a:endParaRPr>
          </a:p>
          <a:p>
            <a:pPr algn="ctr" rtl="1"/>
            <a:endParaRPr lang="ar-DZ" sz="4000" b="1" dirty="0">
              <a:solidFill>
                <a:schemeClr val="tx1"/>
              </a:solidFill>
            </a:endParaRPr>
          </a:p>
          <a:p>
            <a:pPr algn="ctr" rtl="1"/>
            <a:endParaRPr lang="ar-DZ" sz="4000" b="1" dirty="0" smtClean="0">
              <a:solidFill>
                <a:schemeClr val="tx1"/>
              </a:solidFill>
            </a:endParaRPr>
          </a:p>
          <a:p>
            <a:pPr algn="ctr" rtl="1"/>
            <a:endParaRPr lang="ar-DZ" sz="4000" b="1" dirty="0">
              <a:solidFill>
                <a:schemeClr val="tx1"/>
              </a:solidFill>
            </a:endParaRPr>
          </a:p>
        </p:txBody>
      </p:sp>
      <p:sp>
        <p:nvSpPr>
          <p:cNvPr id="4" name="Pensées 3"/>
          <p:cNvSpPr/>
          <p:nvPr/>
        </p:nvSpPr>
        <p:spPr>
          <a:xfrm>
            <a:off x="9307666" y="27243"/>
            <a:ext cx="2883754" cy="2020409"/>
          </a:xfrm>
          <a:prstGeom prst="cloudCallout">
            <a:avLst>
              <a:gd name="adj1" fmla="val -76228"/>
              <a:gd name="adj2" fmla="val 31715"/>
            </a:avLst>
          </a:prstGeom>
          <a:gradFill>
            <a:gsLst>
              <a:gs pos="0">
                <a:srgbClr val="D60093">
                  <a:alpha val="48000"/>
                </a:srgbClr>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ar-DZ" sz="4000" dirty="0" smtClean="0">
                <a:latin typeface="Traditional Arabic" panose="02020603050405020304" pitchFamily="18" charset="-78"/>
                <a:cs typeface="Traditional Arabic" panose="02020603050405020304" pitchFamily="18" charset="-78"/>
              </a:rPr>
              <a:t>تصنيفات الموهبة</a:t>
            </a:r>
            <a:endParaRPr lang="fr-FR" sz="4000" dirty="0">
              <a:latin typeface="Traditional Arabic" panose="02020603050405020304" pitchFamily="18" charset="-78"/>
              <a:cs typeface="Traditional Arabic" panose="02020603050405020304" pitchFamily="18" charset="-78"/>
            </a:endParaRPr>
          </a:p>
        </p:txBody>
      </p:sp>
      <p:sp>
        <p:nvSpPr>
          <p:cNvPr id="5" name="ZoneTexte 4"/>
          <p:cNvSpPr txBox="1"/>
          <p:nvPr/>
        </p:nvSpPr>
        <p:spPr>
          <a:xfrm>
            <a:off x="7567410" y="2348880"/>
            <a:ext cx="4608512" cy="1077218"/>
          </a:xfrm>
          <a:prstGeom prst="rect">
            <a:avLst/>
          </a:prstGeom>
          <a:noFill/>
        </p:spPr>
        <p:txBody>
          <a:bodyPr wrap="square" rtlCol="0">
            <a:spAutoFit/>
          </a:bodyPr>
          <a:lstStyle/>
          <a:p>
            <a:pPr algn="r" rtl="1"/>
            <a:r>
              <a:rPr lang="ar-DZ" sz="3200" b="1" dirty="0">
                <a:latin typeface="Traditional Arabic" panose="02020603050405020304" pitchFamily="18" charset="-78"/>
                <a:cs typeface="Traditional Arabic" panose="02020603050405020304" pitchFamily="18" charset="-78"/>
              </a:rPr>
              <a:t>قسم الأفراد الموهوبين بطريقة موسعة وهي كالتالي:</a:t>
            </a:r>
          </a:p>
        </p:txBody>
      </p:sp>
      <p:graphicFrame>
        <p:nvGraphicFramePr>
          <p:cNvPr id="6" name="Diagramme 5"/>
          <p:cNvGraphicFramePr/>
          <p:nvPr>
            <p:extLst>
              <p:ext uri="{D42A27DB-BD31-4B8C-83A1-F6EECF244321}">
                <p14:modId xmlns:p14="http://schemas.microsoft.com/office/powerpoint/2010/main" val="3652359446"/>
              </p:ext>
            </p:extLst>
          </p:nvPr>
        </p:nvGraphicFramePr>
        <p:xfrm>
          <a:off x="-31576" y="90872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2200763" y="457387"/>
            <a:ext cx="6583978" cy="1569660"/>
          </a:xfrm>
          <a:prstGeom prst="rect">
            <a:avLst/>
          </a:prstGeom>
          <a:noFill/>
        </p:spPr>
        <p:txBody>
          <a:bodyPr wrap="square" rtlCol="0">
            <a:spAutoFit/>
          </a:bodyPr>
          <a:lstStyle/>
          <a:p>
            <a:pPr algn="r" rtl="1"/>
            <a:r>
              <a:rPr lang="ar-DZ" sz="3200" b="1" dirty="0">
                <a:latin typeface="Traditional Arabic" panose="02020603050405020304" pitchFamily="18" charset="-78"/>
                <a:cs typeface="Traditional Arabic" panose="02020603050405020304" pitchFamily="18" charset="-78"/>
              </a:rPr>
              <a:t>في حين هناك بعض الباحثين  صنفوا المواهب بحسب مستوى المسؤولية داخل المؤسسة، الى أربع أصناف و هي :</a:t>
            </a:r>
          </a:p>
        </p:txBody>
      </p:sp>
      <p:graphicFrame>
        <p:nvGraphicFramePr>
          <p:cNvPr id="8" name="Diagramme 7"/>
          <p:cNvGraphicFramePr/>
          <p:nvPr>
            <p:extLst>
              <p:ext uri="{D42A27DB-BD31-4B8C-83A1-F6EECF244321}">
                <p14:modId xmlns:p14="http://schemas.microsoft.com/office/powerpoint/2010/main" val="4274066191"/>
              </p:ext>
            </p:extLst>
          </p:nvPr>
        </p:nvGraphicFramePr>
        <p:xfrm>
          <a:off x="0" y="0"/>
          <a:ext cx="12160423" cy="68389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41015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graphicEl>
                                              <a:dgm id="{7D6D3847-671D-443D-8D0C-C0A0D460DF56}"/>
                                            </p:graphicEl>
                                          </p:spTgt>
                                        </p:tgtEl>
                                        <p:attrNameLst>
                                          <p:attrName>style.visibility</p:attrName>
                                        </p:attrNameLst>
                                      </p:cBhvr>
                                      <p:to>
                                        <p:strVal val="visible"/>
                                      </p:to>
                                    </p:set>
                                    <p:anim calcmode="lin" valueType="num">
                                      <p:cBhvr>
                                        <p:cTn id="19" dur="1000" fill="hold"/>
                                        <p:tgtEl>
                                          <p:spTgt spid="6">
                                            <p:graphicEl>
                                              <a:dgm id="{7D6D3847-671D-443D-8D0C-C0A0D460DF56}"/>
                                            </p:graphicEl>
                                          </p:spTgt>
                                        </p:tgtEl>
                                        <p:attrNameLst>
                                          <p:attrName>ppt_w</p:attrName>
                                        </p:attrNameLst>
                                      </p:cBhvr>
                                      <p:tavLst>
                                        <p:tav tm="0">
                                          <p:val>
                                            <p:fltVal val="0"/>
                                          </p:val>
                                        </p:tav>
                                        <p:tav tm="100000">
                                          <p:val>
                                            <p:strVal val="#ppt_w"/>
                                          </p:val>
                                        </p:tav>
                                      </p:tavLst>
                                    </p:anim>
                                    <p:anim calcmode="lin" valueType="num">
                                      <p:cBhvr>
                                        <p:cTn id="20" dur="1000" fill="hold"/>
                                        <p:tgtEl>
                                          <p:spTgt spid="6">
                                            <p:graphicEl>
                                              <a:dgm id="{7D6D3847-671D-443D-8D0C-C0A0D460DF56}"/>
                                            </p:graphicEl>
                                          </p:spTgt>
                                        </p:tgtEl>
                                        <p:attrNameLst>
                                          <p:attrName>ppt_h</p:attrName>
                                        </p:attrNameLst>
                                      </p:cBhvr>
                                      <p:tavLst>
                                        <p:tav tm="0">
                                          <p:val>
                                            <p:fltVal val="0"/>
                                          </p:val>
                                        </p:tav>
                                        <p:tav tm="100000">
                                          <p:val>
                                            <p:strVal val="#ppt_h"/>
                                          </p:val>
                                        </p:tav>
                                      </p:tavLst>
                                    </p:anim>
                                    <p:anim calcmode="lin" valueType="num">
                                      <p:cBhvr>
                                        <p:cTn id="21" dur="1000" fill="hold"/>
                                        <p:tgtEl>
                                          <p:spTgt spid="6">
                                            <p:graphicEl>
                                              <a:dgm id="{7D6D3847-671D-443D-8D0C-C0A0D460DF56}"/>
                                            </p:graphicEl>
                                          </p:spTgt>
                                        </p:tgtEl>
                                        <p:attrNameLst>
                                          <p:attrName>style.rotation</p:attrName>
                                        </p:attrNameLst>
                                      </p:cBhvr>
                                      <p:tavLst>
                                        <p:tav tm="0">
                                          <p:val>
                                            <p:fltVal val="90"/>
                                          </p:val>
                                        </p:tav>
                                        <p:tav tm="100000">
                                          <p:val>
                                            <p:fltVal val="0"/>
                                          </p:val>
                                        </p:tav>
                                      </p:tavLst>
                                    </p:anim>
                                    <p:animEffect transition="in" filter="fade">
                                      <p:cBhvr>
                                        <p:cTn id="22" dur="1000"/>
                                        <p:tgtEl>
                                          <p:spTgt spid="6">
                                            <p:graphicEl>
                                              <a:dgm id="{7D6D3847-671D-443D-8D0C-C0A0D460DF56}"/>
                                            </p:graphic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
                                            <p:graphicEl>
                                              <a:dgm id="{02331995-0011-4DE0-8041-EF1AF50A77EE}"/>
                                            </p:graphicEl>
                                          </p:spTgt>
                                        </p:tgtEl>
                                        <p:attrNameLst>
                                          <p:attrName>style.visibility</p:attrName>
                                        </p:attrNameLst>
                                      </p:cBhvr>
                                      <p:to>
                                        <p:strVal val="visible"/>
                                      </p:to>
                                    </p:set>
                                    <p:anim calcmode="lin" valueType="num">
                                      <p:cBhvr>
                                        <p:cTn id="25" dur="1000" fill="hold"/>
                                        <p:tgtEl>
                                          <p:spTgt spid="6">
                                            <p:graphicEl>
                                              <a:dgm id="{02331995-0011-4DE0-8041-EF1AF50A77EE}"/>
                                            </p:graphicEl>
                                          </p:spTgt>
                                        </p:tgtEl>
                                        <p:attrNameLst>
                                          <p:attrName>ppt_w</p:attrName>
                                        </p:attrNameLst>
                                      </p:cBhvr>
                                      <p:tavLst>
                                        <p:tav tm="0">
                                          <p:val>
                                            <p:fltVal val="0"/>
                                          </p:val>
                                        </p:tav>
                                        <p:tav tm="100000">
                                          <p:val>
                                            <p:strVal val="#ppt_w"/>
                                          </p:val>
                                        </p:tav>
                                      </p:tavLst>
                                    </p:anim>
                                    <p:anim calcmode="lin" valueType="num">
                                      <p:cBhvr>
                                        <p:cTn id="26" dur="1000" fill="hold"/>
                                        <p:tgtEl>
                                          <p:spTgt spid="6">
                                            <p:graphicEl>
                                              <a:dgm id="{02331995-0011-4DE0-8041-EF1AF50A77EE}"/>
                                            </p:graphicEl>
                                          </p:spTgt>
                                        </p:tgtEl>
                                        <p:attrNameLst>
                                          <p:attrName>ppt_h</p:attrName>
                                        </p:attrNameLst>
                                      </p:cBhvr>
                                      <p:tavLst>
                                        <p:tav tm="0">
                                          <p:val>
                                            <p:fltVal val="0"/>
                                          </p:val>
                                        </p:tav>
                                        <p:tav tm="100000">
                                          <p:val>
                                            <p:strVal val="#ppt_h"/>
                                          </p:val>
                                        </p:tav>
                                      </p:tavLst>
                                    </p:anim>
                                    <p:anim calcmode="lin" valueType="num">
                                      <p:cBhvr>
                                        <p:cTn id="27" dur="1000" fill="hold"/>
                                        <p:tgtEl>
                                          <p:spTgt spid="6">
                                            <p:graphicEl>
                                              <a:dgm id="{02331995-0011-4DE0-8041-EF1AF50A77EE}"/>
                                            </p:graphicEl>
                                          </p:spTgt>
                                        </p:tgtEl>
                                        <p:attrNameLst>
                                          <p:attrName>style.rotation</p:attrName>
                                        </p:attrNameLst>
                                      </p:cBhvr>
                                      <p:tavLst>
                                        <p:tav tm="0">
                                          <p:val>
                                            <p:fltVal val="90"/>
                                          </p:val>
                                        </p:tav>
                                        <p:tav tm="100000">
                                          <p:val>
                                            <p:fltVal val="0"/>
                                          </p:val>
                                        </p:tav>
                                      </p:tavLst>
                                    </p:anim>
                                    <p:animEffect transition="in" filter="fade">
                                      <p:cBhvr>
                                        <p:cTn id="28" dur="1000"/>
                                        <p:tgtEl>
                                          <p:spTgt spid="6">
                                            <p:graphicEl>
                                              <a:dgm id="{02331995-0011-4DE0-8041-EF1AF50A77EE}"/>
                                            </p:graphic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graphicEl>
                                              <a:dgm id="{83226AA8-58F4-466D-A6C5-2450106A76A5}"/>
                                            </p:graphicEl>
                                          </p:spTgt>
                                        </p:tgtEl>
                                        <p:attrNameLst>
                                          <p:attrName>style.visibility</p:attrName>
                                        </p:attrNameLst>
                                      </p:cBhvr>
                                      <p:to>
                                        <p:strVal val="visible"/>
                                      </p:to>
                                    </p:set>
                                    <p:anim calcmode="lin" valueType="num">
                                      <p:cBhvr>
                                        <p:cTn id="31" dur="1000" fill="hold"/>
                                        <p:tgtEl>
                                          <p:spTgt spid="6">
                                            <p:graphicEl>
                                              <a:dgm id="{83226AA8-58F4-466D-A6C5-2450106A76A5}"/>
                                            </p:graphicEl>
                                          </p:spTgt>
                                        </p:tgtEl>
                                        <p:attrNameLst>
                                          <p:attrName>ppt_w</p:attrName>
                                        </p:attrNameLst>
                                      </p:cBhvr>
                                      <p:tavLst>
                                        <p:tav tm="0">
                                          <p:val>
                                            <p:fltVal val="0"/>
                                          </p:val>
                                        </p:tav>
                                        <p:tav tm="100000">
                                          <p:val>
                                            <p:strVal val="#ppt_w"/>
                                          </p:val>
                                        </p:tav>
                                      </p:tavLst>
                                    </p:anim>
                                    <p:anim calcmode="lin" valueType="num">
                                      <p:cBhvr>
                                        <p:cTn id="32" dur="1000" fill="hold"/>
                                        <p:tgtEl>
                                          <p:spTgt spid="6">
                                            <p:graphicEl>
                                              <a:dgm id="{83226AA8-58F4-466D-A6C5-2450106A76A5}"/>
                                            </p:graphicEl>
                                          </p:spTgt>
                                        </p:tgtEl>
                                        <p:attrNameLst>
                                          <p:attrName>ppt_h</p:attrName>
                                        </p:attrNameLst>
                                      </p:cBhvr>
                                      <p:tavLst>
                                        <p:tav tm="0">
                                          <p:val>
                                            <p:fltVal val="0"/>
                                          </p:val>
                                        </p:tav>
                                        <p:tav tm="100000">
                                          <p:val>
                                            <p:strVal val="#ppt_h"/>
                                          </p:val>
                                        </p:tav>
                                      </p:tavLst>
                                    </p:anim>
                                    <p:anim calcmode="lin" valueType="num">
                                      <p:cBhvr>
                                        <p:cTn id="33" dur="1000" fill="hold"/>
                                        <p:tgtEl>
                                          <p:spTgt spid="6">
                                            <p:graphicEl>
                                              <a:dgm id="{83226AA8-58F4-466D-A6C5-2450106A76A5}"/>
                                            </p:graphicEl>
                                          </p:spTgt>
                                        </p:tgtEl>
                                        <p:attrNameLst>
                                          <p:attrName>style.rotation</p:attrName>
                                        </p:attrNameLst>
                                      </p:cBhvr>
                                      <p:tavLst>
                                        <p:tav tm="0">
                                          <p:val>
                                            <p:fltVal val="90"/>
                                          </p:val>
                                        </p:tav>
                                        <p:tav tm="100000">
                                          <p:val>
                                            <p:fltVal val="0"/>
                                          </p:val>
                                        </p:tav>
                                      </p:tavLst>
                                    </p:anim>
                                    <p:animEffect transition="in" filter="fade">
                                      <p:cBhvr>
                                        <p:cTn id="34" dur="1000"/>
                                        <p:tgtEl>
                                          <p:spTgt spid="6">
                                            <p:graphicEl>
                                              <a:dgm id="{83226AA8-58F4-466D-A6C5-2450106A76A5}"/>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6">
                                            <p:graphicEl>
                                              <a:dgm id="{D7AB4989-04B4-4DA2-A372-F7EBA88360E4}"/>
                                            </p:graphicEl>
                                          </p:spTgt>
                                        </p:tgtEl>
                                        <p:attrNameLst>
                                          <p:attrName>style.visibility</p:attrName>
                                        </p:attrNameLst>
                                      </p:cBhvr>
                                      <p:to>
                                        <p:strVal val="visible"/>
                                      </p:to>
                                    </p:set>
                                    <p:anim calcmode="lin" valueType="num">
                                      <p:cBhvr>
                                        <p:cTn id="39" dur="1000" fill="hold"/>
                                        <p:tgtEl>
                                          <p:spTgt spid="6">
                                            <p:graphicEl>
                                              <a:dgm id="{D7AB4989-04B4-4DA2-A372-F7EBA88360E4}"/>
                                            </p:graphicEl>
                                          </p:spTgt>
                                        </p:tgtEl>
                                        <p:attrNameLst>
                                          <p:attrName>ppt_w</p:attrName>
                                        </p:attrNameLst>
                                      </p:cBhvr>
                                      <p:tavLst>
                                        <p:tav tm="0">
                                          <p:val>
                                            <p:fltVal val="0"/>
                                          </p:val>
                                        </p:tav>
                                        <p:tav tm="100000">
                                          <p:val>
                                            <p:strVal val="#ppt_w"/>
                                          </p:val>
                                        </p:tav>
                                      </p:tavLst>
                                    </p:anim>
                                    <p:anim calcmode="lin" valueType="num">
                                      <p:cBhvr>
                                        <p:cTn id="40" dur="1000" fill="hold"/>
                                        <p:tgtEl>
                                          <p:spTgt spid="6">
                                            <p:graphicEl>
                                              <a:dgm id="{D7AB4989-04B4-4DA2-A372-F7EBA88360E4}"/>
                                            </p:graphicEl>
                                          </p:spTgt>
                                        </p:tgtEl>
                                        <p:attrNameLst>
                                          <p:attrName>ppt_h</p:attrName>
                                        </p:attrNameLst>
                                      </p:cBhvr>
                                      <p:tavLst>
                                        <p:tav tm="0">
                                          <p:val>
                                            <p:fltVal val="0"/>
                                          </p:val>
                                        </p:tav>
                                        <p:tav tm="100000">
                                          <p:val>
                                            <p:strVal val="#ppt_h"/>
                                          </p:val>
                                        </p:tav>
                                      </p:tavLst>
                                    </p:anim>
                                    <p:anim calcmode="lin" valueType="num">
                                      <p:cBhvr>
                                        <p:cTn id="41" dur="1000" fill="hold"/>
                                        <p:tgtEl>
                                          <p:spTgt spid="6">
                                            <p:graphicEl>
                                              <a:dgm id="{D7AB4989-04B4-4DA2-A372-F7EBA88360E4}"/>
                                            </p:graphicEl>
                                          </p:spTgt>
                                        </p:tgtEl>
                                        <p:attrNameLst>
                                          <p:attrName>style.rotation</p:attrName>
                                        </p:attrNameLst>
                                      </p:cBhvr>
                                      <p:tavLst>
                                        <p:tav tm="0">
                                          <p:val>
                                            <p:fltVal val="90"/>
                                          </p:val>
                                        </p:tav>
                                        <p:tav tm="100000">
                                          <p:val>
                                            <p:fltVal val="0"/>
                                          </p:val>
                                        </p:tav>
                                      </p:tavLst>
                                    </p:anim>
                                    <p:animEffect transition="in" filter="fade">
                                      <p:cBhvr>
                                        <p:cTn id="42" dur="1000"/>
                                        <p:tgtEl>
                                          <p:spTgt spid="6">
                                            <p:graphicEl>
                                              <a:dgm id="{D7AB4989-04B4-4DA2-A372-F7EBA88360E4}"/>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6">
                                            <p:graphicEl>
                                              <a:dgm id="{7ECD43AE-61C2-4D97-AF33-2A429BF44B78}"/>
                                            </p:graphicEl>
                                          </p:spTgt>
                                        </p:tgtEl>
                                        <p:attrNameLst>
                                          <p:attrName>style.visibility</p:attrName>
                                        </p:attrNameLst>
                                      </p:cBhvr>
                                      <p:to>
                                        <p:strVal val="visible"/>
                                      </p:to>
                                    </p:set>
                                    <p:anim calcmode="lin" valueType="num">
                                      <p:cBhvr>
                                        <p:cTn id="45" dur="1000" fill="hold"/>
                                        <p:tgtEl>
                                          <p:spTgt spid="6">
                                            <p:graphicEl>
                                              <a:dgm id="{7ECD43AE-61C2-4D97-AF33-2A429BF44B78}"/>
                                            </p:graphicEl>
                                          </p:spTgt>
                                        </p:tgtEl>
                                        <p:attrNameLst>
                                          <p:attrName>ppt_w</p:attrName>
                                        </p:attrNameLst>
                                      </p:cBhvr>
                                      <p:tavLst>
                                        <p:tav tm="0">
                                          <p:val>
                                            <p:fltVal val="0"/>
                                          </p:val>
                                        </p:tav>
                                        <p:tav tm="100000">
                                          <p:val>
                                            <p:strVal val="#ppt_w"/>
                                          </p:val>
                                        </p:tav>
                                      </p:tavLst>
                                    </p:anim>
                                    <p:anim calcmode="lin" valueType="num">
                                      <p:cBhvr>
                                        <p:cTn id="46" dur="1000" fill="hold"/>
                                        <p:tgtEl>
                                          <p:spTgt spid="6">
                                            <p:graphicEl>
                                              <a:dgm id="{7ECD43AE-61C2-4D97-AF33-2A429BF44B78}"/>
                                            </p:graphicEl>
                                          </p:spTgt>
                                        </p:tgtEl>
                                        <p:attrNameLst>
                                          <p:attrName>ppt_h</p:attrName>
                                        </p:attrNameLst>
                                      </p:cBhvr>
                                      <p:tavLst>
                                        <p:tav tm="0">
                                          <p:val>
                                            <p:fltVal val="0"/>
                                          </p:val>
                                        </p:tav>
                                        <p:tav tm="100000">
                                          <p:val>
                                            <p:strVal val="#ppt_h"/>
                                          </p:val>
                                        </p:tav>
                                      </p:tavLst>
                                    </p:anim>
                                    <p:anim calcmode="lin" valueType="num">
                                      <p:cBhvr>
                                        <p:cTn id="47" dur="1000" fill="hold"/>
                                        <p:tgtEl>
                                          <p:spTgt spid="6">
                                            <p:graphicEl>
                                              <a:dgm id="{7ECD43AE-61C2-4D97-AF33-2A429BF44B78}"/>
                                            </p:graphicEl>
                                          </p:spTgt>
                                        </p:tgtEl>
                                        <p:attrNameLst>
                                          <p:attrName>style.rotation</p:attrName>
                                        </p:attrNameLst>
                                      </p:cBhvr>
                                      <p:tavLst>
                                        <p:tav tm="0">
                                          <p:val>
                                            <p:fltVal val="90"/>
                                          </p:val>
                                        </p:tav>
                                        <p:tav tm="100000">
                                          <p:val>
                                            <p:fltVal val="0"/>
                                          </p:val>
                                        </p:tav>
                                      </p:tavLst>
                                    </p:anim>
                                    <p:animEffect transition="in" filter="fade">
                                      <p:cBhvr>
                                        <p:cTn id="48" dur="1000"/>
                                        <p:tgtEl>
                                          <p:spTgt spid="6">
                                            <p:graphicEl>
                                              <a:dgm id="{7ECD43AE-61C2-4D97-AF33-2A429BF44B78}"/>
                                            </p:graphicEl>
                                          </p:spTgt>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6">
                                            <p:graphicEl>
                                              <a:dgm id="{5E3181FF-B7E1-4A52-9026-94675126A557}"/>
                                            </p:graphicEl>
                                          </p:spTgt>
                                        </p:tgtEl>
                                        <p:attrNameLst>
                                          <p:attrName>style.visibility</p:attrName>
                                        </p:attrNameLst>
                                      </p:cBhvr>
                                      <p:to>
                                        <p:strVal val="visible"/>
                                      </p:to>
                                    </p:set>
                                    <p:anim calcmode="lin" valueType="num">
                                      <p:cBhvr>
                                        <p:cTn id="51" dur="1000" fill="hold"/>
                                        <p:tgtEl>
                                          <p:spTgt spid="6">
                                            <p:graphicEl>
                                              <a:dgm id="{5E3181FF-B7E1-4A52-9026-94675126A557}"/>
                                            </p:graphicEl>
                                          </p:spTgt>
                                        </p:tgtEl>
                                        <p:attrNameLst>
                                          <p:attrName>ppt_w</p:attrName>
                                        </p:attrNameLst>
                                      </p:cBhvr>
                                      <p:tavLst>
                                        <p:tav tm="0">
                                          <p:val>
                                            <p:fltVal val="0"/>
                                          </p:val>
                                        </p:tav>
                                        <p:tav tm="100000">
                                          <p:val>
                                            <p:strVal val="#ppt_w"/>
                                          </p:val>
                                        </p:tav>
                                      </p:tavLst>
                                    </p:anim>
                                    <p:anim calcmode="lin" valueType="num">
                                      <p:cBhvr>
                                        <p:cTn id="52" dur="1000" fill="hold"/>
                                        <p:tgtEl>
                                          <p:spTgt spid="6">
                                            <p:graphicEl>
                                              <a:dgm id="{5E3181FF-B7E1-4A52-9026-94675126A557}"/>
                                            </p:graphicEl>
                                          </p:spTgt>
                                        </p:tgtEl>
                                        <p:attrNameLst>
                                          <p:attrName>ppt_h</p:attrName>
                                        </p:attrNameLst>
                                      </p:cBhvr>
                                      <p:tavLst>
                                        <p:tav tm="0">
                                          <p:val>
                                            <p:fltVal val="0"/>
                                          </p:val>
                                        </p:tav>
                                        <p:tav tm="100000">
                                          <p:val>
                                            <p:strVal val="#ppt_h"/>
                                          </p:val>
                                        </p:tav>
                                      </p:tavLst>
                                    </p:anim>
                                    <p:anim calcmode="lin" valueType="num">
                                      <p:cBhvr>
                                        <p:cTn id="53" dur="1000" fill="hold"/>
                                        <p:tgtEl>
                                          <p:spTgt spid="6">
                                            <p:graphicEl>
                                              <a:dgm id="{5E3181FF-B7E1-4A52-9026-94675126A557}"/>
                                            </p:graphicEl>
                                          </p:spTgt>
                                        </p:tgtEl>
                                        <p:attrNameLst>
                                          <p:attrName>style.rotation</p:attrName>
                                        </p:attrNameLst>
                                      </p:cBhvr>
                                      <p:tavLst>
                                        <p:tav tm="0">
                                          <p:val>
                                            <p:fltVal val="90"/>
                                          </p:val>
                                        </p:tav>
                                        <p:tav tm="100000">
                                          <p:val>
                                            <p:fltVal val="0"/>
                                          </p:val>
                                        </p:tav>
                                      </p:tavLst>
                                    </p:anim>
                                    <p:animEffect transition="in" filter="fade">
                                      <p:cBhvr>
                                        <p:cTn id="54" dur="1000"/>
                                        <p:tgtEl>
                                          <p:spTgt spid="6">
                                            <p:graphicEl>
                                              <a:dgm id="{5E3181FF-B7E1-4A52-9026-94675126A557}"/>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xit" presetSubtype="10" fill="hold" grpId="1" nodeType="clickEffect">
                                  <p:stCondLst>
                                    <p:cond delay="0"/>
                                  </p:stCondLst>
                                  <p:childTnLst>
                                    <p:animEffect transition="out" filter="randombar(horizont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6">
                                            <p:graphicEl>
                                              <a:dgm id="{7D6D3847-671D-443D-8D0C-C0A0D460DF56}"/>
                                            </p:graphicEl>
                                          </p:spTgt>
                                        </p:tgtEl>
                                      </p:cBhvr>
                                    </p:animEffect>
                                    <p:set>
                                      <p:cBhvr>
                                        <p:cTn id="62" dur="1" fill="hold">
                                          <p:stCondLst>
                                            <p:cond delay="499"/>
                                          </p:stCondLst>
                                        </p:cTn>
                                        <p:tgtEl>
                                          <p:spTgt spid="6">
                                            <p:graphicEl>
                                              <a:dgm id="{7D6D3847-671D-443D-8D0C-C0A0D460DF56}"/>
                                            </p:graphicEl>
                                          </p:spTgt>
                                        </p:tgtEl>
                                        <p:attrNameLst>
                                          <p:attrName>style.visibility</p:attrName>
                                        </p:attrNameLst>
                                      </p:cBhvr>
                                      <p:to>
                                        <p:strVal val="hidden"/>
                                      </p:to>
                                    </p:set>
                                  </p:childTnLst>
                                </p:cTn>
                              </p:par>
                              <p:par>
                                <p:cTn id="63" presetID="14" presetClass="exit" presetSubtype="10" fill="hold" grpId="1" nodeType="withEffect">
                                  <p:stCondLst>
                                    <p:cond delay="0"/>
                                  </p:stCondLst>
                                  <p:childTnLst>
                                    <p:animEffect transition="out" filter="randombar(horizontal)">
                                      <p:cBhvr>
                                        <p:cTn id="64" dur="500"/>
                                        <p:tgtEl>
                                          <p:spTgt spid="6">
                                            <p:graphicEl>
                                              <a:dgm id="{02331995-0011-4DE0-8041-EF1AF50A77EE}"/>
                                            </p:graphicEl>
                                          </p:spTgt>
                                        </p:tgtEl>
                                      </p:cBhvr>
                                    </p:animEffect>
                                    <p:set>
                                      <p:cBhvr>
                                        <p:cTn id="65" dur="1" fill="hold">
                                          <p:stCondLst>
                                            <p:cond delay="499"/>
                                          </p:stCondLst>
                                        </p:cTn>
                                        <p:tgtEl>
                                          <p:spTgt spid="6">
                                            <p:graphicEl>
                                              <a:dgm id="{02331995-0011-4DE0-8041-EF1AF50A77EE}"/>
                                            </p:graphicEl>
                                          </p:spTgt>
                                        </p:tgtEl>
                                        <p:attrNameLst>
                                          <p:attrName>style.visibility</p:attrName>
                                        </p:attrNameLst>
                                      </p:cBhvr>
                                      <p:to>
                                        <p:strVal val="hidden"/>
                                      </p:to>
                                    </p:set>
                                  </p:childTnLst>
                                </p:cTn>
                              </p:par>
                              <p:par>
                                <p:cTn id="66" presetID="14" presetClass="exit" presetSubtype="10" fill="hold" grpId="1" nodeType="withEffect">
                                  <p:stCondLst>
                                    <p:cond delay="0"/>
                                  </p:stCondLst>
                                  <p:childTnLst>
                                    <p:animEffect transition="out" filter="randombar(horizontal)">
                                      <p:cBhvr>
                                        <p:cTn id="67" dur="500"/>
                                        <p:tgtEl>
                                          <p:spTgt spid="6">
                                            <p:graphicEl>
                                              <a:dgm id="{83226AA8-58F4-466D-A6C5-2450106A76A5}"/>
                                            </p:graphicEl>
                                          </p:spTgt>
                                        </p:tgtEl>
                                      </p:cBhvr>
                                    </p:animEffect>
                                    <p:set>
                                      <p:cBhvr>
                                        <p:cTn id="68" dur="1" fill="hold">
                                          <p:stCondLst>
                                            <p:cond delay="499"/>
                                          </p:stCondLst>
                                        </p:cTn>
                                        <p:tgtEl>
                                          <p:spTgt spid="6">
                                            <p:graphicEl>
                                              <a:dgm id="{83226AA8-58F4-466D-A6C5-2450106A76A5}"/>
                                            </p:graphic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4" presetClass="exit" presetSubtype="10" fill="hold" grpId="1" nodeType="clickEffect">
                                  <p:stCondLst>
                                    <p:cond delay="0"/>
                                  </p:stCondLst>
                                  <p:childTnLst>
                                    <p:animEffect transition="out" filter="randombar(horizontal)">
                                      <p:cBhvr>
                                        <p:cTn id="72" dur="500"/>
                                        <p:tgtEl>
                                          <p:spTgt spid="6">
                                            <p:graphicEl>
                                              <a:dgm id="{D7AB4989-04B4-4DA2-A372-F7EBA88360E4}"/>
                                            </p:graphicEl>
                                          </p:spTgt>
                                        </p:tgtEl>
                                      </p:cBhvr>
                                    </p:animEffect>
                                    <p:set>
                                      <p:cBhvr>
                                        <p:cTn id="73" dur="1" fill="hold">
                                          <p:stCondLst>
                                            <p:cond delay="499"/>
                                          </p:stCondLst>
                                        </p:cTn>
                                        <p:tgtEl>
                                          <p:spTgt spid="6">
                                            <p:graphicEl>
                                              <a:dgm id="{D7AB4989-04B4-4DA2-A372-F7EBA88360E4}"/>
                                            </p:graphicEl>
                                          </p:spTgt>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6">
                                            <p:graphicEl>
                                              <a:dgm id="{7ECD43AE-61C2-4D97-AF33-2A429BF44B78}"/>
                                            </p:graphicEl>
                                          </p:spTgt>
                                        </p:tgtEl>
                                      </p:cBhvr>
                                    </p:animEffect>
                                    <p:set>
                                      <p:cBhvr>
                                        <p:cTn id="76" dur="1" fill="hold">
                                          <p:stCondLst>
                                            <p:cond delay="499"/>
                                          </p:stCondLst>
                                        </p:cTn>
                                        <p:tgtEl>
                                          <p:spTgt spid="6">
                                            <p:graphicEl>
                                              <a:dgm id="{7ECD43AE-61C2-4D97-AF33-2A429BF44B78}"/>
                                            </p:graphicEl>
                                          </p:spTgt>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6">
                                            <p:graphicEl>
                                              <a:dgm id="{5E3181FF-B7E1-4A52-9026-94675126A557}"/>
                                            </p:graphicEl>
                                          </p:spTgt>
                                        </p:tgtEl>
                                      </p:cBhvr>
                                    </p:animEffect>
                                    <p:set>
                                      <p:cBhvr>
                                        <p:cTn id="79" dur="1" fill="hold">
                                          <p:stCondLst>
                                            <p:cond delay="499"/>
                                          </p:stCondLst>
                                        </p:cTn>
                                        <p:tgtEl>
                                          <p:spTgt spid="6">
                                            <p:graphicEl>
                                              <a:dgm id="{5E3181FF-B7E1-4A52-9026-94675126A557}"/>
                                            </p:graphicEl>
                                          </p:spTgt>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wipe(down)">
                                      <p:cBhvr>
                                        <p:cTn id="84" dur="500"/>
                                        <p:tgtEl>
                                          <p:spTgt spid="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8">
                                            <p:graphicEl>
                                              <a:dgm id="{D448F1CC-8DB5-421F-8647-6DB7661D9906}"/>
                                            </p:graphicEl>
                                          </p:spTgt>
                                        </p:tgtEl>
                                        <p:attrNameLst>
                                          <p:attrName>style.visibility</p:attrName>
                                        </p:attrNameLst>
                                      </p:cBhvr>
                                      <p:to>
                                        <p:strVal val="visible"/>
                                      </p:to>
                                    </p:set>
                                    <p:anim calcmode="lin" valueType="num">
                                      <p:cBhvr>
                                        <p:cTn id="94" dur="750" fill="hold"/>
                                        <p:tgtEl>
                                          <p:spTgt spid="8">
                                            <p:graphicEl>
                                              <a:dgm id="{D448F1CC-8DB5-421F-8647-6DB7661D9906}"/>
                                            </p:graphicEl>
                                          </p:spTgt>
                                        </p:tgtEl>
                                        <p:attrNameLst>
                                          <p:attrName>ppt_w</p:attrName>
                                        </p:attrNameLst>
                                      </p:cBhvr>
                                      <p:tavLst>
                                        <p:tav tm="0">
                                          <p:val>
                                            <p:fltVal val="0"/>
                                          </p:val>
                                        </p:tav>
                                        <p:tav tm="100000">
                                          <p:val>
                                            <p:strVal val="#ppt_w"/>
                                          </p:val>
                                        </p:tav>
                                      </p:tavLst>
                                    </p:anim>
                                    <p:anim calcmode="lin" valueType="num">
                                      <p:cBhvr>
                                        <p:cTn id="95" dur="750" fill="hold"/>
                                        <p:tgtEl>
                                          <p:spTgt spid="8">
                                            <p:graphicEl>
                                              <a:dgm id="{D448F1CC-8DB5-421F-8647-6DB7661D9906}"/>
                                            </p:graphicEl>
                                          </p:spTgt>
                                        </p:tgtEl>
                                        <p:attrNameLst>
                                          <p:attrName>ppt_h</p:attrName>
                                        </p:attrNameLst>
                                      </p:cBhvr>
                                      <p:tavLst>
                                        <p:tav tm="0">
                                          <p:val>
                                            <p:fltVal val="0"/>
                                          </p:val>
                                        </p:tav>
                                        <p:tav tm="100000">
                                          <p:val>
                                            <p:strVal val="#ppt_h"/>
                                          </p:val>
                                        </p:tav>
                                      </p:tavLst>
                                    </p:anim>
                                    <p:animEffect transition="in" filter="fade">
                                      <p:cBhvr>
                                        <p:cTn id="96" dur="750"/>
                                        <p:tgtEl>
                                          <p:spTgt spid="8">
                                            <p:graphicEl>
                                              <a:dgm id="{D448F1CC-8DB5-421F-8647-6DB7661D9906}"/>
                                            </p:graphicEl>
                                          </p:spTgt>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8">
                                            <p:graphicEl>
                                              <a:dgm id="{69ACB064-6FBF-4112-AD0A-0985F403DB41}"/>
                                            </p:graphicEl>
                                          </p:spTgt>
                                        </p:tgtEl>
                                        <p:attrNameLst>
                                          <p:attrName>style.visibility</p:attrName>
                                        </p:attrNameLst>
                                      </p:cBhvr>
                                      <p:to>
                                        <p:strVal val="visible"/>
                                      </p:to>
                                    </p:set>
                                    <p:anim calcmode="lin" valueType="num">
                                      <p:cBhvr>
                                        <p:cTn id="99" dur="750" fill="hold"/>
                                        <p:tgtEl>
                                          <p:spTgt spid="8">
                                            <p:graphicEl>
                                              <a:dgm id="{69ACB064-6FBF-4112-AD0A-0985F403DB41}"/>
                                            </p:graphicEl>
                                          </p:spTgt>
                                        </p:tgtEl>
                                        <p:attrNameLst>
                                          <p:attrName>ppt_w</p:attrName>
                                        </p:attrNameLst>
                                      </p:cBhvr>
                                      <p:tavLst>
                                        <p:tav tm="0">
                                          <p:val>
                                            <p:fltVal val="0"/>
                                          </p:val>
                                        </p:tav>
                                        <p:tav tm="100000">
                                          <p:val>
                                            <p:strVal val="#ppt_w"/>
                                          </p:val>
                                        </p:tav>
                                      </p:tavLst>
                                    </p:anim>
                                    <p:anim calcmode="lin" valueType="num">
                                      <p:cBhvr>
                                        <p:cTn id="100" dur="750" fill="hold"/>
                                        <p:tgtEl>
                                          <p:spTgt spid="8">
                                            <p:graphicEl>
                                              <a:dgm id="{69ACB064-6FBF-4112-AD0A-0985F403DB41}"/>
                                            </p:graphicEl>
                                          </p:spTgt>
                                        </p:tgtEl>
                                        <p:attrNameLst>
                                          <p:attrName>ppt_h</p:attrName>
                                        </p:attrNameLst>
                                      </p:cBhvr>
                                      <p:tavLst>
                                        <p:tav tm="0">
                                          <p:val>
                                            <p:fltVal val="0"/>
                                          </p:val>
                                        </p:tav>
                                        <p:tav tm="100000">
                                          <p:val>
                                            <p:strVal val="#ppt_h"/>
                                          </p:val>
                                        </p:tav>
                                      </p:tavLst>
                                    </p:anim>
                                    <p:animEffect transition="in" filter="fade">
                                      <p:cBhvr>
                                        <p:cTn id="101" dur="750"/>
                                        <p:tgtEl>
                                          <p:spTgt spid="8">
                                            <p:graphicEl>
                                              <a:dgm id="{69ACB064-6FBF-4112-AD0A-0985F403DB41}"/>
                                            </p:graphicEl>
                                          </p:spTgt>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8">
                                            <p:graphicEl>
                                              <a:dgm id="{D3164EC0-AE9A-466A-8E48-F7B49345D0F9}"/>
                                            </p:graphicEl>
                                          </p:spTgt>
                                        </p:tgtEl>
                                        <p:attrNameLst>
                                          <p:attrName>style.visibility</p:attrName>
                                        </p:attrNameLst>
                                      </p:cBhvr>
                                      <p:to>
                                        <p:strVal val="visible"/>
                                      </p:to>
                                    </p:set>
                                    <p:anim calcmode="lin" valueType="num">
                                      <p:cBhvr>
                                        <p:cTn id="104" dur="750" fill="hold"/>
                                        <p:tgtEl>
                                          <p:spTgt spid="8">
                                            <p:graphicEl>
                                              <a:dgm id="{D3164EC0-AE9A-466A-8E48-F7B49345D0F9}"/>
                                            </p:graphicEl>
                                          </p:spTgt>
                                        </p:tgtEl>
                                        <p:attrNameLst>
                                          <p:attrName>ppt_w</p:attrName>
                                        </p:attrNameLst>
                                      </p:cBhvr>
                                      <p:tavLst>
                                        <p:tav tm="0">
                                          <p:val>
                                            <p:fltVal val="0"/>
                                          </p:val>
                                        </p:tav>
                                        <p:tav tm="100000">
                                          <p:val>
                                            <p:strVal val="#ppt_w"/>
                                          </p:val>
                                        </p:tav>
                                      </p:tavLst>
                                    </p:anim>
                                    <p:anim calcmode="lin" valueType="num">
                                      <p:cBhvr>
                                        <p:cTn id="105" dur="750" fill="hold"/>
                                        <p:tgtEl>
                                          <p:spTgt spid="8">
                                            <p:graphicEl>
                                              <a:dgm id="{D3164EC0-AE9A-466A-8E48-F7B49345D0F9}"/>
                                            </p:graphicEl>
                                          </p:spTgt>
                                        </p:tgtEl>
                                        <p:attrNameLst>
                                          <p:attrName>ppt_h</p:attrName>
                                        </p:attrNameLst>
                                      </p:cBhvr>
                                      <p:tavLst>
                                        <p:tav tm="0">
                                          <p:val>
                                            <p:fltVal val="0"/>
                                          </p:val>
                                        </p:tav>
                                        <p:tav tm="100000">
                                          <p:val>
                                            <p:strVal val="#ppt_h"/>
                                          </p:val>
                                        </p:tav>
                                      </p:tavLst>
                                    </p:anim>
                                    <p:animEffect transition="in" filter="fade">
                                      <p:cBhvr>
                                        <p:cTn id="106" dur="750"/>
                                        <p:tgtEl>
                                          <p:spTgt spid="8">
                                            <p:graphicEl>
                                              <a:dgm id="{D3164EC0-AE9A-466A-8E48-F7B49345D0F9}"/>
                                            </p:graphicEl>
                                          </p:spTgt>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8">
                                            <p:graphicEl>
                                              <a:dgm id="{73BCF499-7B4B-4B7C-B551-667A8EEFAC12}"/>
                                            </p:graphicEl>
                                          </p:spTgt>
                                        </p:tgtEl>
                                        <p:attrNameLst>
                                          <p:attrName>style.visibility</p:attrName>
                                        </p:attrNameLst>
                                      </p:cBhvr>
                                      <p:to>
                                        <p:strVal val="visible"/>
                                      </p:to>
                                    </p:set>
                                    <p:anim calcmode="lin" valueType="num">
                                      <p:cBhvr>
                                        <p:cTn id="109" dur="750" fill="hold"/>
                                        <p:tgtEl>
                                          <p:spTgt spid="8">
                                            <p:graphicEl>
                                              <a:dgm id="{73BCF499-7B4B-4B7C-B551-667A8EEFAC12}"/>
                                            </p:graphicEl>
                                          </p:spTgt>
                                        </p:tgtEl>
                                        <p:attrNameLst>
                                          <p:attrName>ppt_w</p:attrName>
                                        </p:attrNameLst>
                                      </p:cBhvr>
                                      <p:tavLst>
                                        <p:tav tm="0">
                                          <p:val>
                                            <p:fltVal val="0"/>
                                          </p:val>
                                        </p:tav>
                                        <p:tav tm="100000">
                                          <p:val>
                                            <p:strVal val="#ppt_w"/>
                                          </p:val>
                                        </p:tav>
                                      </p:tavLst>
                                    </p:anim>
                                    <p:anim calcmode="lin" valueType="num">
                                      <p:cBhvr>
                                        <p:cTn id="110" dur="750" fill="hold"/>
                                        <p:tgtEl>
                                          <p:spTgt spid="8">
                                            <p:graphicEl>
                                              <a:dgm id="{73BCF499-7B4B-4B7C-B551-667A8EEFAC12}"/>
                                            </p:graphicEl>
                                          </p:spTgt>
                                        </p:tgtEl>
                                        <p:attrNameLst>
                                          <p:attrName>ppt_h</p:attrName>
                                        </p:attrNameLst>
                                      </p:cBhvr>
                                      <p:tavLst>
                                        <p:tav tm="0">
                                          <p:val>
                                            <p:fltVal val="0"/>
                                          </p:val>
                                        </p:tav>
                                        <p:tav tm="100000">
                                          <p:val>
                                            <p:strVal val="#ppt_h"/>
                                          </p:val>
                                        </p:tav>
                                      </p:tavLst>
                                    </p:anim>
                                    <p:animEffect transition="in" filter="fade">
                                      <p:cBhvr>
                                        <p:cTn id="111" dur="750"/>
                                        <p:tgtEl>
                                          <p:spTgt spid="8">
                                            <p:graphicEl>
                                              <a:dgm id="{73BCF499-7B4B-4B7C-B551-667A8EEFAC12}"/>
                                            </p:graphicEl>
                                          </p:spTgt>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8">
                                            <p:graphicEl>
                                              <a:dgm id="{C157CA20-2588-4BE4-8A19-2E3E268A983F}"/>
                                            </p:graphicEl>
                                          </p:spTgt>
                                        </p:tgtEl>
                                        <p:attrNameLst>
                                          <p:attrName>style.visibility</p:attrName>
                                        </p:attrNameLst>
                                      </p:cBhvr>
                                      <p:to>
                                        <p:strVal val="visible"/>
                                      </p:to>
                                    </p:set>
                                    <p:anim calcmode="lin" valueType="num">
                                      <p:cBhvr>
                                        <p:cTn id="114" dur="750" fill="hold"/>
                                        <p:tgtEl>
                                          <p:spTgt spid="8">
                                            <p:graphicEl>
                                              <a:dgm id="{C157CA20-2588-4BE4-8A19-2E3E268A983F}"/>
                                            </p:graphicEl>
                                          </p:spTgt>
                                        </p:tgtEl>
                                        <p:attrNameLst>
                                          <p:attrName>ppt_w</p:attrName>
                                        </p:attrNameLst>
                                      </p:cBhvr>
                                      <p:tavLst>
                                        <p:tav tm="0">
                                          <p:val>
                                            <p:fltVal val="0"/>
                                          </p:val>
                                        </p:tav>
                                        <p:tav tm="100000">
                                          <p:val>
                                            <p:strVal val="#ppt_w"/>
                                          </p:val>
                                        </p:tav>
                                      </p:tavLst>
                                    </p:anim>
                                    <p:anim calcmode="lin" valueType="num">
                                      <p:cBhvr>
                                        <p:cTn id="115" dur="750" fill="hold"/>
                                        <p:tgtEl>
                                          <p:spTgt spid="8">
                                            <p:graphicEl>
                                              <a:dgm id="{C157CA20-2588-4BE4-8A19-2E3E268A983F}"/>
                                            </p:graphicEl>
                                          </p:spTgt>
                                        </p:tgtEl>
                                        <p:attrNameLst>
                                          <p:attrName>ppt_h</p:attrName>
                                        </p:attrNameLst>
                                      </p:cBhvr>
                                      <p:tavLst>
                                        <p:tav tm="0">
                                          <p:val>
                                            <p:fltVal val="0"/>
                                          </p:val>
                                        </p:tav>
                                        <p:tav tm="100000">
                                          <p:val>
                                            <p:strVal val="#ppt_h"/>
                                          </p:val>
                                        </p:tav>
                                      </p:tavLst>
                                    </p:anim>
                                    <p:animEffect transition="in" filter="fade">
                                      <p:cBhvr>
                                        <p:cTn id="116" dur="750"/>
                                        <p:tgtEl>
                                          <p:spTgt spid="8">
                                            <p:graphicEl>
                                              <a:dgm id="{C157CA20-2588-4BE4-8A19-2E3E268A983F}"/>
                                            </p:graphicEl>
                                          </p:spTgt>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8">
                                            <p:graphicEl>
                                              <a:dgm id="{F06853AB-B7FB-4580-84D0-A8FEDCFA7521}"/>
                                            </p:graphicEl>
                                          </p:spTgt>
                                        </p:tgtEl>
                                        <p:attrNameLst>
                                          <p:attrName>style.visibility</p:attrName>
                                        </p:attrNameLst>
                                      </p:cBhvr>
                                      <p:to>
                                        <p:strVal val="visible"/>
                                      </p:to>
                                    </p:set>
                                    <p:anim calcmode="lin" valueType="num">
                                      <p:cBhvr>
                                        <p:cTn id="119" dur="750" fill="hold"/>
                                        <p:tgtEl>
                                          <p:spTgt spid="8">
                                            <p:graphicEl>
                                              <a:dgm id="{F06853AB-B7FB-4580-84D0-A8FEDCFA7521}"/>
                                            </p:graphicEl>
                                          </p:spTgt>
                                        </p:tgtEl>
                                        <p:attrNameLst>
                                          <p:attrName>ppt_w</p:attrName>
                                        </p:attrNameLst>
                                      </p:cBhvr>
                                      <p:tavLst>
                                        <p:tav tm="0">
                                          <p:val>
                                            <p:fltVal val="0"/>
                                          </p:val>
                                        </p:tav>
                                        <p:tav tm="100000">
                                          <p:val>
                                            <p:strVal val="#ppt_w"/>
                                          </p:val>
                                        </p:tav>
                                      </p:tavLst>
                                    </p:anim>
                                    <p:anim calcmode="lin" valueType="num">
                                      <p:cBhvr>
                                        <p:cTn id="120" dur="750" fill="hold"/>
                                        <p:tgtEl>
                                          <p:spTgt spid="8">
                                            <p:graphicEl>
                                              <a:dgm id="{F06853AB-B7FB-4580-84D0-A8FEDCFA7521}"/>
                                            </p:graphicEl>
                                          </p:spTgt>
                                        </p:tgtEl>
                                        <p:attrNameLst>
                                          <p:attrName>ppt_h</p:attrName>
                                        </p:attrNameLst>
                                      </p:cBhvr>
                                      <p:tavLst>
                                        <p:tav tm="0">
                                          <p:val>
                                            <p:fltVal val="0"/>
                                          </p:val>
                                        </p:tav>
                                        <p:tav tm="100000">
                                          <p:val>
                                            <p:strVal val="#ppt_h"/>
                                          </p:val>
                                        </p:tav>
                                      </p:tavLst>
                                    </p:anim>
                                    <p:animEffect transition="in" filter="fade">
                                      <p:cBhvr>
                                        <p:cTn id="121" dur="750"/>
                                        <p:tgtEl>
                                          <p:spTgt spid="8">
                                            <p:graphicEl>
                                              <a:dgm id="{F06853AB-B7FB-4580-84D0-A8FEDCFA7521}"/>
                                            </p:graphicEl>
                                          </p:spTgt>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8">
                                            <p:graphicEl>
                                              <a:dgm id="{FD135076-8B30-4204-955B-0958DBBCDCFB}"/>
                                            </p:graphicEl>
                                          </p:spTgt>
                                        </p:tgtEl>
                                        <p:attrNameLst>
                                          <p:attrName>style.visibility</p:attrName>
                                        </p:attrNameLst>
                                      </p:cBhvr>
                                      <p:to>
                                        <p:strVal val="visible"/>
                                      </p:to>
                                    </p:set>
                                    <p:anim calcmode="lin" valueType="num">
                                      <p:cBhvr>
                                        <p:cTn id="124" dur="750" fill="hold"/>
                                        <p:tgtEl>
                                          <p:spTgt spid="8">
                                            <p:graphicEl>
                                              <a:dgm id="{FD135076-8B30-4204-955B-0958DBBCDCFB}"/>
                                            </p:graphicEl>
                                          </p:spTgt>
                                        </p:tgtEl>
                                        <p:attrNameLst>
                                          <p:attrName>ppt_w</p:attrName>
                                        </p:attrNameLst>
                                      </p:cBhvr>
                                      <p:tavLst>
                                        <p:tav tm="0">
                                          <p:val>
                                            <p:fltVal val="0"/>
                                          </p:val>
                                        </p:tav>
                                        <p:tav tm="100000">
                                          <p:val>
                                            <p:strVal val="#ppt_w"/>
                                          </p:val>
                                        </p:tav>
                                      </p:tavLst>
                                    </p:anim>
                                    <p:anim calcmode="lin" valueType="num">
                                      <p:cBhvr>
                                        <p:cTn id="125" dur="750" fill="hold"/>
                                        <p:tgtEl>
                                          <p:spTgt spid="8">
                                            <p:graphicEl>
                                              <a:dgm id="{FD135076-8B30-4204-955B-0958DBBCDCFB}"/>
                                            </p:graphicEl>
                                          </p:spTgt>
                                        </p:tgtEl>
                                        <p:attrNameLst>
                                          <p:attrName>ppt_h</p:attrName>
                                        </p:attrNameLst>
                                      </p:cBhvr>
                                      <p:tavLst>
                                        <p:tav tm="0">
                                          <p:val>
                                            <p:fltVal val="0"/>
                                          </p:val>
                                        </p:tav>
                                        <p:tav tm="100000">
                                          <p:val>
                                            <p:strVal val="#ppt_h"/>
                                          </p:val>
                                        </p:tav>
                                      </p:tavLst>
                                    </p:anim>
                                    <p:animEffect transition="in" filter="fade">
                                      <p:cBhvr>
                                        <p:cTn id="126" dur="750"/>
                                        <p:tgtEl>
                                          <p:spTgt spid="8">
                                            <p:graphicEl>
                                              <a:dgm id="{FD135076-8B30-4204-955B-0958DBBCDCFB}"/>
                                            </p:graphicEl>
                                          </p:spTgt>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8">
                                            <p:graphicEl>
                                              <a:dgm id="{6551F974-E2B1-470F-99C5-7E9A6A987A61}"/>
                                            </p:graphicEl>
                                          </p:spTgt>
                                        </p:tgtEl>
                                        <p:attrNameLst>
                                          <p:attrName>style.visibility</p:attrName>
                                        </p:attrNameLst>
                                      </p:cBhvr>
                                      <p:to>
                                        <p:strVal val="visible"/>
                                      </p:to>
                                    </p:set>
                                    <p:anim calcmode="lin" valueType="num">
                                      <p:cBhvr>
                                        <p:cTn id="129" dur="750" fill="hold"/>
                                        <p:tgtEl>
                                          <p:spTgt spid="8">
                                            <p:graphicEl>
                                              <a:dgm id="{6551F974-E2B1-470F-99C5-7E9A6A987A61}"/>
                                            </p:graphicEl>
                                          </p:spTgt>
                                        </p:tgtEl>
                                        <p:attrNameLst>
                                          <p:attrName>ppt_w</p:attrName>
                                        </p:attrNameLst>
                                      </p:cBhvr>
                                      <p:tavLst>
                                        <p:tav tm="0">
                                          <p:val>
                                            <p:fltVal val="0"/>
                                          </p:val>
                                        </p:tav>
                                        <p:tav tm="100000">
                                          <p:val>
                                            <p:strVal val="#ppt_w"/>
                                          </p:val>
                                        </p:tav>
                                      </p:tavLst>
                                    </p:anim>
                                    <p:anim calcmode="lin" valueType="num">
                                      <p:cBhvr>
                                        <p:cTn id="130" dur="750" fill="hold"/>
                                        <p:tgtEl>
                                          <p:spTgt spid="8">
                                            <p:graphicEl>
                                              <a:dgm id="{6551F974-E2B1-470F-99C5-7E9A6A987A61}"/>
                                            </p:graphicEl>
                                          </p:spTgt>
                                        </p:tgtEl>
                                        <p:attrNameLst>
                                          <p:attrName>ppt_h</p:attrName>
                                        </p:attrNameLst>
                                      </p:cBhvr>
                                      <p:tavLst>
                                        <p:tav tm="0">
                                          <p:val>
                                            <p:fltVal val="0"/>
                                          </p:val>
                                        </p:tav>
                                        <p:tav tm="100000">
                                          <p:val>
                                            <p:strVal val="#ppt_h"/>
                                          </p:val>
                                        </p:tav>
                                      </p:tavLst>
                                    </p:anim>
                                    <p:animEffect transition="in" filter="fade">
                                      <p:cBhvr>
                                        <p:cTn id="131" dur="750"/>
                                        <p:tgtEl>
                                          <p:spTgt spid="8">
                                            <p:graphicEl>
                                              <a:dgm id="{6551F974-E2B1-470F-99C5-7E9A6A987A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Graphic spid="6" grpId="0">
        <p:bldSub>
          <a:bldDgm bld="lvlAtOnce"/>
        </p:bldSub>
      </p:bldGraphic>
      <p:bldGraphic spid="6" grpId="1">
        <p:bldSub>
          <a:bldDgm bld="lvlAtOnce"/>
        </p:bldSub>
      </p:bldGraphic>
      <p:bldP spid="7" grpId="0"/>
      <p:bldP spid="7" grpId="1"/>
      <p:bldGraphic spid="8" grpId="0">
        <p:bldSub>
          <a:bldDgm/>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52"/>
            <a:ext cx="12192000" cy="6873952"/>
          </a:xfrm>
          <a:prstGeom prst="rect">
            <a:avLst/>
          </a:prstGeom>
        </p:spPr>
      </p:pic>
      <p:pic>
        <p:nvPicPr>
          <p:cNvPr id="4" name="Picture 3" descr="C:\Users\user\Desktop\هجرة المواهب\30ا.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7704" y="188640"/>
            <a:ext cx="2664296" cy="30792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sp>
        <p:nvSpPr>
          <p:cNvPr id="6" name="Double vague 5"/>
          <p:cNvSpPr/>
          <p:nvPr/>
        </p:nvSpPr>
        <p:spPr>
          <a:xfrm>
            <a:off x="2135560" y="116908"/>
            <a:ext cx="6552728" cy="1638313"/>
          </a:xfrm>
          <a:prstGeom prst="doubleWave">
            <a:avLst/>
          </a:prstGeom>
          <a:gradFill>
            <a:gsLst>
              <a:gs pos="0">
                <a:schemeClr val="bg2">
                  <a:lumMod val="75000"/>
                  <a:alpha val="18000"/>
                </a:scheme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dirty="0" smtClean="0">
                <a:latin typeface="Algerian" panose="04020705040A02060702" pitchFamily="82" charset="0"/>
              </a:rPr>
              <a:t>THE TALENT </a:t>
            </a:r>
            <a:r>
              <a:rPr lang="fr-FR" sz="2800" dirty="0" err="1" smtClean="0">
                <a:latin typeface="Algerian" panose="04020705040A02060702" pitchFamily="82" charset="0"/>
              </a:rPr>
              <a:t>RISk</a:t>
            </a:r>
            <a:r>
              <a:rPr lang="fr-FR" sz="2800" dirty="0" smtClean="0">
                <a:latin typeface="Algerian" panose="04020705040A02060702" pitchFamily="82" charset="0"/>
              </a:rPr>
              <a:t>                    </a:t>
            </a:r>
            <a:r>
              <a:rPr lang="ar-DZ" sz="3200" b="1" dirty="0" smtClean="0">
                <a:latin typeface="Traditional Arabic" panose="02020603050405020304" pitchFamily="18" charset="-78"/>
                <a:cs typeface="Traditional Arabic" panose="02020603050405020304" pitchFamily="18" charset="-78"/>
              </a:rPr>
              <a:t>خطر المواهب</a:t>
            </a:r>
            <a:endParaRPr lang="fr-FR" sz="3200" b="1" dirty="0">
              <a:latin typeface="Traditional Arabic" panose="02020603050405020304" pitchFamily="18" charset="-78"/>
              <a:cs typeface="Traditional Arabic" panose="02020603050405020304" pitchFamily="18" charset="-78"/>
            </a:endParaRPr>
          </a:p>
        </p:txBody>
      </p:sp>
      <p:sp>
        <p:nvSpPr>
          <p:cNvPr id="7" name="Organigramme : Terminateur 6"/>
          <p:cNvSpPr/>
          <p:nvPr/>
        </p:nvSpPr>
        <p:spPr>
          <a:xfrm>
            <a:off x="9264352" y="1728254"/>
            <a:ext cx="2736304" cy="1207021"/>
          </a:xfrm>
          <a:prstGeom prst="flowChartTerminator">
            <a:avLst/>
          </a:prstGeom>
          <a:gradFill>
            <a:gsLst>
              <a:gs pos="0">
                <a:srgbClr val="FFFF00">
                  <a:alpha val="60000"/>
                </a:srgb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ar-DZ" sz="3600" b="1" dirty="0" smtClean="0">
                <a:latin typeface="Traditional Arabic" panose="02020603050405020304" pitchFamily="18" charset="-78"/>
                <a:cs typeface="Traditional Arabic" panose="02020603050405020304" pitchFamily="18" charset="-78"/>
              </a:rPr>
              <a:t>مفهوم خطر المواهب</a:t>
            </a:r>
            <a:endParaRPr lang="fr-FR" sz="3600" b="1" dirty="0">
              <a:latin typeface="Traditional Arabic" panose="02020603050405020304" pitchFamily="18" charset="-78"/>
              <a:cs typeface="Traditional Arabic" panose="02020603050405020304" pitchFamily="18" charset="-78"/>
            </a:endParaRPr>
          </a:p>
        </p:txBody>
      </p:sp>
      <p:sp>
        <p:nvSpPr>
          <p:cNvPr id="8" name="Pensées 7"/>
          <p:cNvSpPr/>
          <p:nvPr/>
        </p:nvSpPr>
        <p:spPr>
          <a:xfrm>
            <a:off x="1427820" y="2708920"/>
            <a:ext cx="6672064" cy="3528392"/>
          </a:xfrm>
          <a:prstGeom prst="cloudCallout">
            <a:avLst>
              <a:gd name="adj1" fmla="val 67687"/>
              <a:gd name="adj2" fmla="val -49234"/>
            </a:avLst>
          </a:prstGeom>
          <a:gradFill>
            <a:gsLst>
              <a:gs pos="0">
                <a:srgbClr val="FF66CC">
                  <a:alpha val="43000"/>
                </a:srgb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A" sz="3200" dirty="0"/>
              <a:t>هي المخاطر التي قد تعاني منها الشركات اثر الخسائر الناجمة عن استنزاف او فقدان الموظفين الموهوبين الناتج عن العمل الغير الملائم والامن البيئي او الظلم او التمييز...الخ</a:t>
            </a:r>
            <a:endParaRPr lang="fr-FR" sz="3200" dirty="0"/>
          </a:p>
        </p:txBody>
      </p:sp>
    </p:spTree>
    <p:extLst>
      <p:ext uri="{BB962C8B-B14F-4D97-AF65-F5344CB8AC3E}">
        <p14:creationId xmlns:p14="http://schemas.microsoft.com/office/powerpoint/2010/main" val="8478122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down)">
                                      <p:cBhvr>
                                        <p:cTn id="12" dur="290">
                                          <p:stCondLst>
                                            <p:cond delay="0"/>
                                          </p:stCondLst>
                                        </p:cTn>
                                        <p:tgtEl>
                                          <p:spTgt spid="7">
                                            <p:bg/>
                                          </p:spTgt>
                                        </p:tgtEl>
                                      </p:cBhvr>
                                    </p:animEffect>
                                    <p:anim calcmode="lin" valueType="num">
                                      <p:cBhvr>
                                        <p:cTn id="13" dur="911" tmFilter="0,0; 0.14,0.36; 0.43,0.73; 0.71,0.91; 1.0,1.0">
                                          <p:stCondLst>
                                            <p:cond delay="0"/>
                                          </p:stCondLst>
                                        </p:cTn>
                                        <p:tgtEl>
                                          <p:spTgt spid="7">
                                            <p:bg/>
                                          </p:spTgt>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7">
                                            <p:bg/>
                                          </p:spTgt>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7">
                                            <p:bg/>
                                          </p:spTgt>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7">
                                            <p:bg/>
                                          </p:spTgt>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7">
                                            <p:bg/>
                                          </p:spTgt>
                                        </p:tgtEl>
                                        <p:attrNameLst>
                                          <p:attrName>ppt_y</p:attrName>
                                        </p:attrNameLst>
                                      </p:cBhvr>
                                      <p:tavLst>
                                        <p:tav tm="0" fmla="#ppt_y-sin(pi*$)/81">
                                          <p:val>
                                            <p:fltVal val="0"/>
                                          </p:val>
                                        </p:tav>
                                        <p:tav tm="100000">
                                          <p:val>
                                            <p:fltVal val="1"/>
                                          </p:val>
                                        </p:tav>
                                      </p:tavLst>
                                    </p:anim>
                                    <p:animScale>
                                      <p:cBhvr>
                                        <p:cTn id="18" dur="13">
                                          <p:stCondLst>
                                            <p:cond delay="325"/>
                                          </p:stCondLst>
                                        </p:cTn>
                                        <p:tgtEl>
                                          <p:spTgt spid="7">
                                            <p:bg/>
                                          </p:spTgt>
                                        </p:tgtEl>
                                      </p:cBhvr>
                                      <p:to x="100000" y="60000"/>
                                    </p:animScale>
                                    <p:animScale>
                                      <p:cBhvr>
                                        <p:cTn id="19" dur="83" decel="50000">
                                          <p:stCondLst>
                                            <p:cond delay="338"/>
                                          </p:stCondLst>
                                        </p:cTn>
                                        <p:tgtEl>
                                          <p:spTgt spid="7">
                                            <p:bg/>
                                          </p:spTgt>
                                        </p:tgtEl>
                                      </p:cBhvr>
                                      <p:to x="100000" y="100000"/>
                                    </p:animScale>
                                    <p:animScale>
                                      <p:cBhvr>
                                        <p:cTn id="20" dur="13">
                                          <p:stCondLst>
                                            <p:cond delay="656"/>
                                          </p:stCondLst>
                                        </p:cTn>
                                        <p:tgtEl>
                                          <p:spTgt spid="7">
                                            <p:bg/>
                                          </p:spTgt>
                                        </p:tgtEl>
                                      </p:cBhvr>
                                      <p:to x="100000" y="80000"/>
                                    </p:animScale>
                                    <p:animScale>
                                      <p:cBhvr>
                                        <p:cTn id="21" dur="83" decel="50000">
                                          <p:stCondLst>
                                            <p:cond delay="669"/>
                                          </p:stCondLst>
                                        </p:cTn>
                                        <p:tgtEl>
                                          <p:spTgt spid="7">
                                            <p:bg/>
                                          </p:spTgt>
                                        </p:tgtEl>
                                      </p:cBhvr>
                                      <p:to x="100000" y="100000"/>
                                    </p:animScale>
                                    <p:animScale>
                                      <p:cBhvr>
                                        <p:cTn id="22" dur="13">
                                          <p:stCondLst>
                                            <p:cond delay="821"/>
                                          </p:stCondLst>
                                        </p:cTn>
                                        <p:tgtEl>
                                          <p:spTgt spid="7">
                                            <p:bg/>
                                          </p:spTgt>
                                        </p:tgtEl>
                                      </p:cBhvr>
                                      <p:to x="100000" y="90000"/>
                                    </p:animScale>
                                    <p:animScale>
                                      <p:cBhvr>
                                        <p:cTn id="23" dur="83" decel="50000">
                                          <p:stCondLst>
                                            <p:cond delay="834"/>
                                          </p:stCondLst>
                                        </p:cTn>
                                        <p:tgtEl>
                                          <p:spTgt spid="7">
                                            <p:bg/>
                                          </p:spTgt>
                                        </p:tgtEl>
                                      </p:cBhvr>
                                      <p:to x="100000" y="100000"/>
                                    </p:animScale>
                                    <p:animScale>
                                      <p:cBhvr>
                                        <p:cTn id="24" dur="13">
                                          <p:stCondLst>
                                            <p:cond delay="904"/>
                                          </p:stCondLst>
                                        </p:cTn>
                                        <p:tgtEl>
                                          <p:spTgt spid="7">
                                            <p:bg/>
                                          </p:spTgt>
                                        </p:tgtEl>
                                      </p:cBhvr>
                                      <p:to x="100000" y="95000"/>
                                    </p:animScale>
                                    <p:animScale>
                                      <p:cBhvr>
                                        <p:cTn id="25" dur="83" decel="50000">
                                          <p:stCondLst>
                                            <p:cond delay="917"/>
                                          </p:stCondLst>
                                        </p:cTn>
                                        <p:tgtEl>
                                          <p:spTgt spid="7">
                                            <p:bg/>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down)">
                                      <p:cBhvr>
                                        <p:cTn id="30" dur="290">
                                          <p:stCondLst>
                                            <p:cond delay="0"/>
                                          </p:stCondLst>
                                        </p:cTn>
                                        <p:tgtEl>
                                          <p:spTgt spid="7">
                                            <p:txEl>
                                              <p:pRg st="0" end="0"/>
                                            </p:txEl>
                                          </p:spTgt>
                                        </p:tgtEl>
                                      </p:cBhvr>
                                    </p:animEffect>
                                    <p:anim calcmode="lin" valueType="num">
                                      <p:cBhvr>
                                        <p:cTn id="31" dur="911"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7">
                                            <p:txEl>
                                              <p:pRg st="0" end="0"/>
                                            </p:txEl>
                                          </p:spTgt>
                                        </p:tgtEl>
                                        <p:attrNameLst>
                                          <p:attrName>ppt_y</p:attrName>
                                        </p:attrNameLst>
                                      </p:cBhvr>
                                      <p:tavLst>
                                        <p:tav tm="0" fmla="#ppt_y-sin(pi*$)/81">
                                          <p:val>
                                            <p:fltVal val="0"/>
                                          </p:val>
                                        </p:tav>
                                        <p:tav tm="100000">
                                          <p:val>
                                            <p:fltVal val="1"/>
                                          </p:val>
                                        </p:tav>
                                      </p:tavLst>
                                    </p:anim>
                                    <p:animScale>
                                      <p:cBhvr>
                                        <p:cTn id="36" dur="13">
                                          <p:stCondLst>
                                            <p:cond delay="325"/>
                                          </p:stCondLst>
                                        </p:cTn>
                                        <p:tgtEl>
                                          <p:spTgt spid="7">
                                            <p:txEl>
                                              <p:pRg st="0" end="0"/>
                                            </p:txEl>
                                          </p:spTgt>
                                        </p:tgtEl>
                                      </p:cBhvr>
                                      <p:to x="100000" y="60000"/>
                                    </p:animScale>
                                    <p:animScale>
                                      <p:cBhvr>
                                        <p:cTn id="37" dur="83" decel="50000">
                                          <p:stCondLst>
                                            <p:cond delay="338"/>
                                          </p:stCondLst>
                                        </p:cTn>
                                        <p:tgtEl>
                                          <p:spTgt spid="7">
                                            <p:txEl>
                                              <p:pRg st="0" end="0"/>
                                            </p:txEl>
                                          </p:spTgt>
                                        </p:tgtEl>
                                      </p:cBhvr>
                                      <p:to x="100000" y="100000"/>
                                    </p:animScale>
                                    <p:animScale>
                                      <p:cBhvr>
                                        <p:cTn id="38" dur="13">
                                          <p:stCondLst>
                                            <p:cond delay="656"/>
                                          </p:stCondLst>
                                        </p:cTn>
                                        <p:tgtEl>
                                          <p:spTgt spid="7">
                                            <p:txEl>
                                              <p:pRg st="0" end="0"/>
                                            </p:txEl>
                                          </p:spTgt>
                                        </p:tgtEl>
                                      </p:cBhvr>
                                      <p:to x="100000" y="80000"/>
                                    </p:animScale>
                                    <p:animScale>
                                      <p:cBhvr>
                                        <p:cTn id="39" dur="83" decel="50000">
                                          <p:stCondLst>
                                            <p:cond delay="669"/>
                                          </p:stCondLst>
                                        </p:cTn>
                                        <p:tgtEl>
                                          <p:spTgt spid="7">
                                            <p:txEl>
                                              <p:pRg st="0" end="0"/>
                                            </p:txEl>
                                          </p:spTgt>
                                        </p:tgtEl>
                                      </p:cBhvr>
                                      <p:to x="100000" y="100000"/>
                                    </p:animScale>
                                    <p:animScale>
                                      <p:cBhvr>
                                        <p:cTn id="40" dur="13">
                                          <p:stCondLst>
                                            <p:cond delay="821"/>
                                          </p:stCondLst>
                                        </p:cTn>
                                        <p:tgtEl>
                                          <p:spTgt spid="7">
                                            <p:txEl>
                                              <p:pRg st="0" end="0"/>
                                            </p:txEl>
                                          </p:spTgt>
                                        </p:tgtEl>
                                      </p:cBhvr>
                                      <p:to x="100000" y="90000"/>
                                    </p:animScale>
                                    <p:animScale>
                                      <p:cBhvr>
                                        <p:cTn id="41" dur="83" decel="50000">
                                          <p:stCondLst>
                                            <p:cond delay="834"/>
                                          </p:stCondLst>
                                        </p:cTn>
                                        <p:tgtEl>
                                          <p:spTgt spid="7">
                                            <p:txEl>
                                              <p:pRg st="0" end="0"/>
                                            </p:txEl>
                                          </p:spTgt>
                                        </p:tgtEl>
                                      </p:cBhvr>
                                      <p:to x="100000" y="100000"/>
                                    </p:animScale>
                                    <p:animScale>
                                      <p:cBhvr>
                                        <p:cTn id="42" dur="13">
                                          <p:stCondLst>
                                            <p:cond delay="904"/>
                                          </p:stCondLst>
                                        </p:cTn>
                                        <p:tgtEl>
                                          <p:spTgt spid="7">
                                            <p:txEl>
                                              <p:pRg st="0" end="0"/>
                                            </p:txEl>
                                          </p:spTgt>
                                        </p:tgtEl>
                                      </p:cBhvr>
                                      <p:to x="100000" y="95000"/>
                                    </p:animScale>
                                    <p:animScale>
                                      <p:cBhvr>
                                        <p:cTn id="43" dur="83" decel="50000">
                                          <p:stCondLst>
                                            <p:cond delay="917"/>
                                          </p:stCondLst>
                                        </p:cTn>
                                        <p:tgtEl>
                                          <p:spTgt spid="7">
                                            <p:txEl>
                                              <p:pRg st="0" end="0"/>
                                            </p:txEl>
                                          </p:spTgt>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290">
                                          <p:stCondLst>
                                            <p:cond delay="0"/>
                                          </p:stCondLst>
                                        </p:cTn>
                                        <p:tgtEl>
                                          <p:spTgt spid="8"/>
                                        </p:tgtEl>
                                      </p:cBhvr>
                                    </p:animEffect>
                                    <p:anim calcmode="lin" valueType="num">
                                      <p:cBhvr>
                                        <p:cTn id="4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52" dur="13">
                                          <p:stCondLst>
                                            <p:cond delay="325"/>
                                          </p:stCondLst>
                                        </p:cTn>
                                        <p:tgtEl>
                                          <p:spTgt spid="8"/>
                                        </p:tgtEl>
                                      </p:cBhvr>
                                      <p:to x="100000" y="60000"/>
                                    </p:animScale>
                                    <p:animScale>
                                      <p:cBhvr>
                                        <p:cTn id="53" dur="83" decel="50000">
                                          <p:stCondLst>
                                            <p:cond delay="338"/>
                                          </p:stCondLst>
                                        </p:cTn>
                                        <p:tgtEl>
                                          <p:spTgt spid="8"/>
                                        </p:tgtEl>
                                      </p:cBhvr>
                                      <p:to x="100000" y="100000"/>
                                    </p:animScale>
                                    <p:animScale>
                                      <p:cBhvr>
                                        <p:cTn id="54" dur="13">
                                          <p:stCondLst>
                                            <p:cond delay="656"/>
                                          </p:stCondLst>
                                        </p:cTn>
                                        <p:tgtEl>
                                          <p:spTgt spid="8"/>
                                        </p:tgtEl>
                                      </p:cBhvr>
                                      <p:to x="100000" y="80000"/>
                                    </p:animScale>
                                    <p:animScale>
                                      <p:cBhvr>
                                        <p:cTn id="55" dur="83" decel="50000">
                                          <p:stCondLst>
                                            <p:cond delay="669"/>
                                          </p:stCondLst>
                                        </p:cTn>
                                        <p:tgtEl>
                                          <p:spTgt spid="8"/>
                                        </p:tgtEl>
                                      </p:cBhvr>
                                      <p:to x="100000" y="100000"/>
                                    </p:animScale>
                                    <p:animScale>
                                      <p:cBhvr>
                                        <p:cTn id="56" dur="13">
                                          <p:stCondLst>
                                            <p:cond delay="821"/>
                                          </p:stCondLst>
                                        </p:cTn>
                                        <p:tgtEl>
                                          <p:spTgt spid="8"/>
                                        </p:tgtEl>
                                      </p:cBhvr>
                                      <p:to x="100000" y="90000"/>
                                    </p:animScale>
                                    <p:animScale>
                                      <p:cBhvr>
                                        <p:cTn id="57" dur="83" decel="50000">
                                          <p:stCondLst>
                                            <p:cond delay="834"/>
                                          </p:stCondLst>
                                        </p:cTn>
                                        <p:tgtEl>
                                          <p:spTgt spid="8"/>
                                        </p:tgtEl>
                                      </p:cBhvr>
                                      <p:to x="100000" y="100000"/>
                                    </p:animScale>
                                    <p:animScale>
                                      <p:cBhvr>
                                        <p:cTn id="58" dur="13">
                                          <p:stCondLst>
                                            <p:cond delay="904"/>
                                          </p:stCondLst>
                                        </p:cTn>
                                        <p:tgtEl>
                                          <p:spTgt spid="8"/>
                                        </p:tgtEl>
                                      </p:cBhvr>
                                      <p:to x="100000" y="95000"/>
                                    </p:animScale>
                                    <p:animScale>
                                      <p:cBhvr>
                                        <p:cTn id="59"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42"/>
            <a:ext cx="12192000" cy="6851357"/>
          </a:xfrm>
          <a:prstGeom prst="rect">
            <a:avLst/>
          </a:prstGeom>
        </p:spPr>
      </p:pic>
      <p:sp>
        <p:nvSpPr>
          <p:cNvPr id="3" name="Rectangle 2"/>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grpSp>
        <p:nvGrpSpPr>
          <p:cNvPr id="9" name="Groupe 8"/>
          <p:cNvGrpSpPr/>
          <p:nvPr/>
        </p:nvGrpSpPr>
        <p:grpSpPr>
          <a:xfrm>
            <a:off x="17812" y="332655"/>
            <a:ext cx="8760296" cy="6525344"/>
            <a:chOff x="17812" y="332655"/>
            <a:chExt cx="8760296" cy="6525344"/>
          </a:xfrm>
        </p:grpSpPr>
        <p:grpSp>
          <p:nvGrpSpPr>
            <p:cNvPr id="7" name="Groupe 6"/>
            <p:cNvGrpSpPr/>
            <p:nvPr/>
          </p:nvGrpSpPr>
          <p:grpSpPr>
            <a:xfrm>
              <a:off x="17812" y="332655"/>
              <a:ext cx="8760296" cy="6525344"/>
              <a:chOff x="17812" y="332655"/>
              <a:chExt cx="8760296" cy="6525344"/>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12" y="332655"/>
                <a:ext cx="8760296"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7368" y="2204864"/>
                <a:ext cx="2376264" cy="64807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ar-DZ" sz="2000" b="1" dirty="0" smtClean="0">
                    <a:latin typeface="Traditional Arabic" panose="02020603050405020304" pitchFamily="18" charset="-78"/>
                    <a:cs typeface="Traditional Arabic" panose="02020603050405020304" pitchFamily="18" charset="-78"/>
                  </a:rPr>
                  <a:t>اهمية الشخص في المنظمة</a:t>
                </a:r>
                <a:endParaRPr lang="fr-FR" sz="2000" b="1" dirty="0">
                  <a:latin typeface="Traditional Arabic" panose="02020603050405020304" pitchFamily="18" charset="-78"/>
                  <a:cs typeface="Traditional Arabic" panose="02020603050405020304" pitchFamily="18" charset="-78"/>
                </a:endParaRPr>
              </a:p>
            </p:txBody>
          </p:sp>
          <p:sp>
            <p:nvSpPr>
              <p:cNvPr id="6" name="Rectangle 5"/>
              <p:cNvSpPr/>
              <p:nvPr/>
            </p:nvSpPr>
            <p:spPr>
              <a:xfrm>
                <a:off x="6240016" y="5013176"/>
                <a:ext cx="2232248" cy="648072"/>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ar-DZ" sz="2000" b="1" dirty="0" smtClean="0">
                    <a:solidFill>
                      <a:schemeClr val="tx1"/>
                    </a:solidFill>
                    <a:latin typeface="Traditional Arabic" panose="02020603050405020304" pitchFamily="18" charset="-78"/>
                    <a:cs typeface="Traditional Arabic" panose="02020603050405020304" pitchFamily="18" charset="-78"/>
                  </a:rPr>
                  <a:t>احتمالية بقاء الموهبة في منظمة</a:t>
                </a:r>
                <a:endParaRPr lang="fr-FR" sz="2000" b="1" dirty="0">
                  <a:solidFill>
                    <a:schemeClr val="tx1"/>
                  </a:solidFill>
                  <a:latin typeface="Traditional Arabic" panose="02020603050405020304" pitchFamily="18" charset="-78"/>
                  <a:cs typeface="Traditional Arabic" panose="02020603050405020304" pitchFamily="18" charset="-78"/>
                </a:endParaRPr>
              </a:p>
            </p:txBody>
          </p:sp>
        </p:grpSp>
        <p:sp>
          <p:nvSpPr>
            <p:cNvPr id="8" name="Bouée 7"/>
            <p:cNvSpPr/>
            <p:nvPr/>
          </p:nvSpPr>
          <p:spPr>
            <a:xfrm>
              <a:off x="4583832" y="350793"/>
              <a:ext cx="2351584" cy="1224136"/>
            </a:xfrm>
            <a:prstGeom prst="don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dirty="0" smtClean="0">
                  <a:solidFill>
                    <a:schemeClr val="tx1"/>
                  </a:solidFill>
                </a:rPr>
                <a:t>PUCTURE 2</a:t>
              </a:r>
              <a:endParaRPr lang="fr-FR" dirty="0">
                <a:solidFill>
                  <a:schemeClr val="tx1"/>
                </a:solidFill>
              </a:endParaRPr>
            </a:p>
          </p:txBody>
        </p:sp>
      </p:grpSp>
      <p:graphicFrame>
        <p:nvGraphicFramePr>
          <p:cNvPr id="10" name="Diagramme 9"/>
          <p:cNvGraphicFramePr/>
          <p:nvPr>
            <p:extLst>
              <p:ext uri="{D42A27DB-BD31-4B8C-83A1-F6EECF244321}">
                <p14:modId xmlns:p14="http://schemas.microsoft.com/office/powerpoint/2010/main" val="2814059254"/>
              </p:ext>
            </p:extLst>
          </p:nvPr>
        </p:nvGraphicFramePr>
        <p:xfrm>
          <a:off x="8328248" y="620688"/>
          <a:ext cx="385277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51700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0">
                                            <p:graphicEl>
                                              <a:dgm id="{6EF3953B-04AA-4F61-AF7F-32E7767303CE}"/>
                                            </p:graphicEl>
                                          </p:spTgt>
                                        </p:tgtEl>
                                        <p:attrNameLst>
                                          <p:attrName>style.visibility</p:attrName>
                                        </p:attrNameLst>
                                      </p:cBhvr>
                                      <p:to>
                                        <p:strVal val="visible"/>
                                      </p:to>
                                    </p:set>
                                    <p:animEffect transition="in" filter="circle(out)">
                                      <p:cBhvr>
                                        <p:cTn id="12" dur="1250"/>
                                        <p:tgtEl>
                                          <p:spTgt spid="10">
                                            <p:graphicEl>
                                              <a:dgm id="{6EF3953B-04AA-4F61-AF7F-32E7767303CE}"/>
                                            </p:graphicEl>
                                          </p:spTgt>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10">
                                            <p:graphicEl>
                                              <a:dgm id="{9D4A42C4-F79D-46B8-8C49-B09EA7FDAAFE}"/>
                                            </p:graphicEl>
                                          </p:spTgt>
                                        </p:tgtEl>
                                        <p:attrNameLst>
                                          <p:attrName>style.visibility</p:attrName>
                                        </p:attrNameLst>
                                      </p:cBhvr>
                                      <p:to>
                                        <p:strVal val="visible"/>
                                      </p:to>
                                    </p:set>
                                    <p:animEffect transition="in" filter="circle(out)">
                                      <p:cBhvr>
                                        <p:cTn id="15" dur="1250"/>
                                        <p:tgtEl>
                                          <p:spTgt spid="10">
                                            <p:graphicEl>
                                              <a:dgm id="{9D4A42C4-F79D-46B8-8C49-B09EA7FDAAFE}"/>
                                            </p:graphicEl>
                                          </p:spTgt>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10">
                                            <p:graphicEl>
                                              <a:dgm id="{9B653352-6E83-4779-9573-A239740CCBE2}"/>
                                            </p:graphicEl>
                                          </p:spTgt>
                                        </p:tgtEl>
                                        <p:attrNameLst>
                                          <p:attrName>style.visibility</p:attrName>
                                        </p:attrNameLst>
                                      </p:cBhvr>
                                      <p:to>
                                        <p:strVal val="visible"/>
                                      </p:to>
                                    </p:set>
                                    <p:animEffect transition="in" filter="circle(out)">
                                      <p:cBhvr>
                                        <p:cTn id="18" dur="1250"/>
                                        <p:tgtEl>
                                          <p:spTgt spid="10">
                                            <p:graphicEl>
                                              <a:dgm id="{9B653352-6E83-4779-9573-A239740CCBE2}"/>
                                            </p:graphicEl>
                                          </p:spTgt>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0">
                                            <p:graphicEl>
                                              <a:dgm id="{831C8124-8F65-40EF-AE04-D5C59E047FC0}"/>
                                            </p:graphicEl>
                                          </p:spTgt>
                                        </p:tgtEl>
                                        <p:attrNameLst>
                                          <p:attrName>style.visibility</p:attrName>
                                        </p:attrNameLst>
                                      </p:cBhvr>
                                      <p:to>
                                        <p:strVal val="visible"/>
                                      </p:to>
                                    </p:set>
                                    <p:animEffect transition="in" filter="circle(out)">
                                      <p:cBhvr>
                                        <p:cTn id="21" dur="1250"/>
                                        <p:tgtEl>
                                          <p:spTgt spid="10">
                                            <p:graphicEl>
                                              <a:dgm id="{831C8124-8F65-40EF-AE04-D5C59E047FC0}"/>
                                            </p:graphicEl>
                                          </p:spTgt>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10">
                                            <p:graphicEl>
                                              <a:dgm id="{D9AEB91F-D76B-47C8-AF31-207B0662BFEE}"/>
                                            </p:graphicEl>
                                          </p:spTgt>
                                        </p:tgtEl>
                                        <p:attrNameLst>
                                          <p:attrName>style.visibility</p:attrName>
                                        </p:attrNameLst>
                                      </p:cBhvr>
                                      <p:to>
                                        <p:strVal val="visible"/>
                                      </p:to>
                                    </p:set>
                                    <p:animEffect transition="in" filter="circle(out)">
                                      <p:cBhvr>
                                        <p:cTn id="24" dur="1250"/>
                                        <p:tgtEl>
                                          <p:spTgt spid="10">
                                            <p:graphicEl>
                                              <a:dgm id="{D9AEB91F-D76B-47C8-AF31-207B0662BFEE}"/>
                                            </p:graphicEl>
                                          </p:spTgt>
                                        </p:tgtEl>
                                      </p:cBhvr>
                                    </p:animEffect>
                                  </p:childTnLst>
                                </p:cTn>
                              </p:par>
                              <p:par>
                                <p:cTn id="25" presetID="6" presetClass="entr" presetSubtype="32" fill="hold" grpId="0" nodeType="withEffect">
                                  <p:stCondLst>
                                    <p:cond delay="0"/>
                                  </p:stCondLst>
                                  <p:childTnLst>
                                    <p:set>
                                      <p:cBhvr>
                                        <p:cTn id="26" dur="1" fill="hold">
                                          <p:stCondLst>
                                            <p:cond delay="0"/>
                                          </p:stCondLst>
                                        </p:cTn>
                                        <p:tgtEl>
                                          <p:spTgt spid="10">
                                            <p:graphicEl>
                                              <a:dgm id="{86E1FFB5-E09E-46DE-9512-E15AA115BD2A}"/>
                                            </p:graphicEl>
                                          </p:spTgt>
                                        </p:tgtEl>
                                        <p:attrNameLst>
                                          <p:attrName>style.visibility</p:attrName>
                                        </p:attrNameLst>
                                      </p:cBhvr>
                                      <p:to>
                                        <p:strVal val="visible"/>
                                      </p:to>
                                    </p:set>
                                    <p:animEffect transition="in" filter="circle(out)">
                                      <p:cBhvr>
                                        <p:cTn id="27" dur="1250"/>
                                        <p:tgtEl>
                                          <p:spTgt spid="10">
                                            <p:graphicEl>
                                              <a:dgm id="{86E1FFB5-E09E-46DE-9512-E15AA115BD2A}"/>
                                            </p:graphicEl>
                                          </p:spTgt>
                                        </p:tgtEl>
                                      </p:cBhvr>
                                    </p:animEffect>
                                  </p:childTnLst>
                                </p:cTn>
                              </p:par>
                              <p:par>
                                <p:cTn id="28" presetID="6" presetClass="entr" presetSubtype="32" fill="hold" grpId="0" nodeType="withEffect">
                                  <p:stCondLst>
                                    <p:cond delay="0"/>
                                  </p:stCondLst>
                                  <p:childTnLst>
                                    <p:set>
                                      <p:cBhvr>
                                        <p:cTn id="29" dur="1" fill="hold">
                                          <p:stCondLst>
                                            <p:cond delay="0"/>
                                          </p:stCondLst>
                                        </p:cTn>
                                        <p:tgtEl>
                                          <p:spTgt spid="10">
                                            <p:graphicEl>
                                              <a:dgm id="{0C727991-33C8-4D03-9FB2-2682FBFADE69}"/>
                                            </p:graphicEl>
                                          </p:spTgt>
                                        </p:tgtEl>
                                        <p:attrNameLst>
                                          <p:attrName>style.visibility</p:attrName>
                                        </p:attrNameLst>
                                      </p:cBhvr>
                                      <p:to>
                                        <p:strVal val="visible"/>
                                      </p:to>
                                    </p:set>
                                    <p:animEffect transition="in" filter="circle(out)">
                                      <p:cBhvr>
                                        <p:cTn id="30" dur="1250"/>
                                        <p:tgtEl>
                                          <p:spTgt spid="10">
                                            <p:graphicEl>
                                              <a:dgm id="{0C727991-33C8-4D03-9FB2-2682FBFADE6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0"/>
            <a:ext cx="12221858" cy="6864201"/>
            <a:chOff x="0" y="0"/>
            <a:chExt cx="12221858" cy="6864201"/>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03912" cy="686420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911" y="0"/>
              <a:ext cx="6917947" cy="6858000"/>
            </a:xfrm>
            <a:prstGeom prst="rect">
              <a:avLst/>
            </a:prstGeom>
          </p:spPr>
        </p:pic>
      </p:grpSp>
      <p:sp>
        <p:nvSpPr>
          <p:cNvPr id="5" name="Rectangle 4"/>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sp>
        <p:nvSpPr>
          <p:cNvPr id="6" name="Nuage 5"/>
          <p:cNvSpPr/>
          <p:nvPr/>
        </p:nvSpPr>
        <p:spPr>
          <a:xfrm>
            <a:off x="5335488" y="188640"/>
            <a:ext cx="6886371" cy="6192688"/>
          </a:xfrm>
          <a:prstGeom prst="cloud">
            <a:avLst/>
          </a:prstGeom>
          <a:gradFill>
            <a:gsLst>
              <a:gs pos="0">
                <a:srgbClr val="FF0000">
                  <a:alpha val="51000"/>
                </a:srgbClr>
              </a:gs>
              <a:gs pos="80000">
                <a:schemeClr val="dk1">
                  <a:shade val="93000"/>
                  <a:satMod val="130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rtl="1"/>
            <a:r>
              <a:rPr lang="ar-DZ" sz="3200" b="1" dirty="0" smtClean="0">
                <a:solidFill>
                  <a:schemeClr val="bg1"/>
                </a:solidFill>
                <a:latin typeface="Traditional Arabic" panose="02020603050405020304" pitchFamily="18" charset="-78"/>
                <a:cs typeface="Traditional Arabic" panose="02020603050405020304" pitchFamily="18" charset="-78"/>
              </a:rPr>
              <a:t>دعونا نبدأ في التفكير في احتمال خسارة الموهبين ,والسؤال هنا لماذا يكون ذلك الشخص على استعداد لمغادرة الشركة؟</a:t>
            </a:r>
          </a:p>
          <a:p>
            <a:pPr algn="ctr" rtl="1"/>
            <a:r>
              <a:rPr lang="ar-DZ" sz="3200" b="1" dirty="0" smtClean="0">
                <a:solidFill>
                  <a:schemeClr val="bg1"/>
                </a:solidFill>
                <a:latin typeface="Traditional Arabic" panose="02020603050405020304" pitchFamily="18" charset="-78"/>
                <a:cs typeface="Traditional Arabic" panose="02020603050405020304" pitchFamily="18" charset="-78"/>
              </a:rPr>
              <a:t>نحن نقترح ثلاثة اسباب محتملة قد تفسر هذا الخطر:</a:t>
            </a:r>
          </a:p>
          <a:p>
            <a:pPr algn="ctr" rtl="1"/>
            <a:r>
              <a:rPr lang="ar-DZ" sz="3200" b="1" dirty="0" smtClean="0">
                <a:solidFill>
                  <a:schemeClr val="bg1"/>
                </a:solidFill>
                <a:latin typeface="Traditional Arabic" panose="02020603050405020304" pitchFamily="18" charset="-78"/>
                <a:cs typeface="Traditional Arabic" panose="02020603050405020304" pitchFamily="18" charset="-78"/>
              </a:rPr>
              <a:t>1- عدم رضا الموظف عن الوظيفة</a:t>
            </a:r>
          </a:p>
          <a:p>
            <a:pPr algn="ctr" rtl="1"/>
            <a:r>
              <a:rPr lang="ar-DZ" sz="3200" b="1" dirty="0" smtClean="0">
                <a:solidFill>
                  <a:schemeClr val="bg1"/>
                </a:solidFill>
                <a:latin typeface="Traditional Arabic" panose="02020603050405020304" pitchFamily="18" charset="-78"/>
                <a:cs typeface="Traditional Arabic" panose="02020603050405020304" pitchFamily="18" charset="-78"/>
              </a:rPr>
              <a:t>2- الشخص يتمتع بموهبة فائقة</a:t>
            </a:r>
          </a:p>
          <a:p>
            <a:pPr algn="ctr" rtl="1"/>
            <a:r>
              <a:rPr lang="ar-DZ" sz="3200" b="1" dirty="0" smtClean="0">
                <a:solidFill>
                  <a:schemeClr val="bg1"/>
                </a:solidFill>
                <a:latin typeface="Traditional Arabic" panose="02020603050405020304" pitchFamily="18" charset="-78"/>
                <a:cs typeface="Traditional Arabic" panose="02020603050405020304" pitchFamily="18" charset="-78"/>
              </a:rPr>
              <a:t>3- شدة المنافسة السوق على المواهب</a:t>
            </a:r>
            <a:endParaRPr lang="fr-FR" sz="3200" b="1" dirty="0">
              <a:solidFill>
                <a:schemeClr val="bg1"/>
              </a:solidFill>
              <a:latin typeface="Traditional Arabic" panose="02020603050405020304" pitchFamily="18" charset="-78"/>
              <a:cs typeface="Traditional Arabic" panose="02020603050405020304" pitchFamily="18" charset="-78"/>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624" y="4293096"/>
            <a:ext cx="3771900" cy="2314575"/>
          </a:xfrm>
          <a:prstGeom prst="rect">
            <a:avLst/>
          </a:prstGeom>
        </p:spPr>
      </p:pic>
      <p:grpSp>
        <p:nvGrpSpPr>
          <p:cNvPr id="17" name="Groupe 16"/>
          <p:cNvGrpSpPr/>
          <p:nvPr/>
        </p:nvGrpSpPr>
        <p:grpSpPr>
          <a:xfrm>
            <a:off x="-31576" y="-91281"/>
            <a:ext cx="12192000" cy="6904310"/>
            <a:chOff x="-31576" y="-91281"/>
            <a:chExt cx="12192000" cy="6904310"/>
          </a:xfrm>
        </p:grpSpPr>
        <p:sp>
          <p:nvSpPr>
            <p:cNvPr id="15" name="Rectangle 14"/>
            <p:cNvSpPr/>
            <p:nvPr/>
          </p:nvSpPr>
          <p:spPr>
            <a:xfrm>
              <a:off x="-31576" y="-91281"/>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Traditional Arabic" panose="02020603050405020304" pitchFamily="18" charset="-78"/>
                <a:cs typeface="Traditional Arabic" panose="02020603050405020304" pitchFamily="18" charset="-78"/>
              </a:endParaRP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624" y="4248125"/>
              <a:ext cx="3771900" cy="2314575"/>
            </a:xfrm>
            <a:prstGeom prst="rect">
              <a:avLst/>
            </a:prstGeom>
          </p:spPr>
        </p:pic>
      </p:grpSp>
    </p:spTree>
    <p:extLst>
      <p:ext uri="{BB962C8B-B14F-4D97-AF65-F5344CB8AC3E}">
        <p14:creationId xmlns:p14="http://schemas.microsoft.com/office/powerpoint/2010/main" val="3338235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8" y="0"/>
            <a:ext cx="12223058" cy="6858000"/>
          </a:xfrm>
          <a:prstGeom prst="rect">
            <a:avLst/>
          </a:prstGeom>
        </p:spPr>
      </p:pic>
      <p:sp>
        <p:nvSpPr>
          <p:cNvPr id="6" name="Rectangle 5"/>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grpSp>
        <p:nvGrpSpPr>
          <p:cNvPr id="8" name="Groupe 7"/>
          <p:cNvGrpSpPr/>
          <p:nvPr/>
        </p:nvGrpSpPr>
        <p:grpSpPr>
          <a:xfrm>
            <a:off x="191344" y="181514"/>
            <a:ext cx="8181440" cy="6494971"/>
            <a:chOff x="-290066" y="64038"/>
            <a:chExt cx="8109432" cy="6873937"/>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66" y="64038"/>
              <a:ext cx="8109432" cy="687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lèche courbée vers la gauche 9"/>
            <p:cNvSpPr/>
            <p:nvPr/>
          </p:nvSpPr>
          <p:spPr>
            <a:xfrm>
              <a:off x="2999655" y="3501007"/>
              <a:ext cx="764995" cy="1584175"/>
            </a:xfrm>
            <a:prstGeom prst="curved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solidFill>
                  <a:schemeClr val="tx1"/>
                </a:solidFill>
              </a:endParaRPr>
            </a:p>
          </p:txBody>
        </p:sp>
        <p:sp>
          <p:nvSpPr>
            <p:cNvPr id="11" name="Flèche courbée vers la droite 10"/>
            <p:cNvSpPr/>
            <p:nvPr/>
          </p:nvSpPr>
          <p:spPr>
            <a:xfrm>
              <a:off x="1703512" y="3501007"/>
              <a:ext cx="792088" cy="1609815"/>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solidFill>
                  <a:schemeClr val="tx1"/>
                </a:solidFill>
              </a:endParaRPr>
            </a:p>
          </p:txBody>
        </p:sp>
        <p:sp>
          <p:nvSpPr>
            <p:cNvPr id="12" name="Arc 11"/>
            <p:cNvSpPr/>
            <p:nvPr/>
          </p:nvSpPr>
          <p:spPr>
            <a:xfrm>
              <a:off x="911425" y="2204864"/>
              <a:ext cx="4032448" cy="3960440"/>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13" name="Arc 12"/>
            <p:cNvSpPr/>
            <p:nvPr/>
          </p:nvSpPr>
          <p:spPr>
            <a:xfrm rot="13628578">
              <a:off x="574694" y="1366226"/>
              <a:ext cx="4273861" cy="5133660"/>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14" name="Arc 13"/>
            <p:cNvSpPr/>
            <p:nvPr/>
          </p:nvSpPr>
          <p:spPr>
            <a:xfrm rot="8410461">
              <a:off x="1110510" y="2897749"/>
              <a:ext cx="5866521" cy="2070615"/>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15" name="Ellipse 14"/>
            <p:cNvSpPr/>
            <p:nvPr/>
          </p:nvSpPr>
          <p:spPr>
            <a:xfrm>
              <a:off x="5735960" y="4797152"/>
              <a:ext cx="504056"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1</a:t>
              </a:r>
              <a:endParaRPr lang="fr-FR" dirty="0"/>
            </a:p>
          </p:txBody>
        </p:sp>
        <p:sp>
          <p:nvSpPr>
            <p:cNvPr id="16" name="Ellipse 15"/>
            <p:cNvSpPr/>
            <p:nvPr/>
          </p:nvSpPr>
          <p:spPr>
            <a:xfrm>
              <a:off x="3143672" y="1484784"/>
              <a:ext cx="62097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2</a:t>
              </a:r>
              <a:endParaRPr lang="fr-FR" dirty="0"/>
            </a:p>
          </p:txBody>
        </p:sp>
        <p:sp>
          <p:nvSpPr>
            <p:cNvPr id="17" name="Ellipse 16"/>
            <p:cNvSpPr/>
            <p:nvPr/>
          </p:nvSpPr>
          <p:spPr>
            <a:xfrm>
              <a:off x="-179664" y="5522912"/>
              <a:ext cx="648072"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3</a:t>
              </a:r>
              <a:endParaRPr lang="fr-FR" dirty="0"/>
            </a:p>
          </p:txBody>
        </p:sp>
      </p:grpSp>
      <p:sp>
        <p:nvSpPr>
          <p:cNvPr id="18" name="Bouée 17"/>
          <p:cNvSpPr/>
          <p:nvPr/>
        </p:nvSpPr>
        <p:spPr>
          <a:xfrm>
            <a:off x="9691936" y="2649760"/>
            <a:ext cx="1656184" cy="1512168"/>
          </a:xfrm>
          <a:prstGeom prst="donut">
            <a:avLst/>
          </a:prstGeom>
          <a:solidFill>
            <a:srgbClr val="C00000">
              <a:alpha val="71000"/>
            </a:srgb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smtClean="0">
                <a:solidFill>
                  <a:schemeClr val="tx1"/>
                </a:solidFill>
              </a:rPr>
              <a:t>PUCTURE </a:t>
            </a:r>
            <a:r>
              <a:rPr lang="ar-DZ" dirty="0" smtClean="0">
                <a:solidFill>
                  <a:schemeClr val="tx1"/>
                </a:solidFill>
              </a:rPr>
              <a:t>3</a:t>
            </a:r>
            <a:endParaRPr lang="fr-FR" dirty="0">
              <a:solidFill>
                <a:schemeClr val="tx1"/>
              </a:solidFill>
            </a:endParaRPr>
          </a:p>
        </p:txBody>
      </p:sp>
    </p:spTree>
    <p:extLst>
      <p:ext uri="{BB962C8B-B14F-4D97-AF65-F5344CB8AC3E}">
        <p14:creationId xmlns:p14="http://schemas.microsoft.com/office/powerpoint/2010/main" val="33134511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sp>
        <p:nvSpPr>
          <p:cNvPr id="6" name="Nuage 5"/>
          <p:cNvSpPr/>
          <p:nvPr/>
        </p:nvSpPr>
        <p:spPr>
          <a:xfrm>
            <a:off x="-14377" y="332656"/>
            <a:ext cx="7560840" cy="5832648"/>
          </a:xfrm>
          <a:prstGeom prst="cloud">
            <a:avLst/>
          </a:prstGeom>
          <a:gradFill>
            <a:gsLst>
              <a:gs pos="0">
                <a:srgbClr val="92D050">
                  <a:alpha val="45000"/>
                </a:srgbClr>
              </a:gs>
              <a:gs pos="80000">
                <a:schemeClr val="dk1">
                  <a:shade val="93000"/>
                  <a:satMod val="130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ar-DZ" sz="4800" b="1" dirty="0" smtClean="0">
                <a:solidFill>
                  <a:srgbClr val="C00000"/>
                </a:solidFill>
                <a:latin typeface="Traditional Arabic" panose="02020603050405020304" pitchFamily="18" charset="-78"/>
                <a:cs typeface="Traditional Arabic" panose="02020603050405020304" pitchFamily="18" charset="-78"/>
              </a:rPr>
              <a:t>السؤال المطروح </a:t>
            </a:r>
            <a:r>
              <a:rPr lang="ar-DZ" sz="4800" b="1" dirty="0" smtClean="0">
                <a:latin typeface="Traditional Arabic" panose="02020603050405020304" pitchFamily="18" charset="-78"/>
                <a:cs typeface="Traditional Arabic" panose="02020603050405020304" pitchFamily="18" charset="-78"/>
              </a:rPr>
              <a:t>هو: هل هذا الشخص بعينه مهما جدا للشركة ام لا؟ والأهم من ذلك ما الذي يفسر هذه  الاهمية ؟ الاجابة ستكون من خلال الشكل 4</a:t>
            </a:r>
            <a:endParaRPr lang="fr-FR" sz="4800" b="1" dirty="0">
              <a:latin typeface="Traditional Arabic" panose="02020603050405020304" pitchFamily="18" charset="-78"/>
              <a:cs typeface="Traditional Arabic" panose="02020603050405020304" pitchFamily="18" charset="-78"/>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264" y="764704"/>
            <a:ext cx="3667599" cy="6104772"/>
          </a:xfrm>
          <a:prstGeom prst="rect">
            <a:avLst/>
          </a:prstGeom>
        </p:spPr>
      </p:pic>
    </p:spTree>
    <p:extLst>
      <p:ext uri="{BB962C8B-B14F-4D97-AF65-F5344CB8AC3E}">
        <p14:creationId xmlns:p14="http://schemas.microsoft.com/office/powerpoint/2010/main" val="191587851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 xmlns:a16="http://schemas.microsoft.com/office/drawing/2014/main" id="{1925241D-D574-4946-BF22-537ED2A5A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444" y="504531"/>
            <a:ext cx="10178542" cy="5733256"/>
          </a:xfrm>
          <a:prstGeom prst="rect">
            <a:avLst/>
          </a:prstGeom>
        </p:spPr>
      </p:pic>
      <p:pic>
        <p:nvPicPr>
          <p:cNvPr id="3" name="صورة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3483" y="515518"/>
            <a:ext cx="1246260" cy="1368000"/>
          </a:xfrm>
          <a:prstGeom prst="ellipse">
            <a:avLst/>
          </a:prstGeom>
          <a:ln w="9525">
            <a:solidFill>
              <a:schemeClr val="accent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صورة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32" y="504531"/>
            <a:ext cx="1246260" cy="1368000"/>
          </a:xfrm>
          <a:prstGeom prst="ellipse">
            <a:avLst/>
          </a:prstGeom>
          <a:ln w="9525">
            <a:solidFill>
              <a:schemeClr val="accent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647470" y="555564"/>
            <a:ext cx="5972432" cy="1384995"/>
          </a:xfrm>
          <a:prstGeom prst="rect">
            <a:avLst/>
          </a:prstGeom>
          <a:noFill/>
          <a:ln>
            <a:noFill/>
          </a:ln>
          <a:effectLst/>
        </p:spPr>
        <p:txBody>
          <a:bodyPr wrap="square" rtlCol="0">
            <a:spAutoFit/>
          </a:bodyPr>
          <a:lstStyle/>
          <a:p>
            <a:pPr algn="ctr" rtl="1"/>
            <a:r>
              <a:rPr lang="ar-DZ" sz="2800" b="1" dirty="0">
                <a:latin typeface="Traditional Arabic" panose="02020603050405020304" pitchFamily="18" charset="-78"/>
                <a:ea typeface="Adobe Heiti Std R" panose="020B0400000000000000" pitchFamily="34" charset="-128"/>
                <a:cs typeface="Traditional Arabic" panose="02020603050405020304" pitchFamily="18" charset="-78"/>
              </a:rPr>
              <a:t>الجمهورية الجزائرية الديمقراطية الشعبية</a:t>
            </a:r>
            <a:br>
              <a:rPr lang="ar-DZ" sz="2800" b="1" dirty="0">
                <a:latin typeface="Traditional Arabic" panose="02020603050405020304" pitchFamily="18" charset="-78"/>
                <a:ea typeface="Adobe Heiti Std R" panose="020B0400000000000000" pitchFamily="34" charset="-128"/>
                <a:cs typeface="Traditional Arabic" panose="02020603050405020304" pitchFamily="18" charset="-78"/>
              </a:rPr>
            </a:br>
            <a:r>
              <a:rPr lang="ar-DZ" sz="2800" b="1" dirty="0">
                <a:latin typeface="Traditional Arabic" panose="02020603050405020304" pitchFamily="18" charset="-78"/>
                <a:ea typeface="Adobe Heiti Std R" panose="020B0400000000000000" pitchFamily="34" charset="-128"/>
                <a:cs typeface="Traditional Arabic" panose="02020603050405020304" pitchFamily="18" charset="-78"/>
              </a:rPr>
              <a:t>وزارة التعـليـــم العالــي و البحث العلمـــي</a:t>
            </a:r>
            <a:br>
              <a:rPr lang="ar-DZ" sz="2800" b="1" dirty="0">
                <a:latin typeface="Traditional Arabic" panose="02020603050405020304" pitchFamily="18" charset="-78"/>
                <a:ea typeface="Adobe Heiti Std R" panose="020B0400000000000000" pitchFamily="34" charset="-128"/>
                <a:cs typeface="Traditional Arabic" panose="02020603050405020304" pitchFamily="18" charset="-78"/>
              </a:rPr>
            </a:br>
            <a:r>
              <a:rPr lang="ar-DZ" sz="2800" b="1" dirty="0">
                <a:latin typeface="Traditional Arabic" panose="02020603050405020304" pitchFamily="18" charset="-78"/>
                <a:ea typeface="Adobe Heiti Std R" panose="020B0400000000000000" pitchFamily="34" charset="-128"/>
                <a:cs typeface="Traditional Arabic" panose="02020603050405020304" pitchFamily="18" charset="-78"/>
              </a:rPr>
              <a:t>كلية: علوم الاقتصادية والتجارية وعلوم التسيير</a:t>
            </a:r>
            <a:endParaRPr lang="fr-FR" sz="2800" b="1" dirty="0">
              <a:latin typeface="Traditional Arabic" panose="02020603050405020304" pitchFamily="18" charset="-78"/>
              <a:cs typeface="Traditional Arabic" panose="02020603050405020304" pitchFamily="18" charset="-78"/>
            </a:endParaRPr>
          </a:p>
        </p:txBody>
      </p:sp>
      <p:sp>
        <p:nvSpPr>
          <p:cNvPr id="6" name="ZoneTexte 5"/>
          <p:cNvSpPr txBox="1"/>
          <p:nvPr/>
        </p:nvSpPr>
        <p:spPr>
          <a:xfrm>
            <a:off x="2855640" y="2820752"/>
            <a:ext cx="6073816" cy="1569660"/>
          </a:xfrm>
          <a:prstGeom prst="rect">
            <a:avLst/>
          </a:prstGeom>
          <a:noFill/>
        </p:spPr>
        <p:txBody>
          <a:bodyPr wrap="square" rtlCol="0">
            <a:spAutoFit/>
          </a:bodyPr>
          <a:lstStyle/>
          <a:p>
            <a:pPr algn="ctr" rtl="1"/>
            <a:r>
              <a:rPr lang="ar-SA" sz="4800" b="1" dirty="0" smtClean="0">
                <a:latin typeface="Traditional Arabic" panose="02020603050405020304" pitchFamily="18" charset="-78"/>
                <a:ea typeface="Adobe Heiti Std R" panose="020B0400000000000000" pitchFamily="34" charset="-128"/>
                <a:cs typeface="Traditional Arabic" panose="02020603050405020304" pitchFamily="18" charset="-78"/>
              </a:rPr>
              <a:t>مقياس </a:t>
            </a:r>
            <a:r>
              <a:rPr lang="ar-DZ" sz="4800" b="1" dirty="0" smtClean="0">
                <a:latin typeface="Traditional Arabic" panose="02020603050405020304" pitchFamily="18" charset="-78"/>
                <a:ea typeface="Adobe Heiti Std R" panose="020B0400000000000000" pitchFamily="34" charset="-128"/>
                <a:cs typeface="Traditional Arabic" panose="02020603050405020304" pitchFamily="18" charset="-78"/>
              </a:rPr>
              <a:t>إ</a:t>
            </a:r>
            <a:r>
              <a:rPr lang="ar-SA" sz="4800" b="1" dirty="0" smtClean="0">
                <a:latin typeface="Traditional Arabic" panose="02020603050405020304" pitchFamily="18" charset="-78"/>
                <a:ea typeface="Adobe Heiti Std R" panose="020B0400000000000000" pitchFamily="34" charset="-128"/>
                <a:cs typeface="Traditional Arabic" panose="02020603050405020304" pitchFamily="18" charset="-78"/>
              </a:rPr>
              <a:t>دارة </a:t>
            </a:r>
            <a:r>
              <a:rPr lang="ar-DZ" sz="4800" b="1" dirty="0" smtClean="0">
                <a:latin typeface="Traditional Arabic" panose="02020603050405020304" pitchFamily="18" charset="-78"/>
                <a:ea typeface="Adobe Heiti Std R" panose="020B0400000000000000" pitchFamily="34" charset="-128"/>
                <a:cs typeface="Traditional Arabic" panose="02020603050405020304" pitchFamily="18" charset="-78"/>
              </a:rPr>
              <a:t>المخاطر الاجتماعية                                 السنة: اولى ماستر</a:t>
            </a:r>
            <a:endParaRPr lang="ar-DZ" sz="4800" b="1" dirty="0">
              <a:latin typeface="Traditional Arabic" panose="02020603050405020304" pitchFamily="18" charset="-78"/>
              <a:ea typeface="Adobe Heiti Std R" panose="020B0400000000000000" pitchFamily="34" charset="-128"/>
              <a:cs typeface="Traditional Arabic" panose="02020603050405020304" pitchFamily="18" charset="-78"/>
            </a:endParaRPr>
          </a:p>
        </p:txBody>
      </p:sp>
      <p:sp>
        <p:nvSpPr>
          <p:cNvPr id="7" name="ZoneTexte 6"/>
          <p:cNvSpPr txBox="1"/>
          <p:nvPr/>
        </p:nvSpPr>
        <p:spPr>
          <a:xfrm>
            <a:off x="8929456" y="3588163"/>
            <a:ext cx="2525760" cy="2554545"/>
          </a:xfrm>
          <a:prstGeom prst="rect">
            <a:avLst/>
          </a:prstGeom>
          <a:noFill/>
        </p:spPr>
        <p:txBody>
          <a:bodyPr wrap="square" rtlCol="0">
            <a:spAutoFit/>
          </a:bodyPr>
          <a:lstStyle/>
          <a:p>
            <a:pPr algn="r" rtl="1"/>
            <a:r>
              <a:rPr lang="ar-DZ" sz="3200" b="1" dirty="0" smtClean="0">
                <a:latin typeface="Traditional Arabic" panose="02020603050405020304" pitchFamily="18" charset="-78"/>
                <a:cs typeface="Traditional Arabic" panose="02020603050405020304" pitchFamily="18" charset="-78"/>
              </a:rPr>
              <a:t>من إعداد الطالبات:</a:t>
            </a:r>
          </a:p>
          <a:p>
            <a:pPr marL="285750" indent="-285750" algn="r" rtl="1">
              <a:buFont typeface="Arial" panose="020B0604020202020204" pitchFamily="34" charset="0"/>
              <a:buChar char="•"/>
            </a:pPr>
            <a:r>
              <a:rPr lang="ar-DZ" sz="3200" b="1" dirty="0" smtClean="0">
                <a:latin typeface="Traditional Arabic" panose="02020603050405020304" pitchFamily="18" charset="-78"/>
                <a:cs typeface="Traditional Arabic" panose="02020603050405020304" pitchFamily="18" charset="-78"/>
              </a:rPr>
              <a:t>حملاوي أميرة.</a:t>
            </a:r>
          </a:p>
          <a:p>
            <a:pPr marL="285750" indent="-285750" algn="r" rtl="1">
              <a:buFont typeface="Arial" panose="020B0604020202020204" pitchFamily="34" charset="0"/>
              <a:buChar char="•"/>
            </a:pPr>
            <a:r>
              <a:rPr lang="ar-DZ" sz="3200" b="1" dirty="0" smtClean="0">
                <a:latin typeface="Traditional Arabic" panose="02020603050405020304" pitchFamily="18" charset="-78"/>
                <a:cs typeface="Traditional Arabic" panose="02020603050405020304" pitchFamily="18" charset="-78"/>
              </a:rPr>
              <a:t>خشعي إيمان.</a:t>
            </a:r>
          </a:p>
          <a:p>
            <a:pPr marL="285750" indent="-285750" algn="r" rtl="1">
              <a:buFont typeface="Arial" panose="020B0604020202020204" pitchFamily="34" charset="0"/>
              <a:buChar char="•"/>
            </a:pPr>
            <a:r>
              <a:rPr lang="ar-DZ" sz="3200" b="1" dirty="0" err="1" smtClean="0">
                <a:latin typeface="Traditional Arabic" panose="02020603050405020304" pitchFamily="18" charset="-78"/>
                <a:cs typeface="Traditional Arabic" panose="02020603050405020304" pitchFamily="18" charset="-78"/>
              </a:rPr>
              <a:t>تابرحة</a:t>
            </a:r>
            <a:r>
              <a:rPr lang="ar-DZ" sz="3200" b="1" dirty="0" smtClean="0">
                <a:latin typeface="Traditional Arabic" panose="02020603050405020304" pitchFamily="18" charset="-78"/>
                <a:cs typeface="Traditional Arabic" panose="02020603050405020304" pitchFamily="18" charset="-78"/>
              </a:rPr>
              <a:t> أم هاني.</a:t>
            </a:r>
            <a:endParaRPr lang="fr-FR" sz="3200" b="1" dirty="0" smtClean="0">
              <a:latin typeface="Traditional Arabic" panose="02020603050405020304" pitchFamily="18" charset="-78"/>
              <a:cs typeface="Traditional Arabic" panose="02020603050405020304" pitchFamily="18" charset="-78"/>
            </a:endParaRPr>
          </a:p>
          <a:p>
            <a:pPr algn="r" rtl="1"/>
            <a:r>
              <a:rPr lang="fr-FR" sz="3200" b="1" dirty="0">
                <a:latin typeface="Traditional Arabic" panose="02020603050405020304" pitchFamily="18" charset="-78"/>
                <a:cs typeface="Traditional Arabic" panose="02020603050405020304" pitchFamily="18" charset="-78"/>
              </a:rPr>
              <a:t> </a:t>
            </a:r>
            <a:r>
              <a:rPr lang="fr-FR" sz="3200" b="1" dirty="0" smtClean="0">
                <a:latin typeface="Traditional Arabic" panose="02020603050405020304" pitchFamily="18" charset="-78"/>
                <a:cs typeface="Traditional Arabic" panose="02020603050405020304" pitchFamily="18" charset="-78"/>
              </a:rPr>
              <a:t>    </a:t>
            </a:r>
            <a:r>
              <a:rPr lang="ar-DZ" sz="3200" b="1" dirty="0" smtClean="0">
                <a:latin typeface="Traditional Arabic" panose="02020603050405020304" pitchFamily="18" charset="-78"/>
                <a:cs typeface="Traditional Arabic" panose="02020603050405020304" pitchFamily="18" charset="-78"/>
              </a:rPr>
              <a:t>     الفوج:02</a:t>
            </a:r>
            <a:endParaRPr lang="fr-FR" sz="3200" b="1" dirty="0">
              <a:latin typeface="Traditional Arabic" panose="02020603050405020304" pitchFamily="18" charset="-78"/>
              <a:cs typeface="Traditional Arabic" panose="02020603050405020304" pitchFamily="18" charset="-78"/>
            </a:endParaRPr>
          </a:p>
        </p:txBody>
      </p:sp>
      <p:sp>
        <p:nvSpPr>
          <p:cNvPr id="8" name="ZoneTexte 7"/>
          <p:cNvSpPr txBox="1"/>
          <p:nvPr/>
        </p:nvSpPr>
        <p:spPr>
          <a:xfrm>
            <a:off x="73970" y="5404372"/>
            <a:ext cx="3096344" cy="1077218"/>
          </a:xfrm>
          <a:prstGeom prst="rect">
            <a:avLst/>
          </a:prstGeom>
          <a:noFill/>
        </p:spPr>
        <p:txBody>
          <a:bodyPr wrap="square" rtlCol="0">
            <a:spAutoFit/>
          </a:bodyPr>
          <a:lstStyle/>
          <a:p>
            <a:pPr algn="r" rtl="1"/>
            <a:r>
              <a:rPr lang="ar-DZ" sz="3200" b="1" dirty="0" smtClean="0">
                <a:latin typeface="Traditional Arabic" panose="02020603050405020304" pitchFamily="18" charset="-78"/>
                <a:cs typeface="Traditional Arabic" panose="02020603050405020304" pitchFamily="18" charset="-78"/>
              </a:rPr>
              <a:t>تحت إشراف الأستاذة:</a:t>
            </a:r>
          </a:p>
          <a:p>
            <a:pPr algn="r" rtl="1"/>
            <a:r>
              <a:rPr lang="ar-DZ" sz="3200" b="1" dirty="0" smtClean="0">
                <a:latin typeface="Traditional Arabic" panose="02020603050405020304" pitchFamily="18" charset="-78"/>
                <a:cs typeface="Traditional Arabic" panose="02020603050405020304" pitchFamily="18" charset="-78"/>
              </a:rPr>
              <a:t>طاهري فاطمة الزهراء.</a:t>
            </a:r>
            <a:endParaRPr lang="fr-FR" sz="3200" b="1" dirty="0">
              <a:latin typeface="Traditional Arabic" panose="02020603050405020304" pitchFamily="18" charset="-78"/>
              <a:cs typeface="Traditional Arabic" panose="02020603050405020304" pitchFamily="18" charset="-78"/>
            </a:endParaRPr>
          </a:p>
        </p:txBody>
      </p:sp>
      <p:sp>
        <p:nvSpPr>
          <p:cNvPr id="9" name="ZoneTexte 8"/>
          <p:cNvSpPr txBox="1"/>
          <p:nvPr/>
        </p:nvSpPr>
        <p:spPr>
          <a:xfrm>
            <a:off x="4752992" y="5942981"/>
            <a:ext cx="2952328" cy="954107"/>
          </a:xfrm>
          <a:prstGeom prst="rect">
            <a:avLst/>
          </a:prstGeom>
          <a:noFill/>
        </p:spPr>
        <p:txBody>
          <a:bodyPr wrap="square" rtlCol="0">
            <a:spAutoFit/>
          </a:bodyPr>
          <a:lstStyle/>
          <a:p>
            <a:pPr algn="ctr" rtl="1"/>
            <a:r>
              <a:rPr lang="ar-DZ" sz="2800" b="1" dirty="0" smtClean="0">
                <a:latin typeface="Traditional Arabic" panose="02020603050405020304" pitchFamily="18" charset="-78"/>
                <a:cs typeface="Traditional Arabic" panose="02020603050405020304" pitchFamily="18" charset="-78"/>
              </a:rPr>
              <a:t>الموسم الجامعي: 2020/2019</a:t>
            </a:r>
            <a:endParaRPr lang="fr-FR" sz="2800" b="1" dirty="0">
              <a:latin typeface="Traditional Arabic" panose="02020603050405020304" pitchFamily="18" charset="-78"/>
              <a:cs typeface="Traditional Arabic" panose="02020603050405020304" pitchFamily="18" charset="-78"/>
            </a:endParaRPr>
          </a:p>
        </p:txBody>
      </p:sp>
      <p:sp>
        <p:nvSpPr>
          <p:cNvPr id="12" name="Parchemin horizontal 11"/>
          <p:cNvSpPr/>
          <p:nvPr/>
        </p:nvSpPr>
        <p:spPr>
          <a:xfrm>
            <a:off x="531500" y="849824"/>
            <a:ext cx="10722097" cy="5286519"/>
          </a:xfrm>
          <a:prstGeom prst="horizontalScroll">
            <a:avLst/>
          </a:prstGeom>
          <a:gradFill>
            <a:gsLst>
              <a:gs pos="0">
                <a:srgbClr val="FFFF00">
                  <a:alpha val="15000"/>
                </a:srgbClr>
              </a:gs>
              <a:gs pos="80000">
                <a:schemeClr val="accent2">
                  <a:shade val="93000"/>
                  <a:satMod val="130000"/>
                </a:schemeClr>
              </a:gs>
              <a:gs pos="100000">
                <a:schemeClr val="accent2">
                  <a:shade val="94000"/>
                  <a:satMod val="13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rtl="1"/>
            <a:r>
              <a:rPr lang="fr-FR" sz="8000" b="1" dirty="0" err="1" smtClean="0">
                <a:solidFill>
                  <a:schemeClr val="tx1">
                    <a:lumMod val="85000"/>
                    <a:lumOff val="15000"/>
                  </a:schemeClr>
                </a:solidFill>
                <a:latin typeface="Andalus" panose="02020603050405020304" pitchFamily="18" charset="-78"/>
                <a:cs typeface="Andalus" panose="02020603050405020304" pitchFamily="18" charset="-78"/>
              </a:rPr>
              <a:t>Managing</a:t>
            </a:r>
            <a:r>
              <a:rPr lang="fr-FR" sz="8000" b="1" dirty="0" smtClean="0">
                <a:solidFill>
                  <a:schemeClr val="tx1">
                    <a:lumMod val="85000"/>
                    <a:lumOff val="15000"/>
                  </a:schemeClr>
                </a:solidFill>
                <a:latin typeface="Andalus" panose="02020603050405020304" pitchFamily="18" charset="-78"/>
                <a:cs typeface="Andalus" panose="02020603050405020304" pitchFamily="18" charset="-78"/>
              </a:rPr>
              <a:t> Talent </a:t>
            </a:r>
            <a:r>
              <a:rPr lang="fr-FR" sz="8000" b="1" dirty="0" err="1" smtClean="0">
                <a:solidFill>
                  <a:schemeClr val="tx1">
                    <a:lumMod val="85000"/>
                    <a:lumOff val="15000"/>
                  </a:schemeClr>
                </a:solidFill>
                <a:latin typeface="Andalus" panose="02020603050405020304" pitchFamily="18" charset="-78"/>
                <a:cs typeface="Andalus" panose="02020603050405020304" pitchFamily="18" charset="-78"/>
              </a:rPr>
              <a:t>Risk</a:t>
            </a:r>
            <a:r>
              <a:rPr lang="fr-FR" sz="8000" b="1" dirty="0" smtClean="0">
                <a:solidFill>
                  <a:schemeClr val="tx1">
                    <a:lumMod val="85000"/>
                    <a:lumOff val="15000"/>
                  </a:schemeClr>
                </a:solidFill>
                <a:latin typeface="Andalus" panose="02020603050405020304" pitchFamily="18" charset="-78"/>
                <a:cs typeface="Andalus" panose="02020603050405020304" pitchFamily="18" charset="-78"/>
              </a:rPr>
              <a:t> </a:t>
            </a:r>
          </a:p>
          <a:p>
            <a:pPr algn="ctr" rtl="1"/>
            <a:r>
              <a:rPr lang="ar-DZ" sz="8000" b="1" dirty="0" smtClean="0">
                <a:solidFill>
                  <a:schemeClr val="tx1">
                    <a:lumMod val="85000"/>
                    <a:lumOff val="15000"/>
                  </a:schemeClr>
                </a:solidFill>
                <a:latin typeface="Andalus" panose="02020603050405020304" pitchFamily="18" charset="-78"/>
                <a:cs typeface="Andalus" panose="02020603050405020304" pitchFamily="18" charset="-78"/>
              </a:rPr>
              <a:t>إدارة خطر هجرة المواهب</a:t>
            </a:r>
            <a:endParaRPr lang="fr-FR" sz="8000" b="1" dirty="0">
              <a:solidFill>
                <a:schemeClr val="tx1">
                  <a:lumMod val="85000"/>
                  <a:lumOff val="15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00010456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nodeType="click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4" presetClass="exit" presetSubtype="10" fill="hold" nodeType="withEffect">
                                  <p:stCondLst>
                                    <p:cond delay="0"/>
                                  </p:stCondLst>
                                  <p:childTnLst>
                                    <p:animEffect transition="out" filter="randombar(horizont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4" presetClass="exit" presetSubtype="10" fill="hold" grpId="1" nodeType="withEffect">
                                  <p:stCondLst>
                                    <p:cond delay="0"/>
                                  </p:stCondLst>
                                  <p:childTnLst>
                                    <p:animEffect transition="out" filter="randombar(horizontal)">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4" presetClass="exit" presetSubtype="10" fill="hold" grpId="1" nodeType="withEffect">
                                  <p:stCondLst>
                                    <p:cond delay="0"/>
                                  </p:stCondLst>
                                  <p:childTnLst>
                                    <p:animEffect transition="out" filter="randombar(horizontal)">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4" presetClass="exit" presetSubtype="10" fill="hold" grpId="1" nodeType="withEffect">
                                  <p:stCondLst>
                                    <p:cond delay="0"/>
                                  </p:stCondLst>
                                  <p:childTnLst>
                                    <p:animEffect transition="out" filter="randombar(horizontal)">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500" fill="hold"/>
                                        <p:tgtEl>
                                          <p:spTgt spid="12"/>
                                        </p:tgtEl>
                                        <p:attrNameLst>
                                          <p:attrName>ppt_w</p:attrName>
                                        </p:attrNameLst>
                                      </p:cBhvr>
                                      <p:tavLst>
                                        <p:tav tm="0">
                                          <p:val>
                                            <p:fltVal val="0"/>
                                          </p:val>
                                        </p:tav>
                                        <p:tav tm="100000">
                                          <p:val>
                                            <p:strVal val="#ppt_w"/>
                                          </p:val>
                                        </p:tav>
                                      </p:tavLst>
                                    </p:anim>
                                    <p:anim calcmode="lin" valueType="num">
                                      <p:cBhvr>
                                        <p:cTn id="75" dur="1500" fill="hold"/>
                                        <p:tgtEl>
                                          <p:spTgt spid="12"/>
                                        </p:tgtEl>
                                        <p:attrNameLst>
                                          <p:attrName>ppt_h</p:attrName>
                                        </p:attrNameLst>
                                      </p:cBhvr>
                                      <p:tavLst>
                                        <p:tav tm="0">
                                          <p:val>
                                            <p:fltVal val="0"/>
                                          </p:val>
                                        </p:tav>
                                        <p:tav tm="100000">
                                          <p:val>
                                            <p:strVal val="#ppt_h"/>
                                          </p:val>
                                        </p:tav>
                                      </p:tavLst>
                                    </p:anim>
                                    <p:animEffect transition="in" filter="fade">
                                      <p:cBhvr>
                                        <p:cTn id="76"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36" y="49076"/>
            <a:ext cx="8424936" cy="671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Bouée 4"/>
          <p:cNvSpPr/>
          <p:nvPr/>
        </p:nvSpPr>
        <p:spPr>
          <a:xfrm>
            <a:off x="9691936" y="2649760"/>
            <a:ext cx="1656184" cy="1512168"/>
          </a:xfrm>
          <a:prstGeom prst="donut">
            <a:avLst/>
          </a:prstGeom>
          <a:solidFill>
            <a:srgbClr val="C00000">
              <a:alpha val="71000"/>
            </a:srgb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smtClean="0">
                <a:solidFill>
                  <a:schemeClr val="tx1"/>
                </a:solidFill>
              </a:rPr>
              <a:t>PUCTURE 4</a:t>
            </a:r>
            <a:endParaRPr lang="fr-FR" dirty="0">
              <a:solidFill>
                <a:schemeClr val="tx1"/>
              </a:solidFill>
            </a:endParaRPr>
          </a:p>
        </p:txBody>
      </p:sp>
    </p:spTree>
    <p:extLst>
      <p:ext uri="{BB962C8B-B14F-4D97-AF65-F5344CB8AC3E}">
        <p14:creationId xmlns:p14="http://schemas.microsoft.com/office/powerpoint/2010/main" val="4172567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idrt mkhtr\f6d6a5546fc4f8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9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uage 1"/>
          <p:cNvSpPr/>
          <p:nvPr/>
        </p:nvSpPr>
        <p:spPr>
          <a:xfrm>
            <a:off x="839416" y="332656"/>
            <a:ext cx="9649072" cy="5656272"/>
          </a:xfrm>
          <a:prstGeom prst="cloud">
            <a:avLst/>
          </a:prstGeom>
          <a:solidFill>
            <a:schemeClr val="accent2">
              <a:alpha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ar-DZ" sz="3200" dirty="0" smtClean="0"/>
              <a:t>اي استراتيجية ناجحة لإدارة المخاطر المواهب يجب ان تعتمد على الابعاد المبينة في المخططين السابقين </a:t>
            </a:r>
          </a:p>
          <a:p>
            <a:pPr algn="ctr"/>
            <a:r>
              <a:rPr lang="ar-DZ" sz="3200" dirty="0" smtClean="0"/>
              <a:t>كل موظف في الشركة يجب ان يوضع في مكانه الصحيح في كل المخططات </a:t>
            </a:r>
          </a:p>
          <a:p>
            <a:pPr algn="ctr"/>
            <a:r>
              <a:rPr lang="ar-DZ" sz="3200" dirty="0" smtClean="0"/>
              <a:t>يجب الفهم ان موقع الموهبة في هذه الانظمة يمكن ان تتغير حسب العوامل المدروسة </a:t>
            </a:r>
            <a:endParaRPr lang="fr-FR" sz="3200" dirty="0"/>
          </a:p>
        </p:txBody>
      </p:sp>
    </p:spTree>
    <p:extLst>
      <p:ext uri="{BB962C8B-B14F-4D97-AF65-F5344CB8AC3E}">
        <p14:creationId xmlns:p14="http://schemas.microsoft.com/office/powerpoint/2010/main" val="45077518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2567609" y="0"/>
            <a:ext cx="9597084" cy="6848674"/>
            <a:chOff x="2567609" y="0"/>
            <a:chExt cx="9597084" cy="6848674"/>
          </a:xfrm>
        </p:grpSpPr>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9" y="2190949"/>
              <a:ext cx="9597084" cy="4657725"/>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992" y="0"/>
              <a:ext cx="5981700" cy="2190949"/>
            </a:xfrm>
            <a:prstGeom prst="rect">
              <a:avLst/>
            </a:prstGeom>
          </p:spPr>
        </p:pic>
      </p:grpSp>
      <p:sp>
        <p:nvSpPr>
          <p:cNvPr id="15" name="Rectangle 14"/>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86"/>
            <a:ext cx="2567609" cy="6865386"/>
          </a:xfrm>
          <a:prstGeom prst="rect">
            <a:avLst/>
          </a:prstGeom>
        </p:spPr>
      </p:pic>
      <p:graphicFrame>
        <p:nvGraphicFramePr>
          <p:cNvPr id="17" name="Diagramme 16"/>
          <p:cNvGraphicFramePr/>
          <p:nvPr>
            <p:extLst>
              <p:ext uri="{D42A27DB-BD31-4B8C-83A1-F6EECF244321}">
                <p14:modId xmlns:p14="http://schemas.microsoft.com/office/powerpoint/2010/main" val="173463176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5696" y="36030"/>
            <a:ext cx="2736304" cy="2201987"/>
          </a:xfrm>
          <a:prstGeom prst="rect">
            <a:avLst/>
          </a:prstGeom>
        </p:spPr>
      </p:pic>
    </p:spTree>
    <p:extLst>
      <p:ext uri="{BB962C8B-B14F-4D97-AF65-F5344CB8AC3E}">
        <p14:creationId xmlns:p14="http://schemas.microsoft.com/office/powerpoint/2010/main" val="2557918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graphicEl>
                                              <a:dgm id="{E37D8997-B7BA-45F3-BD3D-95E3387EEF77}"/>
                                            </p:graphicEl>
                                          </p:spTgt>
                                        </p:tgtEl>
                                        <p:attrNameLst>
                                          <p:attrName>style.visibility</p:attrName>
                                        </p:attrNameLst>
                                      </p:cBhvr>
                                      <p:to>
                                        <p:strVal val="visible"/>
                                      </p:to>
                                    </p:set>
                                    <p:anim calcmode="lin" valueType="num">
                                      <p:cBhvr additive="base">
                                        <p:cTn id="7" dur="500" fill="hold"/>
                                        <p:tgtEl>
                                          <p:spTgt spid="17">
                                            <p:graphicEl>
                                              <a:dgm id="{E37D8997-B7BA-45F3-BD3D-95E3387EEF7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graphicEl>
                                              <a:dgm id="{E37D8997-B7BA-45F3-BD3D-95E3387EEF7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graphicEl>
                                              <a:dgm id="{416FE3AC-9B03-450A-AD55-17A0A9E883E8}"/>
                                            </p:graphicEl>
                                          </p:spTgt>
                                        </p:tgtEl>
                                        <p:attrNameLst>
                                          <p:attrName>style.visibility</p:attrName>
                                        </p:attrNameLst>
                                      </p:cBhvr>
                                      <p:to>
                                        <p:strVal val="visible"/>
                                      </p:to>
                                    </p:set>
                                    <p:anim calcmode="lin" valueType="num">
                                      <p:cBhvr additive="base">
                                        <p:cTn id="13" dur="500" fill="hold"/>
                                        <p:tgtEl>
                                          <p:spTgt spid="17">
                                            <p:graphicEl>
                                              <a:dgm id="{416FE3AC-9B03-450A-AD55-17A0A9E883E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graphicEl>
                                              <a:dgm id="{416FE3AC-9B03-450A-AD55-17A0A9E883E8}"/>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graphicEl>
                                              <a:dgm id="{BABFF3BA-F90B-45D9-BA4B-87EB5CAFF1E2}"/>
                                            </p:graphicEl>
                                          </p:spTgt>
                                        </p:tgtEl>
                                        <p:attrNameLst>
                                          <p:attrName>style.visibility</p:attrName>
                                        </p:attrNameLst>
                                      </p:cBhvr>
                                      <p:to>
                                        <p:strVal val="visible"/>
                                      </p:to>
                                    </p:set>
                                    <p:anim calcmode="lin" valueType="num">
                                      <p:cBhvr additive="base">
                                        <p:cTn id="17" dur="500" fill="hold"/>
                                        <p:tgtEl>
                                          <p:spTgt spid="17">
                                            <p:graphicEl>
                                              <a:dgm id="{BABFF3BA-F90B-45D9-BA4B-87EB5CAFF1E2}"/>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graphicEl>
                                              <a:dgm id="{BABFF3BA-F90B-45D9-BA4B-87EB5CAFF1E2}"/>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graphicEl>
                                              <a:dgm id="{0E1088D8-CEFB-4468-B07D-80DAA73F0A23}"/>
                                            </p:graphicEl>
                                          </p:spTgt>
                                        </p:tgtEl>
                                        <p:attrNameLst>
                                          <p:attrName>style.visibility</p:attrName>
                                        </p:attrNameLst>
                                      </p:cBhvr>
                                      <p:to>
                                        <p:strVal val="visible"/>
                                      </p:to>
                                    </p:set>
                                    <p:anim calcmode="lin" valueType="num">
                                      <p:cBhvr additive="base">
                                        <p:cTn id="23" dur="500" fill="hold"/>
                                        <p:tgtEl>
                                          <p:spTgt spid="17">
                                            <p:graphicEl>
                                              <a:dgm id="{0E1088D8-CEFB-4468-B07D-80DAA73F0A23}"/>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graphicEl>
                                              <a:dgm id="{0E1088D8-CEFB-4468-B07D-80DAA73F0A23}"/>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graphicEl>
                                              <a:dgm id="{41716979-23A5-4E52-9353-FE2EBEDFC920}"/>
                                            </p:graphicEl>
                                          </p:spTgt>
                                        </p:tgtEl>
                                        <p:attrNameLst>
                                          <p:attrName>style.visibility</p:attrName>
                                        </p:attrNameLst>
                                      </p:cBhvr>
                                      <p:to>
                                        <p:strVal val="visible"/>
                                      </p:to>
                                    </p:set>
                                    <p:anim calcmode="lin" valueType="num">
                                      <p:cBhvr additive="base">
                                        <p:cTn id="27" dur="500" fill="hold"/>
                                        <p:tgtEl>
                                          <p:spTgt spid="17">
                                            <p:graphicEl>
                                              <a:dgm id="{41716979-23A5-4E52-9353-FE2EBEDFC920}"/>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graphicEl>
                                              <a:dgm id="{41716979-23A5-4E52-9353-FE2EBEDFC920}"/>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graphicEl>
                                              <a:dgm id="{2255F385-554E-4291-A070-8EF848A59883}"/>
                                            </p:graphicEl>
                                          </p:spTgt>
                                        </p:tgtEl>
                                        <p:attrNameLst>
                                          <p:attrName>style.visibility</p:attrName>
                                        </p:attrNameLst>
                                      </p:cBhvr>
                                      <p:to>
                                        <p:strVal val="visible"/>
                                      </p:to>
                                    </p:set>
                                    <p:anim calcmode="lin" valueType="num">
                                      <p:cBhvr additive="base">
                                        <p:cTn id="33" dur="500" fill="hold"/>
                                        <p:tgtEl>
                                          <p:spTgt spid="17">
                                            <p:graphicEl>
                                              <a:dgm id="{2255F385-554E-4291-A070-8EF848A59883}"/>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
                                            <p:graphicEl>
                                              <a:dgm id="{2255F385-554E-4291-A070-8EF848A59883}"/>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graphicEl>
                                              <a:dgm id="{322E65D8-21C6-4778-A7A2-2110D14659A1}"/>
                                            </p:graphicEl>
                                          </p:spTgt>
                                        </p:tgtEl>
                                        <p:attrNameLst>
                                          <p:attrName>style.visibility</p:attrName>
                                        </p:attrNameLst>
                                      </p:cBhvr>
                                      <p:to>
                                        <p:strVal val="visible"/>
                                      </p:to>
                                    </p:set>
                                    <p:anim calcmode="lin" valueType="num">
                                      <p:cBhvr additive="base">
                                        <p:cTn id="37" dur="500" fill="hold"/>
                                        <p:tgtEl>
                                          <p:spTgt spid="17">
                                            <p:graphicEl>
                                              <a:dgm id="{322E65D8-21C6-4778-A7A2-2110D14659A1}"/>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graphicEl>
                                              <a:dgm id="{322E65D8-21C6-4778-A7A2-2110D14659A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2" y="0"/>
            <a:ext cx="12180168" cy="6858000"/>
          </a:xfrm>
          <a:prstGeom prst="rect">
            <a:avLst/>
          </a:prstGeom>
        </p:spPr>
      </p:pic>
      <p:sp>
        <p:nvSpPr>
          <p:cNvPr id="3" name="Rectangle 2"/>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sp>
        <p:nvSpPr>
          <p:cNvPr id="4" name="Explosion 1 3"/>
          <p:cNvSpPr/>
          <p:nvPr/>
        </p:nvSpPr>
        <p:spPr>
          <a:xfrm>
            <a:off x="2141476" y="908720"/>
            <a:ext cx="7920880" cy="4464496"/>
          </a:xfrm>
          <a:prstGeom prst="irregularSeal1">
            <a:avLst/>
          </a:prstGeom>
          <a:gradFill>
            <a:gsLst>
              <a:gs pos="0">
                <a:srgbClr val="FF0000">
                  <a:alpha val="67000"/>
                </a:srgbClr>
              </a:gs>
              <a:gs pos="80000">
                <a:schemeClr val="dk1">
                  <a:shade val="93000"/>
                  <a:satMod val="130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ar-DZ" sz="5400" b="1" dirty="0" smtClean="0">
                <a:latin typeface="Traditional Arabic" panose="02020603050405020304" pitchFamily="18" charset="-78"/>
                <a:cs typeface="Traditional Arabic" panose="02020603050405020304" pitchFamily="18" charset="-78"/>
              </a:rPr>
              <a:t>زعماء الموهبة</a:t>
            </a:r>
            <a:endParaRPr lang="fr-FR" sz="5400" b="1" dirty="0">
              <a:latin typeface="Traditional Arabic" panose="02020603050405020304" pitchFamily="18" charset="-78"/>
              <a:cs typeface="Traditional Arabic" panose="02020603050405020304" pitchFamily="18" charset="-78"/>
            </a:endParaRPr>
          </a:p>
        </p:txBody>
      </p:sp>
      <p:sp>
        <p:nvSpPr>
          <p:cNvPr id="5" name="Flèche gauche 4"/>
          <p:cNvSpPr/>
          <p:nvPr/>
        </p:nvSpPr>
        <p:spPr>
          <a:xfrm>
            <a:off x="8486387" y="1916832"/>
            <a:ext cx="3240360" cy="1512168"/>
          </a:xfrm>
          <a:prstGeom prst="leftArrow">
            <a:avLst/>
          </a:prstGeom>
          <a:gradFill>
            <a:gsLst>
              <a:gs pos="0">
                <a:srgbClr val="FFFF00">
                  <a:alpha val="64000"/>
                </a:srgb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4400" b="1" dirty="0" smtClean="0">
                <a:latin typeface="Traditional Arabic" panose="02020603050405020304" pitchFamily="18" charset="-78"/>
                <a:cs typeface="Traditional Arabic" panose="02020603050405020304" pitchFamily="18" charset="-78"/>
              </a:rPr>
              <a:t>Steve Jo</a:t>
            </a:r>
            <a:r>
              <a:rPr lang="en-US" sz="4400" b="1" dirty="0" smtClean="0">
                <a:latin typeface="Traditional Arabic" panose="02020603050405020304" pitchFamily="18" charset="-78"/>
                <a:cs typeface="Traditional Arabic" panose="02020603050405020304" pitchFamily="18" charset="-78"/>
              </a:rPr>
              <a:t>b</a:t>
            </a:r>
            <a:r>
              <a:rPr lang="fr-FR" sz="4400" b="1" dirty="0" smtClean="0">
                <a:latin typeface="Traditional Arabic" panose="02020603050405020304" pitchFamily="18" charset="-78"/>
                <a:cs typeface="Traditional Arabic" panose="02020603050405020304" pitchFamily="18" charset="-78"/>
              </a:rPr>
              <a:t>s</a:t>
            </a:r>
            <a:endParaRPr lang="fr-FR" sz="4400" b="1" dirty="0">
              <a:latin typeface="Traditional Arabic" panose="02020603050405020304" pitchFamily="18" charset="-78"/>
              <a:cs typeface="Traditional Arabic" panose="02020603050405020304" pitchFamily="18" charset="-78"/>
            </a:endParaRPr>
          </a:p>
        </p:txBody>
      </p:sp>
      <p:grpSp>
        <p:nvGrpSpPr>
          <p:cNvPr id="8" name="Groupe 7"/>
          <p:cNvGrpSpPr/>
          <p:nvPr/>
        </p:nvGrpSpPr>
        <p:grpSpPr>
          <a:xfrm>
            <a:off x="1559496" y="908720"/>
            <a:ext cx="8070812" cy="5688151"/>
            <a:chOff x="1559496" y="908720"/>
            <a:chExt cx="8070812" cy="5688151"/>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887" y="908720"/>
              <a:ext cx="6286500" cy="3933825"/>
            </a:xfrm>
            <a:prstGeom prst="ellipse">
              <a:avLst/>
            </a:prstGeom>
            <a:ln>
              <a:noFill/>
            </a:ln>
            <a:effectLst>
              <a:softEdge rad="112500"/>
            </a:effectLst>
          </p:spPr>
        </p:pic>
        <p:sp>
          <p:nvSpPr>
            <p:cNvPr id="7" name="ZoneTexte 6"/>
            <p:cNvSpPr txBox="1"/>
            <p:nvPr/>
          </p:nvSpPr>
          <p:spPr>
            <a:xfrm>
              <a:off x="1559496" y="4842545"/>
              <a:ext cx="8070812" cy="1754326"/>
            </a:xfrm>
            <a:prstGeom prst="rect">
              <a:avLst/>
            </a:prstGeom>
            <a:noFill/>
          </p:spPr>
          <p:txBody>
            <a:bodyPr wrap="square" rtlCol="0">
              <a:spAutoFit/>
            </a:bodyPr>
            <a:lstStyle/>
            <a:p>
              <a:pPr algn="ctr" rtl="1"/>
              <a:r>
                <a:rPr lang="ar-DZ" sz="3600" b="1" dirty="0" smtClean="0">
                  <a:solidFill>
                    <a:schemeClr val="bg1"/>
                  </a:solidFill>
                  <a:latin typeface="Traditional Arabic" panose="02020603050405020304" pitchFamily="18" charset="-78"/>
                  <a:cs typeface="Traditional Arabic" panose="02020603050405020304" pitchFamily="18" charset="-78"/>
                </a:rPr>
                <a:t>الإبداع هو مجرد ربط الأشياء، وعندما تسأل الناس المبدعة كيف فعلوا شيئا ما، سيشعرون بالإحراج لأنهم لم يفعلوا ذلك حقا بل هم فقط رأوا شيئاً ما و بدا لهم واضحا بعد حين </a:t>
              </a:r>
              <a:endParaRPr lang="fr-FR" sz="3600" b="1" dirty="0">
                <a:solidFill>
                  <a:schemeClr val="bg1"/>
                </a:solidFill>
                <a:latin typeface="Traditional Arabic" panose="02020603050405020304" pitchFamily="18" charset="-78"/>
                <a:cs typeface="Traditional Arabic" panose="02020603050405020304" pitchFamily="18" charset="-78"/>
              </a:endParaRPr>
            </a:p>
          </p:txBody>
        </p:sp>
      </p:grpSp>
      <p:sp>
        <p:nvSpPr>
          <p:cNvPr id="9" name="Flèche gauche 8"/>
          <p:cNvSpPr/>
          <p:nvPr/>
        </p:nvSpPr>
        <p:spPr>
          <a:xfrm>
            <a:off x="8485584" y="1947266"/>
            <a:ext cx="3240360" cy="1512168"/>
          </a:xfrm>
          <a:prstGeom prst="leftArrow">
            <a:avLst/>
          </a:prstGeom>
          <a:gradFill>
            <a:gsLst>
              <a:gs pos="0">
                <a:schemeClr val="accent2">
                  <a:lumMod val="75000"/>
                  <a:alpha val="46000"/>
                </a:schemeClr>
              </a:gs>
              <a:gs pos="80000">
                <a:schemeClr val="accent4">
                  <a:shade val="93000"/>
                  <a:satMod val="130000"/>
                </a:schemeClr>
              </a:gs>
              <a:gs pos="100000">
                <a:schemeClr val="accent4">
                  <a:shade val="94000"/>
                  <a:satMod val="13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4400" b="1" dirty="0" smtClean="0">
                <a:latin typeface="Traditional Arabic" panose="02020603050405020304" pitchFamily="18" charset="-78"/>
                <a:cs typeface="Traditional Arabic" panose="02020603050405020304" pitchFamily="18" charset="-78"/>
              </a:rPr>
              <a:t>Bill Gates</a:t>
            </a:r>
            <a:endParaRPr lang="fr-FR" sz="4400" b="1" dirty="0">
              <a:latin typeface="Traditional Arabic" panose="02020603050405020304" pitchFamily="18" charset="-78"/>
              <a:cs typeface="Traditional Arabic" panose="02020603050405020304" pitchFamily="18" charset="-78"/>
            </a:endParaRPr>
          </a:p>
        </p:txBody>
      </p:sp>
      <p:grpSp>
        <p:nvGrpSpPr>
          <p:cNvPr id="12" name="Groupe 11"/>
          <p:cNvGrpSpPr/>
          <p:nvPr/>
        </p:nvGrpSpPr>
        <p:grpSpPr>
          <a:xfrm>
            <a:off x="1668347" y="807047"/>
            <a:ext cx="7537281" cy="5891497"/>
            <a:chOff x="1668347" y="807047"/>
            <a:chExt cx="7537281" cy="5891497"/>
          </a:xfrm>
        </p:grpSpPr>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347" y="807047"/>
              <a:ext cx="6818040" cy="3946926"/>
            </a:xfrm>
            <a:prstGeom prst="ellipse">
              <a:avLst/>
            </a:prstGeom>
            <a:ln>
              <a:noFill/>
            </a:ln>
            <a:effectLst>
              <a:softEdge rad="112500"/>
            </a:effectLst>
          </p:spPr>
        </p:pic>
        <p:sp>
          <p:nvSpPr>
            <p:cNvPr id="11" name="ZoneTexte 10"/>
            <p:cNvSpPr txBox="1"/>
            <p:nvPr/>
          </p:nvSpPr>
          <p:spPr>
            <a:xfrm>
              <a:off x="1668347" y="4944218"/>
              <a:ext cx="7537281" cy="1754326"/>
            </a:xfrm>
            <a:prstGeom prst="rect">
              <a:avLst/>
            </a:prstGeom>
            <a:noFill/>
          </p:spPr>
          <p:txBody>
            <a:bodyPr wrap="square" rtlCol="0">
              <a:spAutoFit/>
            </a:bodyPr>
            <a:lstStyle/>
            <a:p>
              <a:pPr algn="ctr" rtl="1"/>
              <a:r>
                <a:rPr lang="ar-DZ" sz="5400" b="1">
                  <a:solidFill>
                    <a:schemeClr val="bg1"/>
                  </a:solidFill>
                  <a:latin typeface="Traditional Arabic" panose="02020603050405020304" pitchFamily="18" charset="-78"/>
                  <a:cs typeface="Traditional Arabic" panose="02020603050405020304" pitchFamily="18" charset="-78"/>
                </a:rPr>
                <a:t>النجاح أحياناً معلم سئ ، إذ انه يجعل الاذكياء يظنون انهم لا يخسرون</a:t>
              </a:r>
              <a:endParaRPr lang="fr-FR" sz="5400" b="1" dirty="0">
                <a:solidFill>
                  <a:schemeClr val="bg1"/>
                </a:solidFill>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9497393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1" nodeType="clickEffect">
                                  <p:stCondLst>
                                    <p:cond delay="0"/>
                                  </p:stCondLst>
                                  <p:childTnLst>
                                    <p:animEffect transition="out" filter="randombar(horizontal)">
                                      <p:cBhvr>
                                        <p:cTn id="28" dur="1000"/>
                                        <p:tgtEl>
                                          <p:spTgt spid="5"/>
                                        </p:tgtEl>
                                      </p:cBhvr>
                                    </p:animEffect>
                                    <p:set>
                                      <p:cBhvr>
                                        <p:cTn id="29" dur="1" fill="hold">
                                          <p:stCondLst>
                                            <p:cond delay="999"/>
                                          </p:stCondLst>
                                        </p:cTn>
                                        <p:tgtEl>
                                          <p:spTgt spid="5"/>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1000"/>
                                        <p:tgtEl>
                                          <p:spTgt spid="8"/>
                                        </p:tgtEl>
                                      </p:cBhvr>
                                    </p:animEffect>
                                    <p:set>
                                      <p:cBhvr>
                                        <p:cTn id="32" dur="1" fill="hold">
                                          <p:stCondLst>
                                            <p:cond delay="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750"/>
                                        <p:tgtEl>
                                          <p:spTgt spid="9"/>
                                        </p:tgtEl>
                                      </p:cBhvr>
                                    </p:animEffect>
                                    <p:anim calcmode="lin" valueType="num">
                                      <p:cBhvr>
                                        <p:cTn id="38" dur="750" fill="hold"/>
                                        <p:tgtEl>
                                          <p:spTgt spid="9"/>
                                        </p:tgtEl>
                                        <p:attrNameLst>
                                          <p:attrName>ppt_x</p:attrName>
                                        </p:attrNameLst>
                                      </p:cBhvr>
                                      <p:tavLst>
                                        <p:tav tm="0">
                                          <p:val>
                                            <p:strVal val="#ppt_x"/>
                                          </p:val>
                                        </p:tav>
                                        <p:tav tm="100000">
                                          <p:val>
                                            <p:strVal val="#ppt_x"/>
                                          </p:val>
                                        </p:tav>
                                      </p:tavLst>
                                    </p:anim>
                                    <p:anim calcmode="lin" valueType="num">
                                      <p:cBhvr>
                                        <p:cTn id="39"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Vertical)">
                                      <p:cBhvr>
                                        <p:cTn id="4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2"/>
          <p:cNvSpPr/>
          <p:nvPr/>
        </p:nvSpPr>
        <p:spPr>
          <a:xfrm>
            <a:off x="0" y="-36731"/>
            <a:ext cx="12192000" cy="6858000"/>
          </a:xfrm>
          <a:prstGeom prst="rect">
            <a:avLst/>
          </a:prstGeom>
          <a:solidFill>
            <a:schemeClr val="tx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reeform: Shape 39">
            <a:extLst>
              <a:ext uri="{FF2B5EF4-FFF2-40B4-BE49-F238E27FC236}">
                <a16:creationId xmlns="" xmlns:a16="http://schemas.microsoft.com/office/drawing/2014/main" id="{CD72C19A-3FDF-4384-A3B3-A97D3EB2A7D6}"/>
              </a:ext>
            </a:extLst>
          </p:cNvPr>
          <p:cNvSpPr/>
          <p:nvPr/>
        </p:nvSpPr>
        <p:spPr>
          <a:xfrm rot="5400000">
            <a:off x="8679794" y="2789422"/>
            <a:ext cx="4792428" cy="1895120"/>
          </a:xfrm>
          <a:custGeom>
            <a:avLst/>
            <a:gdLst>
              <a:gd name="connsiteX0" fmla="*/ 192498 w 4792428"/>
              <a:gd name="connsiteY0" fmla="*/ 947561 h 1895120"/>
              <a:gd name="connsiteX1" fmla="*/ 322952 w 4792428"/>
              <a:gd name="connsiteY1" fmla="*/ 1078014 h 1895120"/>
              <a:gd name="connsiteX2" fmla="*/ 453405 w 4792428"/>
              <a:gd name="connsiteY2" fmla="*/ 947561 h 1895120"/>
              <a:gd name="connsiteX3" fmla="*/ 322952 w 4792428"/>
              <a:gd name="connsiteY3" fmla="*/ 817106 h 1895120"/>
              <a:gd name="connsiteX4" fmla="*/ 192498 w 4792428"/>
              <a:gd name="connsiteY4" fmla="*/ 947561 h 1895120"/>
              <a:gd name="connsiteX5" fmla="*/ 0 w 4792428"/>
              <a:gd name="connsiteY5" fmla="*/ 947561 h 1895120"/>
              <a:gd name="connsiteX6" fmla="*/ 756593 w 4792428"/>
              <a:gd name="connsiteY6" fmla="*/ 19252 h 1895120"/>
              <a:gd name="connsiteX7" fmla="*/ 947558 w 4792428"/>
              <a:gd name="connsiteY7" fmla="*/ 0 h 1895120"/>
              <a:gd name="connsiteX8" fmla="*/ 1648740 w 4792428"/>
              <a:gd name="connsiteY8" fmla="*/ 312547 h 1895120"/>
              <a:gd name="connsiteX9" fmla="*/ 1711908 w 4792428"/>
              <a:gd name="connsiteY9" fmla="*/ 393845 h 1895120"/>
              <a:gd name="connsiteX10" fmla="*/ 1771988 w 4792428"/>
              <a:gd name="connsiteY10" fmla="*/ 393845 h 1895120"/>
              <a:gd name="connsiteX11" fmla="*/ 1935264 w 4792428"/>
              <a:gd name="connsiteY11" fmla="*/ 532275 h 1895120"/>
              <a:gd name="connsiteX12" fmla="*/ 2045321 w 4792428"/>
              <a:gd name="connsiteY12" fmla="*/ 532275 h 1895120"/>
              <a:gd name="connsiteX13" fmla="*/ 2045321 w 4792428"/>
              <a:gd name="connsiteY13" fmla="*/ 528205 h 1895120"/>
              <a:gd name="connsiteX14" fmla="*/ 2127380 w 4792428"/>
              <a:gd name="connsiteY14" fmla="*/ 404405 h 1895120"/>
              <a:gd name="connsiteX15" fmla="*/ 2179676 w 4792428"/>
              <a:gd name="connsiteY15" fmla="*/ 393845 h 1895120"/>
              <a:gd name="connsiteX16" fmla="*/ 2291251 w 4792428"/>
              <a:gd name="connsiteY16" fmla="*/ 393845 h 1895120"/>
              <a:gd name="connsiteX17" fmla="*/ 2425607 w 4792428"/>
              <a:gd name="connsiteY17" fmla="*/ 528205 h 1895120"/>
              <a:gd name="connsiteX18" fmla="*/ 2425611 w 4792428"/>
              <a:gd name="connsiteY18" fmla="*/ 532275 h 1895120"/>
              <a:gd name="connsiteX19" fmla="*/ 4792428 w 4792428"/>
              <a:gd name="connsiteY19" fmla="*/ 515343 h 1895120"/>
              <a:gd name="connsiteX20" fmla="*/ 4792428 w 4792428"/>
              <a:gd name="connsiteY20" fmla="*/ 1343157 h 1895120"/>
              <a:gd name="connsiteX21" fmla="*/ 3237801 w 4792428"/>
              <a:gd name="connsiteY21" fmla="*/ 1362847 h 1895120"/>
              <a:gd name="connsiteX22" fmla="*/ 2425607 w 4792428"/>
              <a:gd name="connsiteY22" fmla="*/ 1362847 h 1895120"/>
              <a:gd name="connsiteX23" fmla="*/ 2425607 w 4792428"/>
              <a:gd name="connsiteY23" fmla="*/ 1366917 h 1895120"/>
              <a:gd name="connsiteX24" fmla="*/ 2291248 w 4792428"/>
              <a:gd name="connsiteY24" fmla="*/ 1501276 h 1895120"/>
              <a:gd name="connsiteX25" fmla="*/ 2179676 w 4792428"/>
              <a:gd name="connsiteY25" fmla="*/ 1501276 h 1895120"/>
              <a:gd name="connsiteX26" fmla="*/ 2045321 w 4792428"/>
              <a:gd name="connsiteY26" fmla="*/ 1366917 h 1895120"/>
              <a:gd name="connsiteX27" fmla="*/ 2045321 w 4792428"/>
              <a:gd name="connsiteY27" fmla="*/ 1362847 h 1895120"/>
              <a:gd name="connsiteX28" fmla="*/ 1935264 w 4792428"/>
              <a:gd name="connsiteY28" fmla="*/ 1362847 h 1895120"/>
              <a:gd name="connsiteX29" fmla="*/ 1771987 w 4792428"/>
              <a:gd name="connsiteY29" fmla="*/ 1501276 h 1895120"/>
              <a:gd name="connsiteX30" fmla="*/ 1711318 w 4792428"/>
              <a:gd name="connsiteY30" fmla="*/ 1501276 h 1895120"/>
              <a:gd name="connsiteX31" fmla="*/ 1686066 w 4792428"/>
              <a:gd name="connsiteY31" fmla="*/ 1537935 h 1895120"/>
              <a:gd name="connsiteX32" fmla="*/ 947558 w 4792428"/>
              <a:gd name="connsiteY32" fmla="*/ 1895120 h 1895120"/>
              <a:gd name="connsiteX33" fmla="*/ 0 w 4792428"/>
              <a:gd name="connsiteY33" fmla="*/ 947561 h 189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92428" h="1895120">
                <a:moveTo>
                  <a:pt x="192498" y="947561"/>
                </a:moveTo>
                <a:cubicBezTo>
                  <a:pt x="192498" y="1019608"/>
                  <a:pt x="250905" y="1078014"/>
                  <a:pt x="322952" y="1078014"/>
                </a:cubicBezTo>
                <a:cubicBezTo>
                  <a:pt x="394999" y="1078014"/>
                  <a:pt x="453405" y="1019608"/>
                  <a:pt x="453405" y="947561"/>
                </a:cubicBezTo>
                <a:cubicBezTo>
                  <a:pt x="453405" y="875513"/>
                  <a:pt x="394999" y="817106"/>
                  <a:pt x="322952" y="817106"/>
                </a:cubicBezTo>
                <a:cubicBezTo>
                  <a:pt x="250905" y="817106"/>
                  <a:pt x="192498" y="875513"/>
                  <a:pt x="192498" y="947561"/>
                </a:cubicBezTo>
                <a:close/>
                <a:moveTo>
                  <a:pt x="0" y="947561"/>
                </a:moveTo>
                <a:cubicBezTo>
                  <a:pt x="0" y="489653"/>
                  <a:pt x="324805" y="107608"/>
                  <a:pt x="756593" y="19252"/>
                </a:cubicBezTo>
                <a:cubicBezTo>
                  <a:pt x="818277" y="6628"/>
                  <a:pt x="882144" y="0"/>
                  <a:pt x="947558" y="0"/>
                </a:cubicBezTo>
                <a:cubicBezTo>
                  <a:pt x="1226240" y="0"/>
                  <a:pt x="1476824" y="120306"/>
                  <a:pt x="1648740" y="312547"/>
                </a:cubicBezTo>
                <a:lnTo>
                  <a:pt x="1711908" y="393845"/>
                </a:lnTo>
                <a:lnTo>
                  <a:pt x="1771988" y="393845"/>
                </a:lnTo>
                <a:cubicBezTo>
                  <a:pt x="1854779" y="393845"/>
                  <a:pt x="1923713" y="453180"/>
                  <a:pt x="1935264" y="532275"/>
                </a:cubicBezTo>
                <a:lnTo>
                  <a:pt x="2045321" y="532275"/>
                </a:lnTo>
                <a:lnTo>
                  <a:pt x="2045321" y="528205"/>
                </a:lnTo>
                <a:cubicBezTo>
                  <a:pt x="2045318" y="472553"/>
                  <a:pt x="2079156" y="424800"/>
                  <a:pt x="2127380" y="404405"/>
                </a:cubicBezTo>
                <a:cubicBezTo>
                  <a:pt x="2143455" y="397605"/>
                  <a:pt x="2161128" y="393845"/>
                  <a:pt x="2179676" y="393845"/>
                </a:cubicBezTo>
                <a:lnTo>
                  <a:pt x="2291251" y="393845"/>
                </a:lnTo>
                <a:cubicBezTo>
                  <a:pt x="2365455" y="393845"/>
                  <a:pt x="2425607" y="454001"/>
                  <a:pt x="2425607" y="528205"/>
                </a:cubicBezTo>
                <a:cubicBezTo>
                  <a:pt x="2425607" y="529560"/>
                  <a:pt x="2425611" y="530919"/>
                  <a:pt x="2425611" y="532275"/>
                </a:cubicBezTo>
                <a:lnTo>
                  <a:pt x="4792428" y="515343"/>
                </a:lnTo>
                <a:lnTo>
                  <a:pt x="4792428" y="1343157"/>
                </a:lnTo>
                <a:lnTo>
                  <a:pt x="3237801" y="1362847"/>
                </a:lnTo>
                <a:lnTo>
                  <a:pt x="2425607" y="1362847"/>
                </a:lnTo>
                <a:lnTo>
                  <a:pt x="2425607" y="1366917"/>
                </a:lnTo>
                <a:cubicBezTo>
                  <a:pt x="2425611" y="1441122"/>
                  <a:pt x="2365455" y="1501276"/>
                  <a:pt x="2291248" y="1501276"/>
                </a:cubicBezTo>
                <a:lnTo>
                  <a:pt x="2179676" y="1501276"/>
                </a:lnTo>
                <a:cubicBezTo>
                  <a:pt x="2105471" y="1501276"/>
                  <a:pt x="2045318" y="1441122"/>
                  <a:pt x="2045321" y="1366917"/>
                </a:cubicBezTo>
                <a:lnTo>
                  <a:pt x="2045321" y="1362847"/>
                </a:lnTo>
                <a:lnTo>
                  <a:pt x="1935264" y="1362847"/>
                </a:lnTo>
                <a:cubicBezTo>
                  <a:pt x="1923713" y="1441942"/>
                  <a:pt x="1854779" y="1501276"/>
                  <a:pt x="1771987" y="1501276"/>
                </a:cubicBezTo>
                <a:lnTo>
                  <a:pt x="1711318" y="1501276"/>
                </a:lnTo>
                <a:lnTo>
                  <a:pt x="1686066" y="1537935"/>
                </a:lnTo>
                <a:cubicBezTo>
                  <a:pt x="1514242" y="1756097"/>
                  <a:pt x="1247135" y="1895120"/>
                  <a:pt x="947558" y="1895120"/>
                </a:cubicBezTo>
                <a:cubicBezTo>
                  <a:pt x="424237" y="1895120"/>
                  <a:pt x="0" y="1470884"/>
                  <a:pt x="0" y="947561"/>
                </a:cubicBezTo>
                <a:close/>
              </a:path>
            </a:pathLst>
          </a:custGeom>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ko-KR" altLang="en-US" sz="2701">
              <a:solidFill>
                <a:schemeClr val="tx1">
                  <a:lumMod val="75000"/>
                  <a:lumOff val="25000"/>
                </a:schemeClr>
              </a:solidFill>
            </a:endParaRPr>
          </a:p>
        </p:txBody>
      </p:sp>
      <p:sp>
        <p:nvSpPr>
          <p:cNvPr id="5" name="Freeform: Shape 19">
            <a:extLst>
              <a:ext uri="{FF2B5EF4-FFF2-40B4-BE49-F238E27FC236}">
                <a16:creationId xmlns="" xmlns:a16="http://schemas.microsoft.com/office/drawing/2014/main" id="{4A33F946-0EBE-42F8-A644-D54B7DA59BF9}"/>
              </a:ext>
            </a:extLst>
          </p:cNvPr>
          <p:cNvSpPr/>
          <p:nvPr/>
        </p:nvSpPr>
        <p:spPr>
          <a:xfrm flipH="1">
            <a:off x="10666007" y="2924944"/>
            <a:ext cx="820001" cy="2991515"/>
          </a:xfrm>
          <a:custGeom>
            <a:avLst/>
            <a:gdLst>
              <a:gd name="connsiteX0" fmla="*/ 419929 w 762000"/>
              <a:gd name="connsiteY0" fmla="*/ 691991 h 2505075"/>
              <a:gd name="connsiteX1" fmla="*/ 440884 w 762000"/>
              <a:gd name="connsiteY1" fmla="*/ 751999 h 2505075"/>
              <a:gd name="connsiteX2" fmla="*/ 444694 w 762000"/>
              <a:gd name="connsiteY2" fmla="*/ 706279 h 2505075"/>
              <a:gd name="connsiteX3" fmla="*/ 419929 w 762000"/>
              <a:gd name="connsiteY3" fmla="*/ 691991 h 2505075"/>
              <a:gd name="connsiteX4" fmla="*/ 419929 w 762000"/>
              <a:gd name="connsiteY4" fmla="*/ 691991 h 2505075"/>
              <a:gd name="connsiteX5" fmla="*/ 419929 w 762000"/>
              <a:gd name="connsiteY5" fmla="*/ 691991 h 2505075"/>
              <a:gd name="connsiteX6" fmla="*/ 446599 w 762000"/>
              <a:gd name="connsiteY6" fmla="*/ 2432209 h 2505075"/>
              <a:gd name="connsiteX7" fmla="*/ 442789 w 762000"/>
              <a:gd name="connsiteY7" fmla="*/ 2365534 h 2505075"/>
              <a:gd name="connsiteX8" fmla="*/ 436122 w 762000"/>
              <a:gd name="connsiteY8" fmla="*/ 2336006 h 2505075"/>
              <a:gd name="connsiteX9" fmla="*/ 447552 w 762000"/>
              <a:gd name="connsiteY9" fmla="*/ 2264569 h 2505075"/>
              <a:gd name="connsiteX10" fmla="*/ 428502 w 762000"/>
              <a:gd name="connsiteY10" fmla="*/ 2204561 h 2505075"/>
              <a:gd name="connsiteX11" fmla="*/ 428502 w 762000"/>
              <a:gd name="connsiteY11" fmla="*/ 1926431 h 2505075"/>
              <a:gd name="connsiteX12" fmla="*/ 459934 w 762000"/>
              <a:gd name="connsiteY12" fmla="*/ 1774031 h 2505075"/>
              <a:gd name="connsiteX13" fmla="*/ 445647 w 762000"/>
              <a:gd name="connsiteY13" fmla="*/ 1730216 h 2505075"/>
              <a:gd name="connsiteX14" fmla="*/ 455172 w 762000"/>
              <a:gd name="connsiteY14" fmla="*/ 1694021 h 2505075"/>
              <a:gd name="connsiteX15" fmla="*/ 453267 w 762000"/>
              <a:gd name="connsiteY15" fmla="*/ 1617821 h 2505075"/>
              <a:gd name="connsiteX16" fmla="*/ 405642 w 762000"/>
              <a:gd name="connsiteY16" fmla="*/ 1476851 h 2505075"/>
              <a:gd name="connsiteX17" fmla="*/ 327537 w 762000"/>
              <a:gd name="connsiteY17" fmla="*/ 1759744 h 2505075"/>
              <a:gd name="connsiteX18" fmla="*/ 326584 w 762000"/>
              <a:gd name="connsiteY18" fmla="*/ 1809274 h 2505075"/>
              <a:gd name="connsiteX19" fmla="*/ 301819 w 762000"/>
              <a:gd name="connsiteY19" fmla="*/ 1842611 h 2505075"/>
              <a:gd name="connsiteX20" fmla="*/ 304677 w 762000"/>
              <a:gd name="connsiteY20" fmla="*/ 1867376 h 2505075"/>
              <a:gd name="connsiteX21" fmla="*/ 287532 w 762000"/>
              <a:gd name="connsiteY21" fmla="*/ 1904524 h 2505075"/>
              <a:gd name="connsiteX22" fmla="*/ 246574 w 762000"/>
              <a:gd name="connsiteY22" fmla="*/ 2167414 h 2505075"/>
              <a:gd name="connsiteX23" fmla="*/ 251337 w 762000"/>
              <a:gd name="connsiteY23" fmla="*/ 2280761 h 2505075"/>
              <a:gd name="connsiteX24" fmla="*/ 236097 w 762000"/>
              <a:gd name="connsiteY24" fmla="*/ 2376011 h 2505075"/>
              <a:gd name="connsiteX25" fmla="*/ 325632 w 762000"/>
              <a:gd name="connsiteY25" fmla="*/ 2465546 h 2505075"/>
              <a:gd name="connsiteX26" fmla="*/ 748542 w 762000"/>
              <a:gd name="connsiteY26" fmla="*/ 2494121 h 2505075"/>
              <a:gd name="connsiteX27" fmla="*/ 600904 w 762000"/>
              <a:gd name="connsiteY27" fmla="*/ 2490311 h 2505075"/>
              <a:gd name="connsiteX28" fmla="*/ 446599 w 762000"/>
              <a:gd name="connsiteY28" fmla="*/ 2432209 h 2505075"/>
              <a:gd name="connsiteX29" fmla="*/ 116082 w 762000"/>
              <a:gd name="connsiteY29" fmla="*/ 2428399 h 2505075"/>
              <a:gd name="connsiteX30" fmla="*/ 137989 w 762000"/>
              <a:gd name="connsiteY30" fmla="*/ 2365534 h 2505075"/>
              <a:gd name="connsiteX31" fmla="*/ 113224 w 762000"/>
              <a:gd name="connsiteY31" fmla="*/ 2288381 h 2505075"/>
              <a:gd name="connsiteX32" fmla="*/ 125607 w 762000"/>
              <a:gd name="connsiteY32" fmla="*/ 2133124 h 2505075"/>
              <a:gd name="connsiteX33" fmla="*/ 152277 w 762000"/>
              <a:gd name="connsiteY33" fmla="*/ 1778794 h 2505075"/>
              <a:gd name="connsiteX34" fmla="*/ 163707 w 762000"/>
              <a:gd name="connsiteY34" fmla="*/ 1728311 h 2505075"/>
              <a:gd name="connsiteX35" fmla="*/ 168469 w 762000"/>
              <a:gd name="connsiteY35" fmla="*/ 1663541 h 2505075"/>
              <a:gd name="connsiteX36" fmla="*/ 165612 w 762000"/>
              <a:gd name="connsiteY36" fmla="*/ 1606391 h 2505075"/>
              <a:gd name="connsiteX37" fmla="*/ 144657 w 762000"/>
              <a:gd name="connsiteY37" fmla="*/ 1468279 h 2505075"/>
              <a:gd name="connsiteX38" fmla="*/ 124654 w 762000"/>
              <a:gd name="connsiteY38" fmla="*/ 1383506 h 2505075"/>
              <a:gd name="connsiteX39" fmla="*/ 77982 w 762000"/>
              <a:gd name="connsiteY39" fmla="*/ 1324451 h 2505075"/>
              <a:gd name="connsiteX40" fmla="*/ 115129 w 762000"/>
              <a:gd name="connsiteY40" fmla="*/ 994886 h 2505075"/>
              <a:gd name="connsiteX41" fmla="*/ 119892 w 762000"/>
              <a:gd name="connsiteY41" fmla="*/ 964406 h 2505075"/>
              <a:gd name="connsiteX42" fmla="*/ 119892 w 762000"/>
              <a:gd name="connsiteY42" fmla="*/ 959644 h 2505075"/>
              <a:gd name="connsiteX43" fmla="*/ 108462 w 762000"/>
              <a:gd name="connsiteY43" fmla="*/ 942499 h 2505075"/>
              <a:gd name="connsiteX44" fmla="*/ 119892 w 762000"/>
              <a:gd name="connsiteY44" fmla="*/ 887254 h 2505075"/>
              <a:gd name="connsiteX45" fmla="*/ 91317 w 762000"/>
              <a:gd name="connsiteY45" fmla="*/ 830104 h 2505075"/>
              <a:gd name="connsiteX46" fmla="*/ 77029 w 762000"/>
              <a:gd name="connsiteY46" fmla="*/ 792956 h 2505075"/>
              <a:gd name="connsiteX47" fmla="*/ 80839 w 762000"/>
              <a:gd name="connsiteY47" fmla="*/ 754856 h 2505075"/>
              <a:gd name="connsiteX48" fmla="*/ 68457 w 762000"/>
              <a:gd name="connsiteY48" fmla="*/ 746284 h 2505075"/>
              <a:gd name="connsiteX49" fmla="*/ 56074 w 762000"/>
              <a:gd name="connsiteY49" fmla="*/ 690086 h 2505075"/>
              <a:gd name="connsiteX50" fmla="*/ 19879 w 762000"/>
              <a:gd name="connsiteY50" fmla="*/ 605314 h 2505075"/>
              <a:gd name="connsiteX51" fmla="*/ 9402 w 762000"/>
              <a:gd name="connsiteY51" fmla="*/ 522446 h 2505075"/>
              <a:gd name="connsiteX52" fmla="*/ 26547 w 762000"/>
              <a:gd name="connsiteY52" fmla="*/ 418624 h 2505075"/>
              <a:gd name="connsiteX53" fmla="*/ 159897 w 762000"/>
              <a:gd name="connsiteY53" fmla="*/ 360521 h 2505075"/>
              <a:gd name="connsiteX54" fmla="*/ 229429 w 762000"/>
              <a:gd name="connsiteY54" fmla="*/ 298609 h 2505075"/>
              <a:gd name="connsiteX55" fmla="*/ 231334 w 762000"/>
              <a:gd name="connsiteY55" fmla="*/ 299561 h 2505075"/>
              <a:gd name="connsiteX56" fmla="*/ 349444 w 762000"/>
              <a:gd name="connsiteY56" fmla="*/ 451961 h 2505075"/>
              <a:gd name="connsiteX57" fmla="*/ 314202 w 762000"/>
              <a:gd name="connsiteY57" fmla="*/ 411004 h 2505075"/>
              <a:gd name="connsiteX58" fmla="*/ 361827 w 762000"/>
              <a:gd name="connsiteY58" fmla="*/ 368141 h 2505075"/>
              <a:gd name="connsiteX59" fmla="*/ 364684 w 762000"/>
              <a:gd name="connsiteY59" fmla="*/ 368141 h 2505075"/>
              <a:gd name="connsiteX60" fmla="*/ 339919 w 762000"/>
              <a:gd name="connsiteY60" fmla="*/ 355759 h 2505075"/>
              <a:gd name="connsiteX61" fmla="*/ 274197 w 762000"/>
              <a:gd name="connsiteY61" fmla="*/ 327184 h 2505075"/>
              <a:gd name="connsiteX62" fmla="*/ 239907 w 762000"/>
              <a:gd name="connsiteY62" fmla="*/ 289084 h 2505075"/>
              <a:gd name="connsiteX63" fmla="*/ 217047 w 762000"/>
              <a:gd name="connsiteY63" fmla="*/ 226219 h 2505075"/>
              <a:gd name="connsiteX64" fmla="*/ 202759 w 762000"/>
              <a:gd name="connsiteY64" fmla="*/ 235744 h 2505075"/>
              <a:gd name="connsiteX65" fmla="*/ 176089 w 762000"/>
              <a:gd name="connsiteY65" fmla="*/ 170974 h 2505075"/>
              <a:gd name="connsiteX66" fmla="*/ 192282 w 762000"/>
              <a:gd name="connsiteY66" fmla="*/ 155734 h 2505075"/>
              <a:gd name="connsiteX67" fmla="*/ 311344 w 762000"/>
              <a:gd name="connsiteY67" fmla="*/ 7144 h 2505075"/>
              <a:gd name="connsiteX68" fmla="*/ 311344 w 762000"/>
              <a:gd name="connsiteY68" fmla="*/ 7144 h 2505075"/>
              <a:gd name="connsiteX69" fmla="*/ 443742 w 762000"/>
              <a:gd name="connsiteY69" fmla="*/ 137636 h 2505075"/>
              <a:gd name="connsiteX70" fmla="*/ 450409 w 762000"/>
              <a:gd name="connsiteY70" fmla="*/ 201454 h 2505075"/>
              <a:gd name="connsiteX71" fmla="*/ 431359 w 762000"/>
              <a:gd name="connsiteY71" fmla="*/ 216694 h 2505075"/>
              <a:gd name="connsiteX72" fmla="*/ 398974 w 762000"/>
              <a:gd name="connsiteY72" fmla="*/ 297656 h 2505075"/>
              <a:gd name="connsiteX73" fmla="*/ 395164 w 762000"/>
              <a:gd name="connsiteY73" fmla="*/ 322421 h 2505075"/>
              <a:gd name="connsiteX74" fmla="*/ 368494 w 762000"/>
              <a:gd name="connsiteY74" fmla="*/ 367189 h 2505075"/>
              <a:gd name="connsiteX75" fmla="*/ 412309 w 762000"/>
              <a:gd name="connsiteY75" fmla="*/ 416719 h 2505075"/>
              <a:gd name="connsiteX76" fmla="*/ 413262 w 762000"/>
              <a:gd name="connsiteY76" fmla="*/ 420529 h 2505075"/>
              <a:gd name="connsiteX77" fmla="*/ 396117 w 762000"/>
              <a:gd name="connsiteY77" fmla="*/ 419576 h 2505075"/>
              <a:gd name="connsiteX78" fmla="*/ 418977 w 762000"/>
              <a:gd name="connsiteY78" fmla="*/ 461486 h 2505075"/>
              <a:gd name="connsiteX79" fmla="*/ 412309 w 762000"/>
              <a:gd name="connsiteY79" fmla="*/ 420529 h 2505075"/>
              <a:gd name="connsiteX80" fmla="*/ 415167 w 762000"/>
              <a:gd name="connsiteY80" fmla="*/ 420529 h 2505075"/>
              <a:gd name="connsiteX81" fmla="*/ 411357 w 762000"/>
              <a:gd name="connsiteY81" fmla="*/ 416719 h 2505075"/>
              <a:gd name="connsiteX82" fmla="*/ 398974 w 762000"/>
              <a:gd name="connsiteY82" fmla="*/ 386239 h 2505075"/>
              <a:gd name="connsiteX83" fmla="*/ 397069 w 762000"/>
              <a:gd name="connsiteY83" fmla="*/ 330041 h 2505075"/>
              <a:gd name="connsiteX84" fmla="*/ 415167 w 762000"/>
              <a:gd name="connsiteY84" fmla="*/ 370046 h 2505075"/>
              <a:gd name="connsiteX85" fmla="*/ 554232 w 762000"/>
              <a:gd name="connsiteY85" fmla="*/ 411004 h 2505075"/>
              <a:gd name="connsiteX86" fmla="*/ 597094 w 762000"/>
              <a:gd name="connsiteY86" fmla="*/ 430054 h 2505075"/>
              <a:gd name="connsiteX87" fmla="*/ 619954 w 762000"/>
              <a:gd name="connsiteY87" fmla="*/ 500539 h 2505075"/>
              <a:gd name="connsiteX88" fmla="*/ 635194 w 762000"/>
              <a:gd name="connsiteY88" fmla="*/ 519589 h 2505075"/>
              <a:gd name="connsiteX89" fmla="*/ 634242 w 762000"/>
              <a:gd name="connsiteY89" fmla="*/ 549116 h 2505075"/>
              <a:gd name="connsiteX90" fmla="*/ 643767 w 762000"/>
              <a:gd name="connsiteY90" fmla="*/ 560546 h 2505075"/>
              <a:gd name="connsiteX91" fmla="*/ 640909 w 762000"/>
              <a:gd name="connsiteY91" fmla="*/ 572929 h 2505075"/>
              <a:gd name="connsiteX92" fmla="*/ 655197 w 762000"/>
              <a:gd name="connsiteY92" fmla="*/ 580549 h 2505075"/>
              <a:gd name="connsiteX93" fmla="*/ 654244 w 762000"/>
              <a:gd name="connsiteY93" fmla="*/ 604361 h 2505075"/>
              <a:gd name="connsiteX94" fmla="*/ 717109 w 762000"/>
              <a:gd name="connsiteY94" fmla="*/ 698659 h 2505075"/>
              <a:gd name="connsiteX95" fmla="*/ 743779 w 762000"/>
              <a:gd name="connsiteY95" fmla="*/ 713899 h 2505075"/>
              <a:gd name="connsiteX96" fmla="*/ 757114 w 762000"/>
              <a:gd name="connsiteY96" fmla="*/ 791051 h 2505075"/>
              <a:gd name="connsiteX97" fmla="*/ 678057 w 762000"/>
              <a:gd name="connsiteY97" fmla="*/ 867251 h 2505075"/>
              <a:gd name="connsiteX98" fmla="*/ 603762 w 762000"/>
              <a:gd name="connsiteY98" fmla="*/ 868204 h 2505075"/>
              <a:gd name="connsiteX99" fmla="*/ 584712 w 762000"/>
              <a:gd name="connsiteY99" fmla="*/ 856774 h 2505075"/>
              <a:gd name="connsiteX100" fmla="*/ 580902 w 762000"/>
              <a:gd name="connsiteY100" fmla="*/ 885349 h 2505075"/>
              <a:gd name="connsiteX101" fmla="*/ 586617 w 762000"/>
              <a:gd name="connsiteY101" fmla="*/ 952024 h 2505075"/>
              <a:gd name="connsiteX102" fmla="*/ 705679 w 762000"/>
              <a:gd name="connsiteY102" fmla="*/ 1323499 h 2505075"/>
              <a:gd name="connsiteX103" fmla="*/ 642814 w 762000"/>
              <a:gd name="connsiteY103" fmla="*/ 1355884 h 2505075"/>
              <a:gd name="connsiteX104" fmla="*/ 649482 w 762000"/>
              <a:gd name="connsiteY104" fmla="*/ 1510189 h 2505075"/>
              <a:gd name="connsiteX105" fmla="*/ 644719 w 762000"/>
              <a:gd name="connsiteY105" fmla="*/ 1656874 h 2505075"/>
              <a:gd name="connsiteX106" fmla="*/ 638052 w 762000"/>
              <a:gd name="connsiteY106" fmla="*/ 1755934 h 2505075"/>
              <a:gd name="connsiteX107" fmla="*/ 615192 w 762000"/>
              <a:gd name="connsiteY107" fmla="*/ 1834039 h 2505075"/>
              <a:gd name="connsiteX108" fmla="*/ 593284 w 762000"/>
              <a:gd name="connsiteY108" fmla="*/ 1860709 h 2505075"/>
              <a:gd name="connsiteX109" fmla="*/ 589474 w 762000"/>
              <a:gd name="connsiteY109" fmla="*/ 1916906 h 2505075"/>
              <a:gd name="connsiteX110" fmla="*/ 572329 w 762000"/>
              <a:gd name="connsiteY110" fmla="*/ 2073116 h 2505075"/>
              <a:gd name="connsiteX111" fmla="*/ 564709 w 762000"/>
              <a:gd name="connsiteY111" fmla="*/ 2166461 h 2505075"/>
              <a:gd name="connsiteX112" fmla="*/ 568519 w 762000"/>
              <a:gd name="connsiteY112" fmla="*/ 2235994 h 2505075"/>
              <a:gd name="connsiteX113" fmla="*/ 581854 w 762000"/>
              <a:gd name="connsiteY113" fmla="*/ 2270284 h 2505075"/>
              <a:gd name="connsiteX114" fmla="*/ 574234 w 762000"/>
              <a:gd name="connsiteY114" fmla="*/ 2315051 h 2505075"/>
              <a:gd name="connsiteX115" fmla="*/ 741874 w 762000"/>
              <a:gd name="connsiteY115" fmla="*/ 2441734 h 2505075"/>
              <a:gd name="connsiteX116" fmla="*/ 747589 w 762000"/>
              <a:gd name="connsiteY116" fmla="*/ 2494121 h 2505075"/>
              <a:gd name="connsiteX117" fmla="*/ 326584 w 762000"/>
              <a:gd name="connsiteY117" fmla="*/ 2465546 h 2505075"/>
              <a:gd name="connsiteX118" fmla="*/ 220857 w 762000"/>
              <a:gd name="connsiteY118" fmla="*/ 2502694 h 2505075"/>
              <a:gd name="connsiteX119" fmla="*/ 116082 w 762000"/>
              <a:gd name="connsiteY119" fmla="*/ 2429351 h 2505075"/>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391830 w 750073"/>
              <a:gd name="connsiteY72" fmla="*/ 290512 h 2498461"/>
              <a:gd name="connsiteX73" fmla="*/ 388020 w 750073"/>
              <a:gd name="connsiteY73" fmla="*/ 315277 h 2498461"/>
              <a:gd name="connsiteX74" fmla="*/ 361350 w 750073"/>
              <a:gd name="connsiteY74" fmla="*/ 360045 h 2498461"/>
              <a:gd name="connsiteX75" fmla="*/ 405165 w 750073"/>
              <a:gd name="connsiteY75" fmla="*/ 409575 h 2498461"/>
              <a:gd name="connsiteX76" fmla="*/ 406118 w 750073"/>
              <a:gd name="connsiteY76" fmla="*/ 413385 h 2498461"/>
              <a:gd name="connsiteX77" fmla="*/ 388973 w 750073"/>
              <a:gd name="connsiteY77" fmla="*/ 412432 h 2498461"/>
              <a:gd name="connsiteX78" fmla="*/ 411833 w 750073"/>
              <a:gd name="connsiteY78" fmla="*/ 454342 h 2498461"/>
              <a:gd name="connsiteX79" fmla="*/ 405165 w 750073"/>
              <a:gd name="connsiteY79" fmla="*/ 413385 h 2498461"/>
              <a:gd name="connsiteX80" fmla="*/ 408023 w 750073"/>
              <a:gd name="connsiteY80" fmla="*/ 413385 h 2498461"/>
              <a:gd name="connsiteX81" fmla="*/ 404213 w 750073"/>
              <a:gd name="connsiteY81" fmla="*/ 409575 h 2498461"/>
              <a:gd name="connsiteX82" fmla="*/ 391830 w 750073"/>
              <a:gd name="connsiteY82" fmla="*/ 379095 h 2498461"/>
              <a:gd name="connsiteX83" fmla="*/ 408023 w 750073"/>
              <a:gd name="connsiteY83" fmla="*/ 362902 h 2498461"/>
              <a:gd name="connsiteX84" fmla="*/ 547088 w 750073"/>
              <a:gd name="connsiteY84" fmla="*/ 403860 h 2498461"/>
              <a:gd name="connsiteX85" fmla="*/ 589950 w 750073"/>
              <a:gd name="connsiteY85" fmla="*/ 422910 h 2498461"/>
              <a:gd name="connsiteX86" fmla="*/ 612810 w 750073"/>
              <a:gd name="connsiteY86" fmla="*/ 493395 h 2498461"/>
              <a:gd name="connsiteX87" fmla="*/ 628050 w 750073"/>
              <a:gd name="connsiteY87" fmla="*/ 512445 h 2498461"/>
              <a:gd name="connsiteX88" fmla="*/ 627098 w 750073"/>
              <a:gd name="connsiteY88" fmla="*/ 541972 h 2498461"/>
              <a:gd name="connsiteX89" fmla="*/ 636623 w 750073"/>
              <a:gd name="connsiteY89" fmla="*/ 553402 h 2498461"/>
              <a:gd name="connsiteX90" fmla="*/ 633765 w 750073"/>
              <a:gd name="connsiteY90" fmla="*/ 565785 h 2498461"/>
              <a:gd name="connsiteX91" fmla="*/ 648053 w 750073"/>
              <a:gd name="connsiteY91" fmla="*/ 573405 h 2498461"/>
              <a:gd name="connsiteX92" fmla="*/ 647100 w 750073"/>
              <a:gd name="connsiteY92" fmla="*/ 597217 h 2498461"/>
              <a:gd name="connsiteX93" fmla="*/ 709965 w 750073"/>
              <a:gd name="connsiteY93" fmla="*/ 691515 h 2498461"/>
              <a:gd name="connsiteX94" fmla="*/ 736635 w 750073"/>
              <a:gd name="connsiteY94" fmla="*/ 706755 h 2498461"/>
              <a:gd name="connsiteX95" fmla="*/ 749970 w 750073"/>
              <a:gd name="connsiteY95" fmla="*/ 783907 h 2498461"/>
              <a:gd name="connsiteX96" fmla="*/ 670913 w 750073"/>
              <a:gd name="connsiteY96" fmla="*/ 860107 h 2498461"/>
              <a:gd name="connsiteX97" fmla="*/ 596618 w 750073"/>
              <a:gd name="connsiteY97" fmla="*/ 861060 h 2498461"/>
              <a:gd name="connsiteX98" fmla="*/ 577568 w 750073"/>
              <a:gd name="connsiteY98" fmla="*/ 849630 h 2498461"/>
              <a:gd name="connsiteX99" fmla="*/ 573758 w 750073"/>
              <a:gd name="connsiteY99" fmla="*/ 878205 h 2498461"/>
              <a:gd name="connsiteX100" fmla="*/ 579473 w 750073"/>
              <a:gd name="connsiteY100" fmla="*/ 944880 h 2498461"/>
              <a:gd name="connsiteX101" fmla="*/ 698535 w 750073"/>
              <a:gd name="connsiteY101" fmla="*/ 1316355 h 2498461"/>
              <a:gd name="connsiteX102" fmla="*/ 635670 w 750073"/>
              <a:gd name="connsiteY102" fmla="*/ 1348740 h 2498461"/>
              <a:gd name="connsiteX103" fmla="*/ 642338 w 750073"/>
              <a:gd name="connsiteY103" fmla="*/ 1503045 h 2498461"/>
              <a:gd name="connsiteX104" fmla="*/ 637575 w 750073"/>
              <a:gd name="connsiteY104" fmla="*/ 1649730 h 2498461"/>
              <a:gd name="connsiteX105" fmla="*/ 630908 w 750073"/>
              <a:gd name="connsiteY105" fmla="*/ 1748790 h 2498461"/>
              <a:gd name="connsiteX106" fmla="*/ 608048 w 750073"/>
              <a:gd name="connsiteY106" fmla="*/ 1826895 h 2498461"/>
              <a:gd name="connsiteX107" fmla="*/ 586140 w 750073"/>
              <a:gd name="connsiteY107" fmla="*/ 1853565 h 2498461"/>
              <a:gd name="connsiteX108" fmla="*/ 582330 w 750073"/>
              <a:gd name="connsiteY108" fmla="*/ 1909762 h 2498461"/>
              <a:gd name="connsiteX109" fmla="*/ 565185 w 750073"/>
              <a:gd name="connsiteY109" fmla="*/ 2065972 h 2498461"/>
              <a:gd name="connsiteX110" fmla="*/ 557565 w 750073"/>
              <a:gd name="connsiteY110" fmla="*/ 2159317 h 2498461"/>
              <a:gd name="connsiteX111" fmla="*/ 561375 w 750073"/>
              <a:gd name="connsiteY111" fmla="*/ 2228850 h 2498461"/>
              <a:gd name="connsiteX112" fmla="*/ 574710 w 750073"/>
              <a:gd name="connsiteY112" fmla="*/ 2263140 h 2498461"/>
              <a:gd name="connsiteX113" fmla="*/ 567090 w 750073"/>
              <a:gd name="connsiteY113" fmla="*/ 2307907 h 2498461"/>
              <a:gd name="connsiteX114" fmla="*/ 734730 w 750073"/>
              <a:gd name="connsiteY114" fmla="*/ 2434590 h 2498461"/>
              <a:gd name="connsiteX115" fmla="*/ 740445 w 750073"/>
              <a:gd name="connsiteY115" fmla="*/ 2486977 h 2498461"/>
              <a:gd name="connsiteX116" fmla="*/ 319440 w 750073"/>
              <a:gd name="connsiteY116" fmla="*/ 2458402 h 2498461"/>
              <a:gd name="connsiteX117" fmla="*/ 213713 w 750073"/>
              <a:gd name="connsiteY117" fmla="*/ 2495550 h 2498461"/>
              <a:gd name="connsiteX118" fmla="*/ 108938 w 750073"/>
              <a:gd name="connsiteY118"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391830 w 750073"/>
              <a:gd name="connsiteY72" fmla="*/ 2905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408023 w 750073"/>
              <a:gd name="connsiteY79" fmla="*/ 413385 h 2498461"/>
              <a:gd name="connsiteX80" fmla="*/ 404213 w 750073"/>
              <a:gd name="connsiteY80" fmla="*/ 409575 h 2498461"/>
              <a:gd name="connsiteX81" fmla="*/ 391830 w 750073"/>
              <a:gd name="connsiteY81" fmla="*/ 379095 h 2498461"/>
              <a:gd name="connsiteX82" fmla="*/ 408023 w 750073"/>
              <a:gd name="connsiteY82" fmla="*/ 362902 h 2498461"/>
              <a:gd name="connsiteX83" fmla="*/ 547088 w 750073"/>
              <a:gd name="connsiteY83" fmla="*/ 403860 h 2498461"/>
              <a:gd name="connsiteX84" fmla="*/ 589950 w 750073"/>
              <a:gd name="connsiteY84" fmla="*/ 422910 h 2498461"/>
              <a:gd name="connsiteX85" fmla="*/ 612810 w 750073"/>
              <a:gd name="connsiteY85" fmla="*/ 493395 h 2498461"/>
              <a:gd name="connsiteX86" fmla="*/ 628050 w 750073"/>
              <a:gd name="connsiteY86" fmla="*/ 512445 h 2498461"/>
              <a:gd name="connsiteX87" fmla="*/ 627098 w 750073"/>
              <a:gd name="connsiteY87" fmla="*/ 541972 h 2498461"/>
              <a:gd name="connsiteX88" fmla="*/ 636623 w 750073"/>
              <a:gd name="connsiteY88" fmla="*/ 553402 h 2498461"/>
              <a:gd name="connsiteX89" fmla="*/ 633765 w 750073"/>
              <a:gd name="connsiteY89" fmla="*/ 565785 h 2498461"/>
              <a:gd name="connsiteX90" fmla="*/ 648053 w 750073"/>
              <a:gd name="connsiteY90" fmla="*/ 573405 h 2498461"/>
              <a:gd name="connsiteX91" fmla="*/ 647100 w 750073"/>
              <a:gd name="connsiteY91" fmla="*/ 597217 h 2498461"/>
              <a:gd name="connsiteX92" fmla="*/ 709965 w 750073"/>
              <a:gd name="connsiteY92" fmla="*/ 691515 h 2498461"/>
              <a:gd name="connsiteX93" fmla="*/ 736635 w 750073"/>
              <a:gd name="connsiteY93" fmla="*/ 706755 h 2498461"/>
              <a:gd name="connsiteX94" fmla="*/ 749970 w 750073"/>
              <a:gd name="connsiteY94" fmla="*/ 783907 h 2498461"/>
              <a:gd name="connsiteX95" fmla="*/ 670913 w 750073"/>
              <a:gd name="connsiteY95" fmla="*/ 860107 h 2498461"/>
              <a:gd name="connsiteX96" fmla="*/ 596618 w 750073"/>
              <a:gd name="connsiteY96" fmla="*/ 861060 h 2498461"/>
              <a:gd name="connsiteX97" fmla="*/ 577568 w 750073"/>
              <a:gd name="connsiteY97" fmla="*/ 849630 h 2498461"/>
              <a:gd name="connsiteX98" fmla="*/ 573758 w 750073"/>
              <a:gd name="connsiteY98" fmla="*/ 878205 h 2498461"/>
              <a:gd name="connsiteX99" fmla="*/ 579473 w 750073"/>
              <a:gd name="connsiteY99" fmla="*/ 944880 h 2498461"/>
              <a:gd name="connsiteX100" fmla="*/ 698535 w 750073"/>
              <a:gd name="connsiteY100" fmla="*/ 1316355 h 2498461"/>
              <a:gd name="connsiteX101" fmla="*/ 635670 w 750073"/>
              <a:gd name="connsiteY101" fmla="*/ 1348740 h 2498461"/>
              <a:gd name="connsiteX102" fmla="*/ 642338 w 750073"/>
              <a:gd name="connsiteY102" fmla="*/ 1503045 h 2498461"/>
              <a:gd name="connsiteX103" fmla="*/ 637575 w 750073"/>
              <a:gd name="connsiteY103" fmla="*/ 1649730 h 2498461"/>
              <a:gd name="connsiteX104" fmla="*/ 630908 w 750073"/>
              <a:gd name="connsiteY104" fmla="*/ 1748790 h 2498461"/>
              <a:gd name="connsiteX105" fmla="*/ 608048 w 750073"/>
              <a:gd name="connsiteY105" fmla="*/ 1826895 h 2498461"/>
              <a:gd name="connsiteX106" fmla="*/ 586140 w 750073"/>
              <a:gd name="connsiteY106" fmla="*/ 1853565 h 2498461"/>
              <a:gd name="connsiteX107" fmla="*/ 582330 w 750073"/>
              <a:gd name="connsiteY107" fmla="*/ 1909762 h 2498461"/>
              <a:gd name="connsiteX108" fmla="*/ 565185 w 750073"/>
              <a:gd name="connsiteY108" fmla="*/ 2065972 h 2498461"/>
              <a:gd name="connsiteX109" fmla="*/ 557565 w 750073"/>
              <a:gd name="connsiteY109" fmla="*/ 2159317 h 2498461"/>
              <a:gd name="connsiteX110" fmla="*/ 561375 w 750073"/>
              <a:gd name="connsiteY110" fmla="*/ 2228850 h 2498461"/>
              <a:gd name="connsiteX111" fmla="*/ 574710 w 750073"/>
              <a:gd name="connsiteY111" fmla="*/ 2263140 h 2498461"/>
              <a:gd name="connsiteX112" fmla="*/ 567090 w 750073"/>
              <a:gd name="connsiteY112" fmla="*/ 2307907 h 2498461"/>
              <a:gd name="connsiteX113" fmla="*/ 734730 w 750073"/>
              <a:gd name="connsiteY113" fmla="*/ 2434590 h 2498461"/>
              <a:gd name="connsiteX114" fmla="*/ 740445 w 750073"/>
              <a:gd name="connsiteY114" fmla="*/ 2486977 h 2498461"/>
              <a:gd name="connsiteX115" fmla="*/ 319440 w 750073"/>
              <a:gd name="connsiteY115" fmla="*/ 2458402 h 2498461"/>
              <a:gd name="connsiteX116" fmla="*/ 213713 w 750073"/>
              <a:gd name="connsiteY116" fmla="*/ 2495550 h 2498461"/>
              <a:gd name="connsiteX117" fmla="*/ 108938 w 750073"/>
              <a:gd name="connsiteY117"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408023 w 750073"/>
              <a:gd name="connsiteY79" fmla="*/ 413385 h 2498461"/>
              <a:gd name="connsiteX80" fmla="*/ 404213 w 750073"/>
              <a:gd name="connsiteY80" fmla="*/ 409575 h 2498461"/>
              <a:gd name="connsiteX81" fmla="*/ 391830 w 750073"/>
              <a:gd name="connsiteY81" fmla="*/ 379095 h 2498461"/>
              <a:gd name="connsiteX82" fmla="*/ 408023 w 750073"/>
              <a:gd name="connsiteY82" fmla="*/ 362902 h 2498461"/>
              <a:gd name="connsiteX83" fmla="*/ 547088 w 750073"/>
              <a:gd name="connsiteY83" fmla="*/ 403860 h 2498461"/>
              <a:gd name="connsiteX84" fmla="*/ 589950 w 750073"/>
              <a:gd name="connsiteY84" fmla="*/ 422910 h 2498461"/>
              <a:gd name="connsiteX85" fmla="*/ 612810 w 750073"/>
              <a:gd name="connsiteY85" fmla="*/ 493395 h 2498461"/>
              <a:gd name="connsiteX86" fmla="*/ 628050 w 750073"/>
              <a:gd name="connsiteY86" fmla="*/ 512445 h 2498461"/>
              <a:gd name="connsiteX87" fmla="*/ 627098 w 750073"/>
              <a:gd name="connsiteY87" fmla="*/ 541972 h 2498461"/>
              <a:gd name="connsiteX88" fmla="*/ 636623 w 750073"/>
              <a:gd name="connsiteY88" fmla="*/ 553402 h 2498461"/>
              <a:gd name="connsiteX89" fmla="*/ 633765 w 750073"/>
              <a:gd name="connsiteY89" fmla="*/ 565785 h 2498461"/>
              <a:gd name="connsiteX90" fmla="*/ 648053 w 750073"/>
              <a:gd name="connsiteY90" fmla="*/ 573405 h 2498461"/>
              <a:gd name="connsiteX91" fmla="*/ 647100 w 750073"/>
              <a:gd name="connsiteY91" fmla="*/ 597217 h 2498461"/>
              <a:gd name="connsiteX92" fmla="*/ 709965 w 750073"/>
              <a:gd name="connsiteY92" fmla="*/ 691515 h 2498461"/>
              <a:gd name="connsiteX93" fmla="*/ 736635 w 750073"/>
              <a:gd name="connsiteY93" fmla="*/ 706755 h 2498461"/>
              <a:gd name="connsiteX94" fmla="*/ 749970 w 750073"/>
              <a:gd name="connsiteY94" fmla="*/ 783907 h 2498461"/>
              <a:gd name="connsiteX95" fmla="*/ 670913 w 750073"/>
              <a:gd name="connsiteY95" fmla="*/ 860107 h 2498461"/>
              <a:gd name="connsiteX96" fmla="*/ 596618 w 750073"/>
              <a:gd name="connsiteY96" fmla="*/ 861060 h 2498461"/>
              <a:gd name="connsiteX97" fmla="*/ 577568 w 750073"/>
              <a:gd name="connsiteY97" fmla="*/ 849630 h 2498461"/>
              <a:gd name="connsiteX98" fmla="*/ 573758 w 750073"/>
              <a:gd name="connsiteY98" fmla="*/ 878205 h 2498461"/>
              <a:gd name="connsiteX99" fmla="*/ 579473 w 750073"/>
              <a:gd name="connsiteY99" fmla="*/ 944880 h 2498461"/>
              <a:gd name="connsiteX100" fmla="*/ 698535 w 750073"/>
              <a:gd name="connsiteY100" fmla="*/ 1316355 h 2498461"/>
              <a:gd name="connsiteX101" fmla="*/ 635670 w 750073"/>
              <a:gd name="connsiteY101" fmla="*/ 1348740 h 2498461"/>
              <a:gd name="connsiteX102" fmla="*/ 642338 w 750073"/>
              <a:gd name="connsiteY102" fmla="*/ 1503045 h 2498461"/>
              <a:gd name="connsiteX103" fmla="*/ 637575 w 750073"/>
              <a:gd name="connsiteY103" fmla="*/ 1649730 h 2498461"/>
              <a:gd name="connsiteX104" fmla="*/ 630908 w 750073"/>
              <a:gd name="connsiteY104" fmla="*/ 1748790 h 2498461"/>
              <a:gd name="connsiteX105" fmla="*/ 608048 w 750073"/>
              <a:gd name="connsiteY105" fmla="*/ 1826895 h 2498461"/>
              <a:gd name="connsiteX106" fmla="*/ 586140 w 750073"/>
              <a:gd name="connsiteY106" fmla="*/ 1853565 h 2498461"/>
              <a:gd name="connsiteX107" fmla="*/ 582330 w 750073"/>
              <a:gd name="connsiteY107" fmla="*/ 1909762 h 2498461"/>
              <a:gd name="connsiteX108" fmla="*/ 565185 w 750073"/>
              <a:gd name="connsiteY108" fmla="*/ 2065972 h 2498461"/>
              <a:gd name="connsiteX109" fmla="*/ 557565 w 750073"/>
              <a:gd name="connsiteY109" fmla="*/ 2159317 h 2498461"/>
              <a:gd name="connsiteX110" fmla="*/ 561375 w 750073"/>
              <a:gd name="connsiteY110" fmla="*/ 2228850 h 2498461"/>
              <a:gd name="connsiteX111" fmla="*/ 574710 w 750073"/>
              <a:gd name="connsiteY111" fmla="*/ 2263140 h 2498461"/>
              <a:gd name="connsiteX112" fmla="*/ 567090 w 750073"/>
              <a:gd name="connsiteY112" fmla="*/ 2307907 h 2498461"/>
              <a:gd name="connsiteX113" fmla="*/ 734730 w 750073"/>
              <a:gd name="connsiteY113" fmla="*/ 2434590 h 2498461"/>
              <a:gd name="connsiteX114" fmla="*/ 740445 w 750073"/>
              <a:gd name="connsiteY114" fmla="*/ 2486977 h 2498461"/>
              <a:gd name="connsiteX115" fmla="*/ 319440 w 750073"/>
              <a:gd name="connsiteY115" fmla="*/ 2458402 h 2498461"/>
              <a:gd name="connsiteX116" fmla="*/ 213713 w 750073"/>
              <a:gd name="connsiteY116" fmla="*/ 2495550 h 2498461"/>
              <a:gd name="connsiteX117" fmla="*/ 108938 w 750073"/>
              <a:gd name="connsiteY117"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408023 w 750073"/>
              <a:gd name="connsiteY79" fmla="*/ 413385 h 2498461"/>
              <a:gd name="connsiteX80" fmla="*/ 404213 w 750073"/>
              <a:gd name="connsiteY80" fmla="*/ 409575 h 2498461"/>
              <a:gd name="connsiteX81" fmla="*/ 391830 w 750073"/>
              <a:gd name="connsiteY81" fmla="*/ 379095 h 2498461"/>
              <a:gd name="connsiteX82" fmla="*/ 375198 w 750073"/>
              <a:gd name="connsiteY82" fmla="*/ 347752 h 2498461"/>
              <a:gd name="connsiteX83" fmla="*/ 547088 w 750073"/>
              <a:gd name="connsiteY83" fmla="*/ 403860 h 2498461"/>
              <a:gd name="connsiteX84" fmla="*/ 589950 w 750073"/>
              <a:gd name="connsiteY84" fmla="*/ 422910 h 2498461"/>
              <a:gd name="connsiteX85" fmla="*/ 612810 w 750073"/>
              <a:gd name="connsiteY85" fmla="*/ 493395 h 2498461"/>
              <a:gd name="connsiteX86" fmla="*/ 628050 w 750073"/>
              <a:gd name="connsiteY86" fmla="*/ 512445 h 2498461"/>
              <a:gd name="connsiteX87" fmla="*/ 627098 w 750073"/>
              <a:gd name="connsiteY87" fmla="*/ 541972 h 2498461"/>
              <a:gd name="connsiteX88" fmla="*/ 636623 w 750073"/>
              <a:gd name="connsiteY88" fmla="*/ 553402 h 2498461"/>
              <a:gd name="connsiteX89" fmla="*/ 633765 w 750073"/>
              <a:gd name="connsiteY89" fmla="*/ 565785 h 2498461"/>
              <a:gd name="connsiteX90" fmla="*/ 648053 w 750073"/>
              <a:gd name="connsiteY90" fmla="*/ 573405 h 2498461"/>
              <a:gd name="connsiteX91" fmla="*/ 647100 w 750073"/>
              <a:gd name="connsiteY91" fmla="*/ 597217 h 2498461"/>
              <a:gd name="connsiteX92" fmla="*/ 709965 w 750073"/>
              <a:gd name="connsiteY92" fmla="*/ 691515 h 2498461"/>
              <a:gd name="connsiteX93" fmla="*/ 736635 w 750073"/>
              <a:gd name="connsiteY93" fmla="*/ 706755 h 2498461"/>
              <a:gd name="connsiteX94" fmla="*/ 749970 w 750073"/>
              <a:gd name="connsiteY94" fmla="*/ 783907 h 2498461"/>
              <a:gd name="connsiteX95" fmla="*/ 670913 w 750073"/>
              <a:gd name="connsiteY95" fmla="*/ 860107 h 2498461"/>
              <a:gd name="connsiteX96" fmla="*/ 596618 w 750073"/>
              <a:gd name="connsiteY96" fmla="*/ 861060 h 2498461"/>
              <a:gd name="connsiteX97" fmla="*/ 577568 w 750073"/>
              <a:gd name="connsiteY97" fmla="*/ 849630 h 2498461"/>
              <a:gd name="connsiteX98" fmla="*/ 573758 w 750073"/>
              <a:gd name="connsiteY98" fmla="*/ 878205 h 2498461"/>
              <a:gd name="connsiteX99" fmla="*/ 579473 w 750073"/>
              <a:gd name="connsiteY99" fmla="*/ 944880 h 2498461"/>
              <a:gd name="connsiteX100" fmla="*/ 698535 w 750073"/>
              <a:gd name="connsiteY100" fmla="*/ 1316355 h 2498461"/>
              <a:gd name="connsiteX101" fmla="*/ 635670 w 750073"/>
              <a:gd name="connsiteY101" fmla="*/ 1348740 h 2498461"/>
              <a:gd name="connsiteX102" fmla="*/ 642338 w 750073"/>
              <a:gd name="connsiteY102" fmla="*/ 1503045 h 2498461"/>
              <a:gd name="connsiteX103" fmla="*/ 637575 w 750073"/>
              <a:gd name="connsiteY103" fmla="*/ 1649730 h 2498461"/>
              <a:gd name="connsiteX104" fmla="*/ 630908 w 750073"/>
              <a:gd name="connsiteY104" fmla="*/ 1748790 h 2498461"/>
              <a:gd name="connsiteX105" fmla="*/ 608048 w 750073"/>
              <a:gd name="connsiteY105" fmla="*/ 1826895 h 2498461"/>
              <a:gd name="connsiteX106" fmla="*/ 586140 w 750073"/>
              <a:gd name="connsiteY106" fmla="*/ 1853565 h 2498461"/>
              <a:gd name="connsiteX107" fmla="*/ 582330 w 750073"/>
              <a:gd name="connsiteY107" fmla="*/ 1909762 h 2498461"/>
              <a:gd name="connsiteX108" fmla="*/ 565185 w 750073"/>
              <a:gd name="connsiteY108" fmla="*/ 2065972 h 2498461"/>
              <a:gd name="connsiteX109" fmla="*/ 557565 w 750073"/>
              <a:gd name="connsiteY109" fmla="*/ 2159317 h 2498461"/>
              <a:gd name="connsiteX110" fmla="*/ 561375 w 750073"/>
              <a:gd name="connsiteY110" fmla="*/ 2228850 h 2498461"/>
              <a:gd name="connsiteX111" fmla="*/ 574710 w 750073"/>
              <a:gd name="connsiteY111" fmla="*/ 2263140 h 2498461"/>
              <a:gd name="connsiteX112" fmla="*/ 567090 w 750073"/>
              <a:gd name="connsiteY112" fmla="*/ 2307907 h 2498461"/>
              <a:gd name="connsiteX113" fmla="*/ 734730 w 750073"/>
              <a:gd name="connsiteY113" fmla="*/ 2434590 h 2498461"/>
              <a:gd name="connsiteX114" fmla="*/ 740445 w 750073"/>
              <a:gd name="connsiteY114" fmla="*/ 2486977 h 2498461"/>
              <a:gd name="connsiteX115" fmla="*/ 319440 w 750073"/>
              <a:gd name="connsiteY115" fmla="*/ 2458402 h 2498461"/>
              <a:gd name="connsiteX116" fmla="*/ 213713 w 750073"/>
              <a:gd name="connsiteY116" fmla="*/ 2495550 h 2498461"/>
              <a:gd name="connsiteX117" fmla="*/ 108938 w 750073"/>
              <a:gd name="connsiteY117"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408023 w 750073"/>
              <a:gd name="connsiteY79" fmla="*/ 413385 h 2498461"/>
              <a:gd name="connsiteX80" fmla="*/ 404213 w 750073"/>
              <a:gd name="connsiteY80" fmla="*/ 409575 h 2498461"/>
              <a:gd name="connsiteX81" fmla="*/ 391830 w 750073"/>
              <a:gd name="connsiteY81" fmla="*/ 379095 h 2498461"/>
              <a:gd name="connsiteX82" fmla="*/ 380247 w 750073"/>
              <a:gd name="connsiteY82" fmla="*/ 370478 h 2498461"/>
              <a:gd name="connsiteX83" fmla="*/ 547088 w 750073"/>
              <a:gd name="connsiteY83" fmla="*/ 403860 h 2498461"/>
              <a:gd name="connsiteX84" fmla="*/ 589950 w 750073"/>
              <a:gd name="connsiteY84" fmla="*/ 422910 h 2498461"/>
              <a:gd name="connsiteX85" fmla="*/ 612810 w 750073"/>
              <a:gd name="connsiteY85" fmla="*/ 493395 h 2498461"/>
              <a:gd name="connsiteX86" fmla="*/ 628050 w 750073"/>
              <a:gd name="connsiteY86" fmla="*/ 512445 h 2498461"/>
              <a:gd name="connsiteX87" fmla="*/ 627098 w 750073"/>
              <a:gd name="connsiteY87" fmla="*/ 541972 h 2498461"/>
              <a:gd name="connsiteX88" fmla="*/ 636623 w 750073"/>
              <a:gd name="connsiteY88" fmla="*/ 553402 h 2498461"/>
              <a:gd name="connsiteX89" fmla="*/ 633765 w 750073"/>
              <a:gd name="connsiteY89" fmla="*/ 565785 h 2498461"/>
              <a:gd name="connsiteX90" fmla="*/ 648053 w 750073"/>
              <a:gd name="connsiteY90" fmla="*/ 573405 h 2498461"/>
              <a:gd name="connsiteX91" fmla="*/ 647100 w 750073"/>
              <a:gd name="connsiteY91" fmla="*/ 597217 h 2498461"/>
              <a:gd name="connsiteX92" fmla="*/ 709965 w 750073"/>
              <a:gd name="connsiteY92" fmla="*/ 691515 h 2498461"/>
              <a:gd name="connsiteX93" fmla="*/ 736635 w 750073"/>
              <a:gd name="connsiteY93" fmla="*/ 706755 h 2498461"/>
              <a:gd name="connsiteX94" fmla="*/ 749970 w 750073"/>
              <a:gd name="connsiteY94" fmla="*/ 783907 h 2498461"/>
              <a:gd name="connsiteX95" fmla="*/ 670913 w 750073"/>
              <a:gd name="connsiteY95" fmla="*/ 860107 h 2498461"/>
              <a:gd name="connsiteX96" fmla="*/ 596618 w 750073"/>
              <a:gd name="connsiteY96" fmla="*/ 861060 h 2498461"/>
              <a:gd name="connsiteX97" fmla="*/ 577568 w 750073"/>
              <a:gd name="connsiteY97" fmla="*/ 849630 h 2498461"/>
              <a:gd name="connsiteX98" fmla="*/ 573758 w 750073"/>
              <a:gd name="connsiteY98" fmla="*/ 878205 h 2498461"/>
              <a:gd name="connsiteX99" fmla="*/ 579473 w 750073"/>
              <a:gd name="connsiteY99" fmla="*/ 944880 h 2498461"/>
              <a:gd name="connsiteX100" fmla="*/ 698535 w 750073"/>
              <a:gd name="connsiteY100" fmla="*/ 1316355 h 2498461"/>
              <a:gd name="connsiteX101" fmla="*/ 635670 w 750073"/>
              <a:gd name="connsiteY101" fmla="*/ 1348740 h 2498461"/>
              <a:gd name="connsiteX102" fmla="*/ 642338 w 750073"/>
              <a:gd name="connsiteY102" fmla="*/ 1503045 h 2498461"/>
              <a:gd name="connsiteX103" fmla="*/ 637575 w 750073"/>
              <a:gd name="connsiteY103" fmla="*/ 1649730 h 2498461"/>
              <a:gd name="connsiteX104" fmla="*/ 630908 w 750073"/>
              <a:gd name="connsiteY104" fmla="*/ 1748790 h 2498461"/>
              <a:gd name="connsiteX105" fmla="*/ 608048 w 750073"/>
              <a:gd name="connsiteY105" fmla="*/ 1826895 h 2498461"/>
              <a:gd name="connsiteX106" fmla="*/ 586140 w 750073"/>
              <a:gd name="connsiteY106" fmla="*/ 1853565 h 2498461"/>
              <a:gd name="connsiteX107" fmla="*/ 582330 w 750073"/>
              <a:gd name="connsiteY107" fmla="*/ 1909762 h 2498461"/>
              <a:gd name="connsiteX108" fmla="*/ 565185 w 750073"/>
              <a:gd name="connsiteY108" fmla="*/ 2065972 h 2498461"/>
              <a:gd name="connsiteX109" fmla="*/ 557565 w 750073"/>
              <a:gd name="connsiteY109" fmla="*/ 2159317 h 2498461"/>
              <a:gd name="connsiteX110" fmla="*/ 561375 w 750073"/>
              <a:gd name="connsiteY110" fmla="*/ 2228850 h 2498461"/>
              <a:gd name="connsiteX111" fmla="*/ 574710 w 750073"/>
              <a:gd name="connsiteY111" fmla="*/ 2263140 h 2498461"/>
              <a:gd name="connsiteX112" fmla="*/ 567090 w 750073"/>
              <a:gd name="connsiteY112" fmla="*/ 2307907 h 2498461"/>
              <a:gd name="connsiteX113" fmla="*/ 734730 w 750073"/>
              <a:gd name="connsiteY113" fmla="*/ 2434590 h 2498461"/>
              <a:gd name="connsiteX114" fmla="*/ 740445 w 750073"/>
              <a:gd name="connsiteY114" fmla="*/ 2486977 h 2498461"/>
              <a:gd name="connsiteX115" fmla="*/ 319440 w 750073"/>
              <a:gd name="connsiteY115" fmla="*/ 2458402 h 2498461"/>
              <a:gd name="connsiteX116" fmla="*/ 213713 w 750073"/>
              <a:gd name="connsiteY116" fmla="*/ 2495550 h 2498461"/>
              <a:gd name="connsiteX117" fmla="*/ 108938 w 750073"/>
              <a:gd name="connsiteY117"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408023 w 750073"/>
              <a:gd name="connsiteY79" fmla="*/ 413385 h 2498461"/>
              <a:gd name="connsiteX80" fmla="*/ 391830 w 750073"/>
              <a:gd name="connsiteY80" fmla="*/ 379095 h 2498461"/>
              <a:gd name="connsiteX81" fmla="*/ 380247 w 750073"/>
              <a:gd name="connsiteY81" fmla="*/ 370478 h 2498461"/>
              <a:gd name="connsiteX82" fmla="*/ 547088 w 750073"/>
              <a:gd name="connsiteY82" fmla="*/ 403860 h 2498461"/>
              <a:gd name="connsiteX83" fmla="*/ 589950 w 750073"/>
              <a:gd name="connsiteY83" fmla="*/ 422910 h 2498461"/>
              <a:gd name="connsiteX84" fmla="*/ 612810 w 750073"/>
              <a:gd name="connsiteY84" fmla="*/ 493395 h 2498461"/>
              <a:gd name="connsiteX85" fmla="*/ 628050 w 750073"/>
              <a:gd name="connsiteY85" fmla="*/ 512445 h 2498461"/>
              <a:gd name="connsiteX86" fmla="*/ 627098 w 750073"/>
              <a:gd name="connsiteY86" fmla="*/ 541972 h 2498461"/>
              <a:gd name="connsiteX87" fmla="*/ 636623 w 750073"/>
              <a:gd name="connsiteY87" fmla="*/ 553402 h 2498461"/>
              <a:gd name="connsiteX88" fmla="*/ 633765 w 750073"/>
              <a:gd name="connsiteY88" fmla="*/ 565785 h 2498461"/>
              <a:gd name="connsiteX89" fmla="*/ 648053 w 750073"/>
              <a:gd name="connsiteY89" fmla="*/ 573405 h 2498461"/>
              <a:gd name="connsiteX90" fmla="*/ 647100 w 750073"/>
              <a:gd name="connsiteY90" fmla="*/ 597217 h 2498461"/>
              <a:gd name="connsiteX91" fmla="*/ 709965 w 750073"/>
              <a:gd name="connsiteY91" fmla="*/ 691515 h 2498461"/>
              <a:gd name="connsiteX92" fmla="*/ 736635 w 750073"/>
              <a:gd name="connsiteY92" fmla="*/ 706755 h 2498461"/>
              <a:gd name="connsiteX93" fmla="*/ 749970 w 750073"/>
              <a:gd name="connsiteY93" fmla="*/ 783907 h 2498461"/>
              <a:gd name="connsiteX94" fmla="*/ 670913 w 750073"/>
              <a:gd name="connsiteY94" fmla="*/ 860107 h 2498461"/>
              <a:gd name="connsiteX95" fmla="*/ 596618 w 750073"/>
              <a:gd name="connsiteY95" fmla="*/ 861060 h 2498461"/>
              <a:gd name="connsiteX96" fmla="*/ 577568 w 750073"/>
              <a:gd name="connsiteY96" fmla="*/ 849630 h 2498461"/>
              <a:gd name="connsiteX97" fmla="*/ 573758 w 750073"/>
              <a:gd name="connsiteY97" fmla="*/ 878205 h 2498461"/>
              <a:gd name="connsiteX98" fmla="*/ 579473 w 750073"/>
              <a:gd name="connsiteY98" fmla="*/ 944880 h 2498461"/>
              <a:gd name="connsiteX99" fmla="*/ 698535 w 750073"/>
              <a:gd name="connsiteY99" fmla="*/ 1316355 h 2498461"/>
              <a:gd name="connsiteX100" fmla="*/ 635670 w 750073"/>
              <a:gd name="connsiteY100" fmla="*/ 1348740 h 2498461"/>
              <a:gd name="connsiteX101" fmla="*/ 642338 w 750073"/>
              <a:gd name="connsiteY101" fmla="*/ 1503045 h 2498461"/>
              <a:gd name="connsiteX102" fmla="*/ 637575 w 750073"/>
              <a:gd name="connsiteY102" fmla="*/ 1649730 h 2498461"/>
              <a:gd name="connsiteX103" fmla="*/ 630908 w 750073"/>
              <a:gd name="connsiteY103" fmla="*/ 1748790 h 2498461"/>
              <a:gd name="connsiteX104" fmla="*/ 608048 w 750073"/>
              <a:gd name="connsiteY104" fmla="*/ 1826895 h 2498461"/>
              <a:gd name="connsiteX105" fmla="*/ 586140 w 750073"/>
              <a:gd name="connsiteY105" fmla="*/ 1853565 h 2498461"/>
              <a:gd name="connsiteX106" fmla="*/ 582330 w 750073"/>
              <a:gd name="connsiteY106" fmla="*/ 1909762 h 2498461"/>
              <a:gd name="connsiteX107" fmla="*/ 565185 w 750073"/>
              <a:gd name="connsiteY107" fmla="*/ 2065972 h 2498461"/>
              <a:gd name="connsiteX108" fmla="*/ 557565 w 750073"/>
              <a:gd name="connsiteY108" fmla="*/ 2159317 h 2498461"/>
              <a:gd name="connsiteX109" fmla="*/ 561375 w 750073"/>
              <a:gd name="connsiteY109" fmla="*/ 2228850 h 2498461"/>
              <a:gd name="connsiteX110" fmla="*/ 574710 w 750073"/>
              <a:gd name="connsiteY110" fmla="*/ 2263140 h 2498461"/>
              <a:gd name="connsiteX111" fmla="*/ 567090 w 750073"/>
              <a:gd name="connsiteY111" fmla="*/ 2307907 h 2498461"/>
              <a:gd name="connsiteX112" fmla="*/ 734730 w 750073"/>
              <a:gd name="connsiteY112" fmla="*/ 2434590 h 2498461"/>
              <a:gd name="connsiteX113" fmla="*/ 740445 w 750073"/>
              <a:gd name="connsiteY113" fmla="*/ 2486977 h 2498461"/>
              <a:gd name="connsiteX114" fmla="*/ 319440 w 750073"/>
              <a:gd name="connsiteY114" fmla="*/ 2458402 h 2498461"/>
              <a:gd name="connsiteX115" fmla="*/ 213713 w 750073"/>
              <a:gd name="connsiteY115" fmla="*/ 2495550 h 2498461"/>
              <a:gd name="connsiteX116" fmla="*/ 108938 w 750073"/>
              <a:gd name="connsiteY116"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391830 w 750073"/>
              <a:gd name="connsiteY79" fmla="*/ 379095 h 2498461"/>
              <a:gd name="connsiteX80" fmla="*/ 380247 w 750073"/>
              <a:gd name="connsiteY80" fmla="*/ 370478 h 2498461"/>
              <a:gd name="connsiteX81" fmla="*/ 547088 w 750073"/>
              <a:gd name="connsiteY81" fmla="*/ 403860 h 2498461"/>
              <a:gd name="connsiteX82" fmla="*/ 589950 w 750073"/>
              <a:gd name="connsiteY82" fmla="*/ 422910 h 2498461"/>
              <a:gd name="connsiteX83" fmla="*/ 612810 w 750073"/>
              <a:gd name="connsiteY83" fmla="*/ 493395 h 2498461"/>
              <a:gd name="connsiteX84" fmla="*/ 628050 w 750073"/>
              <a:gd name="connsiteY84" fmla="*/ 512445 h 2498461"/>
              <a:gd name="connsiteX85" fmla="*/ 627098 w 750073"/>
              <a:gd name="connsiteY85" fmla="*/ 541972 h 2498461"/>
              <a:gd name="connsiteX86" fmla="*/ 636623 w 750073"/>
              <a:gd name="connsiteY86" fmla="*/ 553402 h 2498461"/>
              <a:gd name="connsiteX87" fmla="*/ 633765 w 750073"/>
              <a:gd name="connsiteY87" fmla="*/ 565785 h 2498461"/>
              <a:gd name="connsiteX88" fmla="*/ 648053 w 750073"/>
              <a:gd name="connsiteY88" fmla="*/ 573405 h 2498461"/>
              <a:gd name="connsiteX89" fmla="*/ 647100 w 750073"/>
              <a:gd name="connsiteY89" fmla="*/ 597217 h 2498461"/>
              <a:gd name="connsiteX90" fmla="*/ 709965 w 750073"/>
              <a:gd name="connsiteY90" fmla="*/ 691515 h 2498461"/>
              <a:gd name="connsiteX91" fmla="*/ 736635 w 750073"/>
              <a:gd name="connsiteY91" fmla="*/ 706755 h 2498461"/>
              <a:gd name="connsiteX92" fmla="*/ 749970 w 750073"/>
              <a:gd name="connsiteY92" fmla="*/ 783907 h 2498461"/>
              <a:gd name="connsiteX93" fmla="*/ 670913 w 750073"/>
              <a:gd name="connsiteY93" fmla="*/ 860107 h 2498461"/>
              <a:gd name="connsiteX94" fmla="*/ 596618 w 750073"/>
              <a:gd name="connsiteY94" fmla="*/ 861060 h 2498461"/>
              <a:gd name="connsiteX95" fmla="*/ 577568 w 750073"/>
              <a:gd name="connsiteY95" fmla="*/ 849630 h 2498461"/>
              <a:gd name="connsiteX96" fmla="*/ 573758 w 750073"/>
              <a:gd name="connsiteY96" fmla="*/ 878205 h 2498461"/>
              <a:gd name="connsiteX97" fmla="*/ 579473 w 750073"/>
              <a:gd name="connsiteY97" fmla="*/ 944880 h 2498461"/>
              <a:gd name="connsiteX98" fmla="*/ 698535 w 750073"/>
              <a:gd name="connsiteY98" fmla="*/ 1316355 h 2498461"/>
              <a:gd name="connsiteX99" fmla="*/ 635670 w 750073"/>
              <a:gd name="connsiteY99" fmla="*/ 1348740 h 2498461"/>
              <a:gd name="connsiteX100" fmla="*/ 642338 w 750073"/>
              <a:gd name="connsiteY100" fmla="*/ 1503045 h 2498461"/>
              <a:gd name="connsiteX101" fmla="*/ 637575 w 750073"/>
              <a:gd name="connsiteY101" fmla="*/ 1649730 h 2498461"/>
              <a:gd name="connsiteX102" fmla="*/ 630908 w 750073"/>
              <a:gd name="connsiteY102" fmla="*/ 1748790 h 2498461"/>
              <a:gd name="connsiteX103" fmla="*/ 608048 w 750073"/>
              <a:gd name="connsiteY103" fmla="*/ 1826895 h 2498461"/>
              <a:gd name="connsiteX104" fmla="*/ 586140 w 750073"/>
              <a:gd name="connsiteY104" fmla="*/ 1853565 h 2498461"/>
              <a:gd name="connsiteX105" fmla="*/ 582330 w 750073"/>
              <a:gd name="connsiteY105" fmla="*/ 1909762 h 2498461"/>
              <a:gd name="connsiteX106" fmla="*/ 565185 w 750073"/>
              <a:gd name="connsiteY106" fmla="*/ 2065972 h 2498461"/>
              <a:gd name="connsiteX107" fmla="*/ 557565 w 750073"/>
              <a:gd name="connsiteY107" fmla="*/ 2159317 h 2498461"/>
              <a:gd name="connsiteX108" fmla="*/ 561375 w 750073"/>
              <a:gd name="connsiteY108" fmla="*/ 2228850 h 2498461"/>
              <a:gd name="connsiteX109" fmla="*/ 574710 w 750073"/>
              <a:gd name="connsiteY109" fmla="*/ 2263140 h 2498461"/>
              <a:gd name="connsiteX110" fmla="*/ 567090 w 750073"/>
              <a:gd name="connsiteY110" fmla="*/ 2307907 h 2498461"/>
              <a:gd name="connsiteX111" fmla="*/ 734730 w 750073"/>
              <a:gd name="connsiteY111" fmla="*/ 2434590 h 2498461"/>
              <a:gd name="connsiteX112" fmla="*/ 740445 w 750073"/>
              <a:gd name="connsiteY112" fmla="*/ 2486977 h 2498461"/>
              <a:gd name="connsiteX113" fmla="*/ 319440 w 750073"/>
              <a:gd name="connsiteY113" fmla="*/ 2458402 h 2498461"/>
              <a:gd name="connsiteX114" fmla="*/ 213713 w 750073"/>
              <a:gd name="connsiteY114" fmla="*/ 2495550 h 2498461"/>
              <a:gd name="connsiteX115" fmla="*/ 108938 w 750073"/>
              <a:gd name="connsiteY115"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391830 w 750073"/>
              <a:gd name="connsiteY79" fmla="*/ 379095 h 2498461"/>
              <a:gd name="connsiteX80" fmla="*/ 415599 w 750073"/>
              <a:gd name="connsiteY80" fmla="*/ 375527 h 2498461"/>
              <a:gd name="connsiteX81" fmla="*/ 547088 w 750073"/>
              <a:gd name="connsiteY81" fmla="*/ 403860 h 2498461"/>
              <a:gd name="connsiteX82" fmla="*/ 589950 w 750073"/>
              <a:gd name="connsiteY82" fmla="*/ 422910 h 2498461"/>
              <a:gd name="connsiteX83" fmla="*/ 612810 w 750073"/>
              <a:gd name="connsiteY83" fmla="*/ 493395 h 2498461"/>
              <a:gd name="connsiteX84" fmla="*/ 628050 w 750073"/>
              <a:gd name="connsiteY84" fmla="*/ 512445 h 2498461"/>
              <a:gd name="connsiteX85" fmla="*/ 627098 w 750073"/>
              <a:gd name="connsiteY85" fmla="*/ 541972 h 2498461"/>
              <a:gd name="connsiteX86" fmla="*/ 636623 w 750073"/>
              <a:gd name="connsiteY86" fmla="*/ 553402 h 2498461"/>
              <a:gd name="connsiteX87" fmla="*/ 633765 w 750073"/>
              <a:gd name="connsiteY87" fmla="*/ 565785 h 2498461"/>
              <a:gd name="connsiteX88" fmla="*/ 648053 w 750073"/>
              <a:gd name="connsiteY88" fmla="*/ 573405 h 2498461"/>
              <a:gd name="connsiteX89" fmla="*/ 647100 w 750073"/>
              <a:gd name="connsiteY89" fmla="*/ 597217 h 2498461"/>
              <a:gd name="connsiteX90" fmla="*/ 709965 w 750073"/>
              <a:gd name="connsiteY90" fmla="*/ 691515 h 2498461"/>
              <a:gd name="connsiteX91" fmla="*/ 736635 w 750073"/>
              <a:gd name="connsiteY91" fmla="*/ 706755 h 2498461"/>
              <a:gd name="connsiteX92" fmla="*/ 749970 w 750073"/>
              <a:gd name="connsiteY92" fmla="*/ 783907 h 2498461"/>
              <a:gd name="connsiteX93" fmla="*/ 670913 w 750073"/>
              <a:gd name="connsiteY93" fmla="*/ 860107 h 2498461"/>
              <a:gd name="connsiteX94" fmla="*/ 596618 w 750073"/>
              <a:gd name="connsiteY94" fmla="*/ 861060 h 2498461"/>
              <a:gd name="connsiteX95" fmla="*/ 577568 w 750073"/>
              <a:gd name="connsiteY95" fmla="*/ 849630 h 2498461"/>
              <a:gd name="connsiteX96" fmla="*/ 573758 w 750073"/>
              <a:gd name="connsiteY96" fmla="*/ 878205 h 2498461"/>
              <a:gd name="connsiteX97" fmla="*/ 579473 w 750073"/>
              <a:gd name="connsiteY97" fmla="*/ 944880 h 2498461"/>
              <a:gd name="connsiteX98" fmla="*/ 698535 w 750073"/>
              <a:gd name="connsiteY98" fmla="*/ 1316355 h 2498461"/>
              <a:gd name="connsiteX99" fmla="*/ 635670 w 750073"/>
              <a:gd name="connsiteY99" fmla="*/ 1348740 h 2498461"/>
              <a:gd name="connsiteX100" fmla="*/ 642338 w 750073"/>
              <a:gd name="connsiteY100" fmla="*/ 1503045 h 2498461"/>
              <a:gd name="connsiteX101" fmla="*/ 637575 w 750073"/>
              <a:gd name="connsiteY101" fmla="*/ 1649730 h 2498461"/>
              <a:gd name="connsiteX102" fmla="*/ 630908 w 750073"/>
              <a:gd name="connsiteY102" fmla="*/ 1748790 h 2498461"/>
              <a:gd name="connsiteX103" fmla="*/ 608048 w 750073"/>
              <a:gd name="connsiteY103" fmla="*/ 1826895 h 2498461"/>
              <a:gd name="connsiteX104" fmla="*/ 586140 w 750073"/>
              <a:gd name="connsiteY104" fmla="*/ 1853565 h 2498461"/>
              <a:gd name="connsiteX105" fmla="*/ 582330 w 750073"/>
              <a:gd name="connsiteY105" fmla="*/ 1909762 h 2498461"/>
              <a:gd name="connsiteX106" fmla="*/ 565185 w 750073"/>
              <a:gd name="connsiteY106" fmla="*/ 2065972 h 2498461"/>
              <a:gd name="connsiteX107" fmla="*/ 557565 w 750073"/>
              <a:gd name="connsiteY107" fmla="*/ 2159317 h 2498461"/>
              <a:gd name="connsiteX108" fmla="*/ 561375 w 750073"/>
              <a:gd name="connsiteY108" fmla="*/ 2228850 h 2498461"/>
              <a:gd name="connsiteX109" fmla="*/ 574710 w 750073"/>
              <a:gd name="connsiteY109" fmla="*/ 2263140 h 2498461"/>
              <a:gd name="connsiteX110" fmla="*/ 567090 w 750073"/>
              <a:gd name="connsiteY110" fmla="*/ 2307907 h 2498461"/>
              <a:gd name="connsiteX111" fmla="*/ 734730 w 750073"/>
              <a:gd name="connsiteY111" fmla="*/ 2434590 h 2498461"/>
              <a:gd name="connsiteX112" fmla="*/ 740445 w 750073"/>
              <a:gd name="connsiteY112" fmla="*/ 2486977 h 2498461"/>
              <a:gd name="connsiteX113" fmla="*/ 319440 w 750073"/>
              <a:gd name="connsiteY113" fmla="*/ 2458402 h 2498461"/>
              <a:gd name="connsiteX114" fmla="*/ 213713 w 750073"/>
              <a:gd name="connsiteY114" fmla="*/ 2495550 h 2498461"/>
              <a:gd name="connsiteX115" fmla="*/ 108938 w 750073"/>
              <a:gd name="connsiteY115"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391830 w 750073"/>
              <a:gd name="connsiteY79" fmla="*/ 379095 h 2498461"/>
              <a:gd name="connsiteX80" fmla="*/ 382773 w 750073"/>
              <a:gd name="connsiteY80" fmla="*/ 373002 h 2498461"/>
              <a:gd name="connsiteX81" fmla="*/ 547088 w 750073"/>
              <a:gd name="connsiteY81" fmla="*/ 403860 h 2498461"/>
              <a:gd name="connsiteX82" fmla="*/ 589950 w 750073"/>
              <a:gd name="connsiteY82" fmla="*/ 422910 h 2498461"/>
              <a:gd name="connsiteX83" fmla="*/ 612810 w 750073"/>
              <a:gd name="connsiteY83" fmla="*/ 493395 h 2498461"/>
              <a:gd name="connsiteX84" fmla="*/ 628050 w 750073"/>
              <a:gd name="connsiteY84" fmla="*/ 512445 h 2498461"/>
              <a:gd name="connsiteX85" fmla="*/ 627098 w 750073"/>
              <a:gd name="connsiteY85" fmla="*/ 541972 h 2498461"/>
              <a:gd name="connsiteX86" fmla="*/ 636623 w 750073"/>
              <a:gd name="connsiteY86" fmla="*/ 553402 h 2498461"/>
              <a:gd name="connsiteX87" fmla="*/ 633765 w 750073"/>
              <a:gd name="connsiteY87" fmla="*/ 565785 h 2498461"/>
              <a:gd name="connsiteX88" fmla="*/ 648053 w 750073"/>
              <a:gd name="connsiteY88" fmla="*/ 573405 h 2498461"/>
              <a:gd name="connsiteX89" fmla="*/ 647100 w 750073"/>
              <a:gd name="connsiteY89" fmla="*/ 597217 h 2498461"/>
              <a:gd name="connsiteX90" fmla="*/ 709965 w 750073"/>
              <a:gd name="connsiteY90" fmla="*/ 691515 h 2498461"/>
              <a:gd name="connsiteX91" fmla="*/ 736635 w 750073"/>
              <a:gd name="connsiteY91" fmla="*/ 706755 h 2498461"/>
              <a:gd name="connsiteX92" fmla="*/ 749970 w 750073"/>
              <a:gd name="connsiteY92" fmla="*/ 783907 h 2498461"/>
              <a:gd name="connsiteX93" fmla="*/ 670913 w 750073"/>
              <a:gd name="connsiteY93" fmla="*/ 860107 h 2498461"/>
              <a:gd name="connsiteX94" fmla="*/ 596618 w 750073"/>
              <a:gd name="connsiteY94" fmla="*/ 861060 h 2498461"/>
              <a:gd name="connsiteX95" fmla="*/ 577568 w 750073"/>
              <a:gd name="connsiteY95" fmla="*/ 849630 h 2498461"/>
              <a:gd name="connsiteX96" fmla="*/ 573758 w 750073"/>
              <a:gd name="connsiteY96" fmla="*/ 878205 h 2498461"/>
              <a:gd name="connsiteX97" fmla="*/ 579473 w 750073"/>
              <a:gd name="connsiteY97" fmla="*/ 944880 h 2498461"/>
              <a:gd name="connsiteX98" fmla="*/ 698535 w 750073"/>
              <a:gd name="connsiteY98" fmla="*/ 1316355 h 2498461"/>
              <a:gd name="connsiteX99" fmla="*/ 635670 w 750073"/>
              <a:gd name="connsiteY99" fmla="*/ 1348740 h 2498461"/>
              <a:gd name="connsiteX100" fmla="*/ 642338 w 750073"/>
              <a:gd name="connsiteY100" fmla="*/ 1503045 h 2498461"/>
              <a:gd name="connsiteX101" fmla="*/ 637575 w 750073"/>
              <a:gd name="connsiteY101" fmla="*/ 1649730 h 2498461"/>
              <a:gd name="connsiteX102" fmla="*/ 630908 w 750073"/>
              <a:gd name="connsiteY102" fmla="*/ 1748790 h 2498461"/>
              <a:gd name="connsiteX103" fmla="*/ 608048 w 750073"/>
              <a:gd name="connsiteY103" fmla="*/ 1826895 h 2498461"/>
              <a:gd name="connsiteX104" fmla="*/ 586140 w 750073"/>
              <a:gd name="connsiteY104" fmla="*/ 1853565 h 2498461"/>
              <a:gd name="connsiteX105" fmla="*/ 582330 w 750073"/>
              <a:gd name="connsiteY105" fmla="*/ 1909762 h 2498461"/>
              <a:gd name="connsiteX106" fmla="*/ 565185 w 750073"/>
              <a:gd name="connsiteY106" fmla="*/ 2065972 h 2498461"/>
              <a:gd name="connsiteX107" fmla="*/ 557565 w 750073"/>
              <a:gd name="connsiteY107" fmla="*/ 2159317 h 2498461"/>
              <a:gd name="connsiteX108" fmla="*/ 561375 w 750073"/>
              <a:gd name="connsiteY108" fmla="*/ 2228850 h 2498461"/>
              <a:gd name="connsiteX109" fmla="*/ 574710 w 750073"/>
              <a:gd name="connsiteY109" fmla="*/ 2263140 h 2498461"/>
              <a:gd name="connsiteX110" fmla="*/ 567090 w 750073"/>
              <a:gd name="connsiteY110" fmla="*/ 2307907 h 2498461"/>
              <a:gd name="connsiteX111" fmla="*/ 734730 w 750073"/>
              <a:gd name="connsiteY111" fmla="*/ 2434590 h 2498461"/>
              <a:gd name="connsiteX112" fmla="*/ 740445 w 750073"/>
              <a:gd name="connsiteY112" fmla="*/ 2486977 h 2498461"/>
              <a:gd name="connsiteX113" fmla="*/ 319440 w 750073"/>
              <a:gd name="connsiteY113" fmla="*/ 2458402 h 2498461"/>
              <a:gd name="connsiteX114" fmla="*/ 213713 w 750073"/>
              <a:gd name="connsiteY114" fmla="*/ 2495550 h 2498461"/>
              <a:gd name="connsiteX115" fmla="*/ 108938 w 750073"/>
              <a:gd name="connsiteY115"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391830 w 750073"/>
              <a:gd name="connsiteY79" fmla="*/ 379095 h 2498461"/>
              <a:gd name="connsiteX80" fmla="*/ 433274 w 750073"/>
              <a:gd name="connsiteY80" fmla="*/ 375527 h 2498461"/>
              <a:gd name="connsiteX81" fmla="*/ 547088 w 750073"/>
              <a:gd name="connsiteY81" fmla="*/ 403860 h 2498461"/>
              <a:gd name="connsiteX82" fmla="*/ 589950 w 750073"/>
              <a:gd name="connsiteY82" fmla="*/ 422910 h 2498461"/>
              <a:gd name="connsiteX83" fmla="*/ 612810 w 750073"/>
              <a:gd name="connsiteY83" fmla="*/ 493395 h 2498461"/>
              <a:gd name="connsiteX84" fmla="*/ 628050 w 750073"/>
              <a:gd name="connsiteY84" fmla="*/ 512445 h 2498461"/>
              <a:gd name="connsiteX85" fmla="*/ 627098 w 750073"/>
              <a:gd name="connsiteY85" fmla="*/ 541972 h 2498461"/>
              <a:gd name="connsiteX86" fmla="*/ 636623 w 750073"/>
              <a:gd name="connsiteY86" fmla="*/ 553402 h 2498461"/>
              <a:gd name="connsiteX87" fmla="*/ 633765 w 750073"/>
              <a:gd name="connsiteY87" fmla="*/ 565785 h 2498461"/>
              <a:gd name="connsiteX88" fmla="*/ 648053 w 750073"/>
              <a:gd name="connsiteY88" fmla="*/ 573405 h 2498461"/>
              <a:gd name="connsiteX89" fmla="*/ 647100 w 750073"/>
              <a:gd name="connsiteY89" fmla="*/ 597217 h 2498461"/>
              <a:gd name="connsiteX90" fmla="*/ 709965 w 750073"/>
              <a:gd name="connsiteY90" fmla="*/ 691515 h 2498461"/>
              <a:gd name="connsiteX91" fmla="*/ 736635 w 750073"/>
              <a:gd name="connsiteY91" fmla="*/ 706755 h 2498461"/>
              <a:gd name="connsiteX92" fmla="*/ 749970 w 750073"/>
              <a:gd name="connsiteY92" fmla="*/ 783907 h 2498461"/>
              <a:gd name="connsiteX93" fmla="*/ 670913 w 750073"/>
              <a:gd name="connsiteY93" fmla="*/ 860107 h 2498461"/>
              <a:gd name="connsiteX94" fmla="*/ 596618 w 750073"/>
              <a:gd name="connsiteY94" fmla="*/ 861060 h 2498461"/>
              <a:gd name="connsiteX95" fmla="*/ 577568 w 750073"/>
              <a:gd name="connsiteY95" fmla="*/ 849630 h 2498461"/>
              <a:gd name="connsiteX96" fmla="*/ 573758 w 750073"/>
              <a:gd name="connsiteY96" fmla="*/ 878205 h 2498461"/>
              <a:gd name="connsiteX97" fmla="*/ 579473 w 750073"/>
              <a:gd name="connsiteY97" fmla="*/ 944880 h 2498461"/>
              <a:gd name="connsiteX98" fmla="*/ 698535 w 750073"/>
              <a:gd name="connsiteY98" fmla="*/ 1316355 h 2498461"/>
              <a:gd name="connsiteX99" fmla="*/ 635670 w 750073"/>
              <a:gd name="connsiteY99" fmla="*/ 1348740 h 2498461"/>
              <a:gd name="connsiteX100" fmla="*/ 642338 w 750073"/>
              <a:gd name="connsiteY100" fmla="*/ 1503045 h 2498461"/>
              <a:gd name="connsiteX101" fmla="*/ 637575 w 750073"/>
              <a:gd name="connsiteY101" fmla="*/ 1649730 h 2498461"/>
              <a:gd name="connsiteX102" fmla="*/ 630908 w 750073"/>
              <a:gd name="connsiteY102" fmla="*/ 1748790 h 2498461"/>
              <a:gd name="connsiteX103" fmla="*/ 608048 w 750073"/>
              <a:gd name="connsiteY103" fmla="*/ 1826895 h 2498461"/>
              <a:gd name="connsiteX104" fmla="*/ 586140 w 750073"/>
              <a:gd name="connsiteY104" fmla="*/ 1853565 h 2498461"/>
              <a:gd name="connsiteX105" fmla="*/ 582330 w 750073"/>
              <a:gd name="connsiteY105" fmla="*/ 1909762 h 2498461"/>
              <a:gd name="connsiteX106" fmla="*/ 565185 w 750073"/>
              <a:gd name="connsiteY106" fmla="*/ 2065972 h 2498461"/>
              <a:gd name="connsiteX107" fmla="*/ 557565 w 750073"/>
              <a:gd name="connsiteY107" fmla="*/ 2159317 h 2498461"/>
              <a:gd name="connsiteX108" fmla="*/ 561375 w 750073"/>
              <a:gd name="connsiteY108" fmla="*/ 2228850 h 2498461"/>
              <a:gd name="connsiteX109" fmla="*/ 574710 w 750073"/>
              <a:gd name="connsiteY109" fmla="*/ 2263140 h 2498461"/>
              <a:gd name="connsiteX110" fmla="*/ 567090 w 750073"/>
              <a:gd name="connsiteY110" fmla="*/ 2307907 h 2498461"/>
              <a:gd name="connsiteX111" fmla="*/ 734730 w 750073"/>
              <a:gd name="connsiteY111" fmla="*/ 2434590 h 2498461"/>
              <a:gd name="connsiteX112" fmla="*/ 740445 w 750073"/>
              <a:gd name="connsiteY112" fmla="*/ 2486977 h 2498461"/>
              <a:gd name="connsiteX113" fmla="*/ 319440 w 750073"/>
              <a:gd name="connsiteY113" fmla="*/ 2458402 h 2498461"/>
              <a:gd name="connsiteX114" fmla="*/ 213713 w 750073"/>
              <a:gd name="connsiteY114" fmla="*/ 2495550 h 2498461"/>
              <a:gd name="connsiteX115" fmla="*/ 108938 w 750073"/>
              <a:gd name="connsiteY115" fmla="*/ 2422207 h 2498461"/>
              <a:gd name="connsiteX0" fmla="*/ 412785 w 750073"/>
              <a:gd name="connsiteY0" fmla="*/ 684847 h 2498461"/>
              <a:gd name="connsiteX1" fmla="*/ 433740 w 750073"/>
              <a:gd name="connsiteY1" fmla="*/ 744855 h 2498461"/>
              <a:gd name="connsiteX2" fmla="*/ 437550 w 750073"/>
              <a:gd name="connsiteY2" fmla="*/ 699135 h 2498461"/>
              <a:gd name="connsiteX3" fmla="*/ 412785 w 750073"/>
              <a:gd name="connsiteY3" fmla="*/ 684847 h 2498461"/>
              <a:gd name="connsiteX4" fmla="*/ 412785 w 750073"/>
              <a:gd name="connsiteY4" fmla="*/ 684847 h 2498461"/>
              <a:gd name="connsiteX5" fmla="*/ 412785 w 750073"/>
              <a:gd name="connsiteY5" fmla="*/ 684847 h 2498461"/>
              <a:gd name="connsiteX6" fmla="*/ 439455 w 750073"/>
              <a:gd name="connsiteY6" fmla="*/ 2425065 h 2498461"/>
              <a:gd name="connsiteX7" fmla="*/ 435645 w 750073"/>
              <a:gd name="connsiteY7" fmla="*/ 2358390 h 2498461"/>
              <a:gd name="connsiteX8" fmla="*/ 428978 w 750073"/>
              <a:gd name="connsiteY8" fmla="*/ 2328862 h 2498461"/>
              <a:gd name="connsiteX9" fmla="*/ 440408 w 750073"/>
              <a:gd name="connsiteY9" fmla="*/ 2257425 h 2498461"/>
              <a:gd name="connsiteX10" fmla="*/ 421358 w 750073"/>
              <a:gd name="connsiteY10" fmla="*/ 2197417 h 2498461"/>
              <a:gd name="connsiteX11" fmla="*/ 421358 w 750073"/>
              <a:gd name="connsiteY11" fmla="*/ 1919287 h 2498461"/>
              <a:gd name="connsiteX12" fmla="*/ 452790 w 750073"/>
              <a:gd name="connsiteY12" fmla="*/ 1766887 h 2498461"/>
              <a:gd name="connsiteX13" fmla="*/ 438503 w 750073"/>
              <a:gd name="connsiteY13" fmla="*/ 1723072 h 2498461"/>
              <a:gd name="connsiteX14" fmla="*/ 448028 w 750073"/>
              <a:gd name="connsiteY14" fmla="*/ 1686877 h 2498461"/>
              <a:gd name="connsiteX15" fmla="*/ 446123 w 750073"/>
              <a:gd name="connsiteY15" fmla="*/ 1610677 h 2498461"/>
              <a:gd name="connsiteX16" fmla="*/ 398498 w 750073"/>
              <a:gd name="connsiteY16" fmla="*/ 1469707 h 2498461"/>
              <a:gd name="connsiteX17" fmla="*/ 320393 w 750073"/>
              <a:gd name="connsiteY17" fmla="*/ 1752600 h 2498461"/>
              <a:gd name="connsiteX18" fmla="*/ 319440 w 750073"/>
              <a:gd name="connsiteY18" fmla="*/ 1802130 h 2498461"/>
              <a:gd name="connsiteX19" fmla="*/ 294675 w 750073"/>
              <a:gd name="connsiteY19" fmla="*/ 1835467 h 2498461"/>
              <a:gd name="connsiteX20" fmla="*/ 297533 w 750073"/>
              <a:gd name="connsiteY20" fmla="*/ 1860232 h 2498461"/>
              <a:gd name="connsiteX21" fmla="*/ 280388 w 750073"/>
              <a:gd name="connsiteY21" fmla="*/ 1897380 h 2498461"/>
              <a:gd name="connsiteX22" fmla="*/ 239430 w 750073"/>
              <a:gd name="connsiteY22" fmla="*/ 2160270 h 2498461"/>
              <a:gd name="connsiteX23" fmla="*/ 244193 w 750073"/>
              <a:gd name="connsiteY23" fmla="*/ 2273617 h 2498461"/>
              <a:gd name="connsiteX24" fmla="*/ 228953 w 750073"/>
              <a:gd name="connsiteY24" fmla="*/ 2368867 h 2498461"/>
              <a:gd name="connsiteX25" fmla="*/ 318488 w 750073"/>
              <a:gd name="connsiteY25" fmla="*/ 2458402 h 2498461"/>
              <a:gd name="connsiteX26" fmla="*/ 741398 w 750073"/>
              <a:gd name="connsiteY26" fmla="*/ 2486977 h 2498461"/>
              <a:gd name="connsiteX27" fmla="*/ 593760 w 750073"/>
              <a:gd name="connsiteY27" fmla="*/ 2483167 h 2498461"/>
              <a:gd name="connsiteX28" fmla="*/ 439455 w 750073"/>
              <a:gd name="connsiteY28" fmla="*/ 2425065 h 2498461"/>
              <a:gd name="connsiteX29" fmla="*/ 108938 w 750073"/>
              <a:gd name="connsiteY29" fmla="*/ 2421255 h 2498461"/>
              <a:gd name="connsiteX30" fmla="*/ 130845 w 750073"/>
              <a:gd name="connsiteY30" fmla="*/ 2358390 h 2498461"/>
              <a:gd name="connsiteX31" fmla="*/ 106080 w 750073"/>
              <a:gd name="connsiteY31" fmla="*/ 2281237 h 2498461"/>
              <a:gd name="connsiteX32" fmla="*/ 118463 w 750073"/>
              <a:gd name="connsiteY32" fmla="*/ 2125980 h 2498461"/>
              <a:gd name="connsiteX33" fmla="*/ 145133 w 750073"/>
              <a:gd name="connsiteY33" fmla="*/ 1771650 h 2498461"/>
              <a:gd name="connsiteX34" fmla="*/ 156563 w 750073"/>
              <a:gd name="connsiteY34" fmla="*/ 1721167 h 2498461"/>
              <a:gd name="connsiteX35" fmla="*/ 161325 w 750073"/>
              <a:gd name="connsiteY35" fmla="*/ 1656397 h 2498461"/>
              <a:gd name="connsiteX36" fmla="*/ 158468 w 750073"/>
              <a:gd name="connsiteY36" fmla="*/ 1599247 h 2498461"/>
              <a:gd name="connsiteX37" fmla="*/ 137513 w 750073"/>
              <a:gd name="connsiteY37" fmla="*/ 1461135 h 2498461"/>
              <a:gd name="connsiteX38" fmla="*/ 117510 w 750073"/>
              <a:gd name="connsiteY38" fmla="*/ 1376362 h 2498461"/>
              <a:gd name="connsiteX39" fmla="*/ 70838 w 750073"/>
              <a:gd name="connsiteY39" fmla="*/ 1317307 h 2498461"/>
              <a:gd name="connsiteX40" fmla="*/ 107985 w 750073"/>
              <a:gd name="connsiteY40" fmla="*/ 987742 h 2498461"/>
              <a:gd name="connsiteX41" fmla="*/ 112748 w 750073"/>
              <a:gd name="connsiteY41" fmla="*/ 957262 h 2498461"/>
              <a:gd name="connsiteX42" fmla="*/ 112748 w 750073"/>
              <a:gd name="connsiteY42" fmla="*/ 952500 h 2498461"/>
              <a:gd name="connsiteX43" fmla="*/ 101318 w 750073"/>
              <a:gd name="connsiteY43" fmla="*/ 935355 h 2498461"/>
              <a:gd name="connsiteX44" fmla="*/ 112748 w 750073"/>
              <a:gd name="connsiteY44" fmla="*/ 880110 h 2498461"/>
              <a:gd name="connsiteX45" fmla="*/ 84173 w 750073"/>
              <a:gd name="connsiteY45" fmla="*/ 822960 h 2498461"/>
              <a:gd name="connsiteX46" fmla="*/ 69885 w 750073"/>
              <a:gd name="connsiteY46" fmla="*/ 785812 h 2498461"/>
              <a:gd name="connsiteX47" fmla="*/ 73695 w 750073"/>
              <a:gd name="connsiteY47" fmla="*/ 747712 h 2498461"/>
              <a:gd name="connsiteX48" fmla="*/ 61313 w 750073"/>
              <a:gd name="connsiteY48" fmla="*/ 739140 h 2498461"/>
              <a:gd name="connsiteX49" fmla="*/ 48930 w 750073"/>
              <a:gd name="connsiteY49" fmla="*/ 682942 h 2498461"/>
              <a:gd name="connsiteX50" fmla="*/ 12735 w 750073"/>
              <a:gd name="connsiteY50" fmla="*/ 598170 h 2498461"/>
              <a:gd name="connsiteX51" fmla="*/ 2258 w 750073"/>
              <a:gd name="connsiteY51" fmla="*/ 515302 h 2498461"/>
              <a:gd name="connsiteX52" fmla="*/ 19403 w 750073"/>
              <a:gd name="connsiteY52" fmla="*/ 411480 h 2498461"/>
              <a:gd name="connsiteX53" fmla="*/ 152753 w 750073"/>
              <a:gd name="connsiteY53" fmla="*/ 353377 h 2498461"/>
              <a:gd name="connsiteX54" fmla="*/ 222285 w 750073"/>
              <a:gd name="connsiteY54" fmla="*/ 291465 h 2498461"/>
              <a:gd name="connsiteX55" fmla="*/ 224190 w 750073"/>
              <a:gd name="connsiteY55" fmla="*/ 292417 h 2498461"/>
              <a:gd name="connsiteX56" fmla="*/ 342300 w 750073"/>
              <a:gd name="connsiteY56" fmla="*/ 444817 h 2498461"/>
              <a:gd name="connsiteX57" fmla="*/ 307058 w 750073"/>
              <a:gd name="connsiteY57" fmla="*/ 403860 h 2498461"/>
              <a:gd name="connsiteX58" fmla="*/ 354683 w 750073"/>
              <a:gd name="connsiteY58" fmla="*/ 360997 h 2498461"/>
              <a:gd name="connsiteX59" fmla="*/ 357540 w 750073"/>
              <a:gd name="connsiteY59" fmla="*/ 360997 h 2498461"/>
              <a:gd name="connsiteX60" fmla="*/ 332775 w 750073"/>
              <a:gd name="connsiteY60" fmla="*/ 348615 h 2498461"/>
              <a:gd name="connsiteX61" fmla="*/ 267053 w 750073"/>
              <a:gd name="connsiteY61" fmla="*/ 320040 h 2498461"/>
              <a:gd name="connsiteX62" fmla="*/ 232763 w 750073"/>
              <a:gd name="connsiteY62" fmla="*/ 281940 h 2498461"/>
              <a:gd name="connsiteX63" fmla="*/ 209903 w 750073"/>
              <a:gd name="connsiteY63" fmla="*/ 219075 h 2498461"/>
              <a:gd name="connsiteX64" fmla="*/ 195615 w 750073"/>
              <a:gd name="connsiteY64" fmla="*/ 228600 h 2498461"/>
              <a:gd name="connsiteX65" fmla="*/ 168945 w 750073"/>
              <a:gd name="connsiteY65" fmla="*/ 163830 h 2498461"/>
              <a:gd name="connsiteX66" fmla="*/ 185138 w 750073"/>
              <a:gd name="connsiteY66" fmla="*/ 148590 h 2498461"/>
              <a:gd name="connsiteX67" fmla="*/ 304200 w 750073"/>
              <a:gd name="connsiteY67" fmla="*/ 0 h 2498461"/>
              <a:gd name="connsiteX68" fmla="*/ 304200 w 750073"/>
              <a:gd name="connsiteY68" fmla="*/ 0 h 2498461"/>
              <a:gd name="connsiteX69" fmla="*/ 436598 w 750073"/>
              <a:gd name="connsiteY69" fmla="*/ 130492 h 2498461"/>
              <a:gd name="connsiteX70" fmla="*/ 443265 w 750073"/>
              <a:gd name="connsiteY70" fmla="*/ 194310 h 2498461"/>
              <a:gd name="connsiteX71" fmla="*/ 424215 w 750073"/>
              <a:gd name="connsiteY71" fmla="*/ 209550 h 2498461"/>
              <a:gd name="connsiteX72" fmla="*/ 404456 w 750073"/>
              <a:gd name="connsiteY72" fmla="*/ 300612 h 2498461"/>
              <a:gd name="connsiteX73" fmla="*/ 361350 w 750073"/>
              <a:gd name="connsiteY73" fmla="*/ 360045 h 2498461"/>
              <a:gd name="connsiteX74" fmla="*/ 405165 w 750073"/>
              <a:gd name="connsiteY74" fmla="*/ 409575 h 2498461"/>
              <a:gd name="connsiteX75" fmla="*/ 406118 w 750073"/>
              <a:gd name="connsiteY75" fmla="*/ 413385 h 2498461"/>
              <a:gd name="connsiteX76" fmla="*/ 388973 w 750073"/>
              <a:gd name="connsiteY76" fmla="*/ 412432 h 2498461"/>
              <a:gd name="connsiteX77" fmla="*/ 411833 w 750073"/>
              <a:gd name="connsiteY77" fmla="*/ 454342 h 2498461"/>
              <a:gd name="connsiteX78" fmla="*/ 405165 w 750073"/>
              <a:gd name="connsiteY78" fmla="*/ 413385 h 2498461"/>
              <a:gd name="connsiteX79" fmla="*/ 391830 w 750073"/>
              <a:gd name="connsiteY79" fmla="*/ 379095 h 2498461"/>
              <a:gd name="connsiteX80" fmla="*/ 430750 w 750073"/>
              <a:gd name="connsiteY80" fmla="*/ 383103 h 2498461"/>
              <a:gd name="connsiteX81" fmla="*/ 547088 w 750073"/>
              <a:gd name="connsiteY81" fmla="*/ 403860 h 2498461"/>
              <a:gd name="connsiteX82" fmla="*/ 589950 w 750073"/>
              <a:gd name="connsiteY82" fmla="*/ 422910 h 2498461"/>
              <a:gd name="connsiteX83" fmla="*/ 612810 w 750073"/>
              <a:gd name="connsiteY83" fmla="*/ 493395 h 2498461"/>
              <a:gd name="connsiteX84" fmla="*/ 628050 w 750073"/>
              <a:gd name="connsiteY84" fmla="*/ 512445 h 2498461"/>
              <a:gd name="connsiteX85" fmla="*/ 627098 w 750073"/>
              <a:gd name="connsiteY85" fmla="*/ 541972 h 2498461"/>
              <a:gd name="connsiteX86" fmla="*/ 636623 w 750073"/>
              <a:gd name="connsiteY86" fmla="*/ 553402 h 2498461"/>
              <a:gd name="connsiteX87" fmla="*/ 633765 w 750073"/>
              <a:gd name="connsiteY87" fmla="*/ 565785 h 2498461"/>
              <a:gd name="connsiteX88" fmla="*/ 648053 w 750073"/>
              <a:gd name="connsiteY88" fmla="*/ 573405 h 2498461"/>
              <a:gd name="connsiteX89" fmla="*/ 647100 w 750073"/>
              <a:gd name="connsiteY89" fmla="*/ 597217 h 2498461"/>
              <a:gd name="connsiteX90" fmla="*/ 709965 w 750073"/>
              <a:gd name="connsiteY90" fmla="*/ 691515 h 2498461"/>
              <a:gd name="connsiteX91" fmla="*/ 736635 w 750073"/>
              <a:gd name="connsiteY91" fmla="*/ 706755 h 2498461"/>
              <a:gd name="connsiteX92" fmla="*/ 749970 w 750073"/>
              <a:gd name="connsiteY92" fmla="*/ 783907 h 2498461"/>
              <a:gd name="connsiteX93" fmla="*/ 670913 w 750073"/>
              <a:gd name="connsiteY93" fmla="*/ 860107 h 2498461"/>
              <a:gd name="connsiteX94" fmla="*/ 596618 w 750073"/>
              <a:gd name="connsiteY94" fmla="*/ 861060 h 2498461"/>
              <a:gd name="connsiteX95" fmla="*/ 577568 w 750073"/>
              <a:gd name="connsiteY95" fmla="*/ 849630 h 2498461"/>
              <a:gd name="connsiteX96" fmla="*/ 573758 w 750073"/>
              <a:gd name="connsiteY96" fmla="*/ 878205 h 2498461"/>
              <a:gd name="connsiteX97" fmla="*/ 579473 w 750073"/>
              <a:gd name="connsiteY97" fmla="*/ 944880 h 2498461"/>
              <a:gd name="connsiteX98" fmla="*/ 698535 w 750073"/>
              <a:gd name="connsiteY98" fmla="*/ 1316355 h 2498461"/>
              <a:gd name="connsiteX99" fmla="*/ 635670 w 750073"/>
              <a:gd name="connsiteY99" fmla="*/ 1348740 h 2498461"/>
              <a:gd name="connsiteX100" fmla="*/ 642338 w 750073"/>
              <a:gd name="connsiteY100" fmla="*/ 1503045 h 2498461"/>
              <a:gd name="connsiteX101" fmla="*/ 637575 w 750073"/>
              <a:gd name="connsiteY101" fmla="*/ 1649730 h 2498461"/>
              <a:gd name="connsiteX102" fmla="*/ 630908 w 750073"/>
              <a:gd name="connsiteY102" fmla="*/ 1748790 h 2498461"/>
              <a:gd name="connsiteX103" fmla="*/ 608048 w 750073"/>
              <a:gd name="connsiteY103" fmla="*/ 1826895 h 2498461"/>
              <a:gd name="connsiteX104" fmla="*/ 586140 w 750073"/>
              <a:gd name="connsiteY104" fmla="*/ 1853565 h 2498461"/>
              <a:gd name="connsiteX105" fmla="*/ 582330 w 750073"/>
              <a:gd name="connsiteY105" fmla="*/ 1909762 h 2498461"/>
              <a:gd name="connsiteX106" fmla="*/ 565185 w 750073"/>
              <a:gd name="connsiteY106" fmla="*/ 2065972 h 2498461"/>
              <a:gd name="connsiteX107" fmla="*/ 557565 w 750073"/>
              <a:gd name="connsiteY107" fmla="*/ 2159317 h 2498461"/>
              <a:gd name="connsiteX108" fmla="*/ 561375 w 750073"/>
              <a:gd name="connsiteY108" fmla="*/ 2228850 h 2498461"/>
              <a:gd name="connsiteX109" fmla="*/ 574710 w 750073"/>
              <a:gd name="connsiteY109" fmla="*/ 2263140 h 2498461"/>
              <a:gd name="connsiteX110" fmla="*/ 567090 w 750073"/>
              <a:gd name="connsiteY110" fmla="*/ 2307907 h 2498461"/>
              <a:gd name="connsiteX111" fmla="*/ 734730 w 750073"/>
              <a:gd name="connsiteY111" fmla="*/ 2434590 h 2498461"/>
              <a:gd name="connsiteX112" fmla="*/ 740445 w 750073"/>
              <a:gd name="connsiteY112" fmla="*/ 2486977 h 2498461"/>
              <a:gd name="connsiteX113" fmla="*/ 319440 w 750073"/>
              <a:gd name="connsiteY113" fmla="*/ 2458402 h 2498461"/>
              <a:gd name="connsiteX114" fmla="*/ 213713 w 750073"/>
              <a:gd name="connsiteY114" fmla="*/ 2495550 h 2498461"/>
              <a:gd name="connsiteX115" fmla="*/ 108938 w 750073"/>
              <a:gd name="connsiteY115" fmla="*/ 2422207 h 249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50073" h="2498461">
                <a:moveTo>
                  <a:pt x="412785" y="684847"/>
                </a:moveTo>
                <a:cubicBezTo>
                  <a:pt x="441360" y="715327"/>
                  <a:pt x="438503" y="722947"/>
                  <a:pt x="433740" y="744855"/>
                </a:cubicBezTo>
                <a:cubicBezTo>
                  <a:pt x="448980" y="741997"/>
                  <a:pt x="454695" y="711517"/>
                  <a:pt x="437550" y="699135"/>
                </a:cubicBezTo>
                <a:lnTo>
                  <a:pt x="412785" y="684847"/>
                </a:lnTo>
                <a:lnTo>
                  <a:pt x="412785" y="684847"/>
                </a:lnTo>
                <a:lnTo>
                  <a:pt x="412785" y="684847"/>
                </a:lnTo>
                <a:close/>
                <a:moveTo>
                  <a:pt x="439455" y="2425065"/>
                </a:moveTo>
                <a:cubicBezTo>
                  <a:pt x="420405" y="2414587"/>
                  <a:pt x="434693" y="2377440"/>
                  <a:pt x="435645" y="2358390"/>
                </a:cubicBezTo>
                <a:cubicBezTo>
                  <a:pt x="438503" y="2348865"/>
                  <a:pt x="423263" y="2337435"/>
                  <a:pt x="428978" y="2328862"/>
                </a:cubicBezTo>
                <a:cubicBezTo>
                  <a:pt x="448980" y="2302192"/>
                  <a:pt x="409928" y="2278380"/>
                  <a:pt x="440408" y="2257425"/>
                </a:cubicBezTo>
                <a:cubicBezTo>
                  <a:pt x="449933" y="2247900"/>
                  <a:pt x="422310" y="2235517"/>
                  <a:pt x="421358" y="2197417"/>
                </a:cubicBezTo>
                <a:cubicBezTo>
                  <a:pt x="426120" y="2133600"/>
                  <a:pt x="410880" y="1971675"/>
                  <a:pt x="421358" y="1919287"/>
                </a:cubicBezTo>
                <a:cubicBezTo>
                  <a:pt x="431835" y="1868805"/>
                  <a:pt x="437550" y="1804987"/>
                  <a:pt x="452790" y="1766887"/>
                </a:cubicBezTo>
                <a:cubicBezTo>
                  <a:pt x="457553" y="1747837"/>
                  <a:pt x="440408" y="1742122"/>
                  <a:pt x="438503" y="1723072"/>
                </a:cubicBezTo>
                <a:cubicBezTo>
                  <a:pt x="437550" y="1706880"/>
                  <a:pt x="462315" y="1700212"/>
                  <a:pt x="448028" y="1686877"/>
                </a:cubicBezTo>
                <a:cubicBezTo>
                  <a:pt x="432788" y="1663065"/>
                  <a:pt x="458505" y="1627822"/>
                  <a:pt x="446123" y="1610677"/>
                </a:cubicBezTo>
                <a:cubicBezTo>
                  <a:pt x="417548" y="1566862"/>
                  <a:pt x="438503" y="1465897"/>
                  <a:pt x="398498" y="1469707"/>
                </a:cubicBezTo>
                <a:cubicBezTo>
                  <a:pt x="371828" y="1471612"/>
                  <a:pt x="367065" y="1616392"/>
                  <a:pt x="320393" y="1752600"/>
                </a:cubicBezTo>
                <a:cubicBezTo>
                  <a:pt x="311820" y="1771650"/>
                  <a:pt x="323250" y="1784032"/>
                  <a:pt x="319440" y="1802130"/>
                </a:cubicBezTo>
                <a:cubicBezTo>
                  <a:pt x="310868" y="1820227"/>
                  <a:pt x="297533" y="1821180"/>
                  <a:pt x="294675" y="1835467"/>
                </a:cubicBezTo>
                <a:cubicBezTo>
                  <a:pt x="288960" y="1843087"/>
                  <a:pt x="291818" y="1847850"/>
                  <a:pt x="297533" y="1860232"/>
                </a:cubicBezTo>
                <a:cubicBezTo>
                  <a:pt x="301343" y="1872615"/>
                  <a:pt x="277530" y="1880235"/>
                  <a:pt x="280388" y="1897380"/>
                </a:cubicBezTo>
                <a:cubicBezTo>
                  <a:pt x="288008" y="1958340"/>
                  <a:pt x="261338" y="2092642"/>
                  <a:pt x="239430" y="2160270"/>
                </a:cubicBezTo>
                <a:cubicBezTo>
                  <a:pt x="231810" y="2178367"/>
                  <a:pt x="252765" y="2236470"/>
                  <a:pt x="244193" y="2273617"/>
                </a:cubicBezTo>
                <a:cubicBezTo>
                  <a:pt x="227048" y="2307907"/>
                  <a:pt x="224190" y="2346007"/>
                  <a:pt x="228953" y="2368867"/>
                </a:cubicBezTo>
                <a:cubicBezTo>
                  <a:pt x="265148" y="2412682"/>
                  <a:pt x="270863" y="2418397"/>
                  <a:pt x="318488" y="2458402"/>
                </a:cubicBezTo>
                <a:moveTo>
                  <a:pt x="741398" y="2486977"/>
                </a:moveTo>
                <a:cubicBezTo>
                  <a:pt x="718538" y="2495550"/>
                  <a:pt x="650910" y="2489835"/>
                  <a:pt x="593760" y="2483167"/>
                </a:cubicBezTo>
                <a:cubicBezTo>
                  <a:pt x="532800" y="2473642"/>
                  <a:pt x="499463" y="2450782"/>
                  <a:pt x="439455" y="2425065"/>
                </a:cubicBezTo>
                <a:moveTo>
                  <a:pt x="108938" y="2421255"/>
                </a:moveTo>
                <a:cubicBezTo>
                  <a:pt x="106080" y="2404110"/>
                  <a:pt x="136560" y="2374582"/>
                  <a:pt x="130845" y="2358390"/>
                </a:cubicBezTo>
                <a:cubicBezTo>
                  <a:pt x="118463" y="2330767"/>
                  <a:pt x="118463" y="2314575"/>
                  <a:pt x="106080" y="2281237"/>
                </a:cubicBezTo>
                <a:cubicBezTo>
                  <a:pt x="98460" y="2246947"/>
                  <a:pt x="127035" y="2159317"/>
                  <a:pt x="118463" y="2125980"/>
                </a:cubicBezTo>
                <a:cubicBezTo>
                  <a:pt x="96555" y="2035492"/>
                  <a:pt x="102270" y="1866900"/>
                  <a:pt x="145133" y="1771650"/>
                </a:cubicBezTo>
                <a:cubicBezTo>
                  <a:pt x="153705" y="1757362"/>
                  <a:pt x="136560" y="1736407"/>
                  <a:pt x="156563" y="1721167"/>
                </a:cubicBezTo>
                <a:cubicBezTo>
                  <a:pt x="170850" y="1712595"/>
                  <a:pt x="141323" y="1682115"/>
                  <a:pt x="161325" y="1656397"/>
                </a:cubicBezTo>
                <a:cubicBezTo>
                  <a:pt x="167993" y="1649730"/>
                  <a:pt x="142275" y="1634490"/>
                  <a:pt x="158468" y="1599247"/>
                </a:cubicBezTo>
                <a:cubicBezTo>
                  <a:pt x="162278" y="1578292"/>
                  <a:pt x="124178" y="1539240"/>
                  <a:pt x="137513" y="1461135"/>
                </a:cubicBezTo>
                <a:cubicBezTo>
                  <a:pt x="140370" y="1443037"/>
                  <a:pt x="96555" y="1443037"/>
                  <a:pt x="117510" y="1376362"/>
                </a:cubicBezTo>
                <a:cubicBezTo>
                  <a:pt x="125130" y="1342072"/>
                  <a:pt x="74648" y="1355407"/>
                  <a:pt x="70838" y="1317307"/>
                </a:cubicBezTo>
                <a:cubicBezTo>
                  <a:pt x="74648" y="1256347"/>
                  <a:pt x="94650" y="1087755"/>
                  <a:pt x="107985" y="987742"/>
                </a:cubicBezTo>
                <a:lnTo>
                  <a:pt x="112748" y="957262"/>
                </a:lnTo>
                <a:lnTo>
                  <a:pt x="112748" y="952500"/>
                </a:lnTo>
                <a:lnTo>
                  <a:pt x="101318" y="935355"/>
                </a:lnTo>
                <a:lnTo>
                  <a:pt x="112748" y="880110"/>
                </a:lnTo>
                <a:lnTo>
                  <a:pt x="84173" y="822960"/>
                </a:lnTo>
                <a:cubicBezTo>
                  <a:pt x="79410" y="808672"/>
                  <a:pt x="77505" y="804862"/>
                  <a:pt x="69885" y="785812"/>
                </a:cubicBezTo>
                <a:cubicBezTo>
                  <a:pt x="70838" y="768667"/>
                  <a:pt x="67980" y="768667"/>
                  <a:pt x="73695" y="747712"/>
                </a:cubicBezTo>
                <a:lnTo>
                  <a:pt x="61313" y="739140"/>
                </a:lnTo>
                <a:cubicBezTo>
                  <a:pt x="57503" y="721995"/>
                  <a:pt x="62265" y="715327"/>
                  <a:pt x="48930" y="682942"/>
                </a:cubicBezTo>
                <a:cubicBezTo>
                  <a:pt x="38453" y="660082"/>
                  <a:pt x="24165" y="640080"/>
                  <a:pt x="12735" y="598170"/>
                </a:cubicBezTo>
                <a:cubicBezTo>
                  <a:pt x="4163" y="565785"/>
                  <a:pt x="12735" y="551497"/>
                  <a:pt x="2258" y="515302"/>
                </a:cubicBezTo>
                <a:cubicBezTo>
                  <a:pt x="2258" y="468630"/>
                  <a:pt x="-9172" y="466725"/>
                  <a:pt x="19403" y="411480"/>
                </a:cubicBezTo>
                <a:cubicBezTo>
                  <a:pt x="45120" y="386715"/>
                  <a:pt x="103223" y="366712"/>
                  <a:pt x="152753" y="353377"/>
                </a:cubicBezTo>
                <a:cubicBezTo>
                  <a:pt x="190853" y="343852"/>
                  <a:pt x="214665" y="289560"/>
                  <a:pt x="222285" y="291465"/>
                </a:cubicBezTo>
                <a:cubicBezTo>
                  <a:pt x="223238" y="291465"/>
                  <a:pt x="223238" y="292417"/>
                  <a:pt x="224190" y="292417"/>
                </a:cubicBezTo>
                <a:cubicBezTo>
                  <a:pt x="218475" y="308610"/>
                  <a:pt x="293723" y="390525"/>
                  <a:pt x="342300" y="444817"/>
                </a:cubicBezTo>
                <a:cubicBezTo>
                  <a:pt x="336585" y="429577"/>
                  <a:pt x="336585" y="425767"/>
                  <a:pt x="307058" y="403860"/>
                </a:cubicBezTo>
                <a:lnTo>
                  <a:pt x="354683" y="360997"/>
                </a:lnTo>
                <a:lnTo>
                  <a:pt x="357540" y="360997"/>
                </a:lnTo>
                <a:cubicBezTo>
                  <a:pt x="348968" y="355282"/>
                  <a:pt x="340395" y="352425"/>
                  <a:pt x="332775" y="348615"/>
                </a:cubicBezTo>
                <a:cubicBezTo>
                  <a:pt x="313725" y="349567"/>
                  <a:pt x="304200" y="359092"/>
                  <a:pt x="267053" y="320040"/>
                </a:cubicBezTo>
                <a:cubicBezTo>
                  <a:pt x="254670" y="307657"/>
                  <a:pt x="243240" y="299085"/>
                  <a:pt x="232763" y="281940"/>
                </a:cubicBezTo>
                <a:cubicBezTo>
                  <a:pt x="219428" y="262890"/>
                  <a:pt x="217523" y="240030"/>
                  <a:pt x="209903" y="219075"/>
                </a:cubicBezTo>
                <a:cubicBezTo>
                  <a:pt x="205140" y="221932"/>
                  <a:pt x="201330" y="227647"/>
                  <a:pt x="195615" y="228600"/>
                </a:cubicBezTo>
                <a:cubicBezTo>
                  <a:pt x="186090" y="229552"/>
                  <a:pt x="170850" y="191452"/>
                  <a:pt x="168945" y="163830"/>
                </a:cubicBezTo>
                <a:cubicBezTo>
                  <a:pt x="167993" y="143827"/>
                  <a:pt x="176565" y="148590"/>
                  <a:pt x="185138" y="148590"/>
                </a:cubicBezTo>
                <a:cubicBezTo>
                  <a:pt x="168945" y="65722"/>
                  <a:pt x="211808" y="4762"/>
                  <a:pt x="304200" y="0"/>
                </a:cubicBezTo>
                <a:lnTo>
                  <a:pt x="304200" y="0"/>
                </a:lnTo>
                <a:cubicBezTo>
                  <a:pt x="424215" y="1905"/>
                  <a:pt x="426120" y="79057"/>
                  <a:pt x="436598" y="130492"/>
                </a:cubicBezTo>
                <a:cubicBezTo>
                  <a:pt x="462315" y="119062"/>
                  <a:pt x="445170" y="181927"/>
                  <a:pt x="443265" y="194310"/>
                </a:cubicBezTo>
                <a:cubicBezTo>
                  <a:pt x="436598" y="216217"/>
                  <a:pt x="431835" y="212407"/>
                  <a:pt x="424215" y="209550"/>
                </a:cubicBezTo>
                <a:cubicBezTo>
                  <a:pt x="422310" y="247650"/>
                  <a:pt x="424459" y="276800"/>
                  <a:pt x="404456" y="300612"/>
                </a:cubicBezTo>
                <a:cubicBezTo>
                  <a:pt x="393979" y="325694"/>
                  <a:pt x="359128" y="340201"/>
                  <a:pt x="361350" y="360045"/>
                </a:cubicBezTo>
                <a:cubicBezTo>
                  <a:pt x="384210" y="361950"/>
                  <a:pt x="389925" y="394335"/>
                  <a:pt x="405165" y="409575"/>
                </a:cubicBezTo>
                <a:cubicBezTo>
                  <a:pt x="405165" y="410527"/>
                  <a:pt x="406118" y="411480"/>
                  <a:pt x="406118" y="413385"/>
                </a:cubicBezTo>
                <a:lnTo>
                  <a:pt x="388973" y="412432"/>
                </a:lnTo>
                <a:lnTo>
                  <a:pt x="411833" y="454342"/>
                </a:lnTo>
                <a:cubicBezTo>
                  <a:pt x="408023" y="439102"/>
                  <a:pt x="408975" y="427672"/>
                  <a:pt x="405165" y="413385"/>
                </a:cubicBezTo>
                <a:lnTo>
                  <a:pt x="391830" y="379095"/>
                </a:lnTo>
                <a:lnTo>
                  <a:pt x="430750" y="383103"/>
                </a:lnTo>
                <a:cubicBezTo>
                  <a:pt x="478375" y="403106"/>
                  <a:pt x="498510" y="387667"/>
                  <a:pt x="547088" y="403860"/>
                </a:cubicBezTo>
                <a:cubicBezTo>
                  <a:pt x="561375" y="410527"/>
                  <a:pt x="580425" y="408622"/>
                  <a:pt x="589950" y="422910"/>
                </a:cubicBezTo>
                <a:cubicBezTo>
                  <a:pt x="606143" y="439102"/>
                  <a:pt x="607095" y="478155"/>
                  <a:pt x="612810" y="493395"/>
                </a:cubicBezTo>
                <a:cubicBezTo>
                  <a:pt x="622335" y="506730"/>
                  <a:pt x="623288" y="506730"/>
                  <a:pt x="628050" y="512445"/>
                </a:cubicBezTo>
                <a:cubicBezTo>
                  <a:pt x="628050" y="521970"/>
                  <a:pt x="628050" y="531495"/>
                  <a:pt x="627098" y="541972"/>
                </a:cubicBezTo>
                <a:cubicBezTo>
                  <a:pt x="633765" y="552450"/>
                  <a:pt x="629003" y="546735"/>
                  <a:pt x="636623" y="553402"/>
                </a:cubicBezTo>
                <a:lnTo>
                  <a:pt x="633765" y="565785"/>
                </a:lnTo>
                <a:cubicBezTo>
                  <a:pt x="639480" y="568642"/>
                  <a:pt x="641385" y="565785"/>
                  <a:pt x="648053" y="573405"/>
                </a:cubicBezTo>
                <a:cubicBezTo>
                  <a:pt x="652815" y="581025"/>
                  <a:pt x="647100" y="589597"/>
                  <a:pt x="647100" y="597217"/>
                </a:cubicBezTo>
                <a:cubicBezTo>
                  <a:pt x="664245" y="604837"/>
                  <a:pt x="692820" y="655320"/>
                  <a:pt x="709965" y="691515"/>
                </a:cubicBezTo>
                <a:lnTo>
                  <a:pt x="736635" y="706755"/>
                </a:lnTo>
                <a:cubicBezTo>
                  <a:pt x="745208" y="733425"/>
                  <a:pt x="750923" y="744855"/>
                  <a:pt x="749970" y="783907"/>
                </a:cubicBezTo>
                <a:cubicBezTo>
                  <a:pt x="732825" y="822960"/>
                  <a:pt x="729968" y="847725"/>
                  <a:pt x="670913" y="860107"/>
                </a:cubicBezTo>
                <a:lnTo>
                  <a:pt x="596618" y="861060"/>
                </a:lnTo>
                <a:cubicBezTo>
                  <a:pt x="583283" y="858202"/>
                  <a:pt x="588045" y="859155"/>
                  <a:pt x="577568" y="849630"/>
                </a:cubicBezTo>
                <a:lnTo>
                  <a:pt x="573758" y="878205"/>
                </a:lnTo>
                <a:lnTo>
                  <a:pt x="579473" y="944880"/>
                </a:lnTo>
                <a:cubicBezTo>
                  <a:pt x="594713" y="1013460"/>
                  <a:pt x="663293" y="1202055"/>
                  <a:pt x="698535" y="1316355"/>
                </a:cubicBezTo>
                <a:cubicBezTo>
                  <a:pt x="707108" y="1343025"/>
                  <a:pt x="668055" y="1327785"/>
                  <a:pt x="635670" y="1348740"/>
                </a:cubicBezTo>
                <a:cubicBezTo>
                  <a:pt x="647100" y="1411605"/>
                  <a:pt x="642338" y="1436370"/>
                  <a:pt x="642338" y="1503045"/>
                </a:cubicBezTo>
                <a:cubicBezTo>
                  <a:pt x="642338" y="1561147"/>
                  <a:pt x="645195" y="1609725"/>
                  <a:pt x="637575" y="1649730"/>
                </a:cubicBezTo>
                <a:cubicBezTo>
                  <a:pt x="625193" y="1667827"/>
                  <a:pt x="641385" y="1713547"/>
                  <a:pt x="630908" y="1748790"/>
                </a:cubicBezTo>
                <a:cubicBezTo>
                  <a:pt x="617573" y="1784985"/>
                  <a:pt x="613763" y="1787842"/>
                  <a:pt x="608048" y="1826895"/>
                </a:cubicBezTo>
                <a:cubicBezTo>
                  <a:pt x="606143" y="1837372"/>
                  <a:pt x="582330" y="1843087"/>
                  <a:pt x="586140" y="1853565"/>
                </a:cubicBezTo>
                <a:cubicBezTo>
                  <a:pt x="605190" y="1889760"/>
                  <a:pt x="578520" y="1894522"/>
                  <a:pt x="582330" y="1909762"/>
                </a:cubicBezTo>
                <a:cubicBezTo>
                  <a:pt x="589950" y="1950720"/>
                  <a:pt x="570900" y="2025967"/>
                  <a:pt x="565185" y="2065972"/>
                </a:cubicBezTo>
                <a:cubicBezTo>
                  <a:pt x="554708" y="2108835"/>
                  <a:pt x="551850" y="2133600"/>
                  <a:pt x="557565" y="2159317"/>
                </a:cubicBezTo>
                <a:cubicBezTo>
                  <a:pt x="569948" y="2185035"/>
                  <a:pt x="571853" y="2205037"/>
                  <a:pt x="561375" y="2228850"/>
                </a:cubicBezTo>
                <a:cubicBezTo>
                  <a:pt x="553755" y="2245042"/>
                  <a:pt x="556613" y="2254567"/>
                  <a:pt x="574710" y="2263140"/>
                </a:cubicBezTo>
                <a:cubicBezTo>
                  <a:pt x="583283" y="2269807"/>
                  <a:pt x="592808" y="2273617"/>
                  <a:pt x="567090" y="2307907"/>
                </a:cubicBezTo>
                <a:cubicBezTo>
                  <a:pt x="550898" y="2330767"/>
                  <a:pt x="649005" y="2381250"/>
                  <a:pt x="734730" y="2434590"/>
                </a:cubicBezTo>
                <a:cubicBezTo>
                  <a:pt x="749970" y="2446020"/>
                  <a:pt x="754733" y="2475547"/>
                  <a:pt x="740445" y="2486977"/>
                </a:cubicBezTo>
                <a:moveTo>
                  <a:pt x="319440" y="2458402"/>
                </a:moveTo>
                <a:cubicBezTo>
                  <a:pt x="356588" y="2486977"/>
                  <a:pt x="311820" y="2506027"/>
                  <a:pt x="213713" y="2495550"/>
                </a:cubicBezTo>
                <a:cubicBezTo>
                  <a:pt x="166088" y="2479357"/>
                  <a:pt x="120368" y="2465070"/>
                  <a:pt x="108938" y="2422207"/>
                </a:cubicBezTo>
              </a:path>
            </a:pathLst>
          </a:custGeom>
          <a:solidFill>
            <a:srgbClr val="5B9BD5"/>
          </a:solidFill>
          <a:ln w="381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6" name="Rectangle 5"/>
          <p:cNvSpPr/>
          <p:nvPr/>
        </p:nvSpPr>
        <p:spPr>
          <a:xfrm>
            <a:off x="0" y="532626"/>
            <a:ext cx="10128448" cy="6408712"/>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800" dirty="0" smtClean="0"/>
              <a:t> </a:t>
            </a:r>
            <a:r>
              <a:rPr lang="ar-DZ" sz="2800" dirty="0" smtClean="0">
                <a:solidFill>
                  <a:schemeClr val="bg1"/>
                </a:solidFill>
              </a:rPr>
              <a:t>يجب وضع العمال في مواضعهم من ناحية الاهمية ودرجة احتمالية المغادرة وهذا لتحديد مواضعهم وخطر فقدانهم</a:t>
            </a:r>
          </a:p>
          <a:p>
            <a:pPr algn="ctr"/>
            <a:r>
              <a:rPr lang="ar-DZ" sz="2800" dirty="0" smtClean="0">
                <a:solidFill>
                  <a:schemeClr val="bg1"/>
                </a:solidFill>
              </a:rPr>
              <a:t>خطر فقدان المواهب يؤثر على تنافسية الشركات واكتساب ميزة تنافسية مستدامة مبنية </a:t>
            </a:r>
          </a:p>
          <a:p>
            <a:pPr algn="ctr"/>
            <a:r>
              <a:rPr lang="ar-DZ" sz="2800" dirty="0" smtClean="0">
                <a:solidFill>
                  <a:schemeClr val="bg1"/>
                </a:solidFill>
              </a:rPr>
              <a:t>على ابداع مواهبها</a:t>
            </a:r>
          </a:p>
          <a:p>
            <a:pPr algn="ctr"/>
            <a:r>
              <a:rPr lang="ar-DZ" sz="2800" dirty="0" smtClean="0">
                <a:solidFill>
                  <a:schemeClr val="bg1"/>
                </a:solidFill>
              </a:rPr>
              <a:t>تحل ادارة المخاطر المواهب محل الشركة لتصبح شاغلا وطنيا الاكثر الاهمية خاصة </a:t>
            </a:r>
            <a:r>
              <a:rPr lang="ar-DZ" sz="2800" dirty="0" smtClean="0"/>
              <a:t>في </a:t>
            </a:r>
          </a:p>
          <a:p>
            <a:pPr algn="ctr"/>
            <a:r>
              <a:rPr lang="ar-DZ" sz="2800" dirty="0" smtClean="0"/>
              <a:t>حالة الاقتصاديات الناشئة </a:t>
            </a:r>
          </a:p>
          <a:p>
            <a:pPr algn="ctr"/>
            <a:r>
              <a:rPr lang="ar-DZ" sz="2800" dirty="0" smtClean="0"/>
              <a:t>رحيل الموظف الموهوب قد لا يعني فقدان المبيعات وفرص النمو فحسب </a:t>
            </a:r>
            <a:r>
              <a:rPr lang="ar-DZ" sz="2800" smtClean="0"/>
              <a:t>قد يعني ايضا فقدان العمل نفسه.</a:t>
            </a:r>
            <a:endParaRPr lang="fr-FR" sz="2800" dirty="0"/>
          </a:p>
        </p:txBody>
      </p:sp>
    </p:spTree>
    <p:extLst>
      <p:ext uri="{BB962C8B-B14F-4D97-AF65-F5344CB8AC3E}">
        <p14:creationId xmlns:p14="http://schemas.microsoft.com/office/powerpoint/2010/main" val="41406942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98434"/>
          </a:xfrm>
          <a:prstGeom prst="rect">
            <a:avLst/>
          </a:prstGeom>
        </p:spPr>
      </p:pic>
      <p:sp>
        <p:nvSpPr>
          <p:cNvPr id="6" name="Rectangle 5"/>
          <p:cNvSpPr/>
          <p:nvPr/>
        </p:nvSpPr>
        <p:spPr>
          <a:xfrm>
            <a:off x="-31576" y="-46310"/>
            <a:ext cx="12192000" cy="690431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Traditional Arabic" panose="02020603050405020304" pitchFamily="18" charset="-78"/>
              <a:cs typeface="Traditional Arabic" panose="02020603050405020304" pitchFamily="18" charset="-78"/>
            </a:endParaRPr>
          </a:p>
        </p:txBody>
      </p:sp>
      <p:sp>
        <p:nvSpPr>
          <p:cNvPr id="7" name="Rectangle 6"/>
          <p:cNvSpPr/>
          <p:nvPr/>
        </p:nvSpPr>
        <p:spPr>
          <a:xfrm>
            <a:off x="3359696" y="0"/>
            <a:ext cx="5688632" cy="6898434"/>
          </a:xfrm>
          <a:prstGeom prst="rect">
            <a:avLst/>
          </a:prstGeom>
          <a:solidFill>
            <a:schemeClr val="bg2">
              <a:lumMod val="9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4439816" y="836712"/>
            <a:ext cx="3960440" cy="5632311"/>
          </a:xfrm>
          <a:prstGeom prst="rect">
            <a:avLst/>
          </a:prstGeom>
          <a:noFill/>
        </p:spPr>
        <p:txBody>
          <a:bodyPr wrap="square" rtlCol="0">
            <a:spAutoFit/>
          </a:bodyPr>
          <a:lstStyle/>
          <a:p>
            <a:pPr algn="ctr" rtl="1"/>
            <a:r>
              <a:rPr lang="ar-DZ" sz="3600" b="1" i="1" u="sng" dirty="0" smtClean="0">
                <a:latin typeface="Traditional Arabic" panose="02020603050405020304" pitchFamily="18" charset="-78"/>
                <a:cs typeface="Traditional Arabic" panose="02020603050405020304" pitchFamily="18" charset="-78"/>
              </a:rPr>
              <a:t>من إعداد الطالبات:</a:t>
            </a:r>
          </a:p>
          <a:p>
            <a:pPr algn="ctr" rtl="1"/>
            <a:r>
              <a:rPr lang="ar-DZ" sz="3600" b="1" i="1" dirty="0" smtClean="0">
                <a:latin typeface="Traditional Arabic" panose="02020603050405020304" pitchFamily="18" charset="-78"/>
                <a:cs typeface="Traditional Arabic" panose="02020603050405020304" pitchFamily="18" charset="-78"/>
              </a:rPr>
              <a:t>حملاوي أميرة</a:t>
            </a:r>
          </a:p>
          <a:p>
            <a:pPr algn="ctr" rtl="1"/>
            <a:r>
              <a:rPr lang="ar-DZ" sz="3600" b="1" i="1" dirty="0" err="1" smtClean="0">
                <a:latin typeface="Traditional Arabic" panose="02020603050405020304" pitchFamily="18" charset="-78"/>
                <a:cs typeface="Traditional Arabic" panose="02020603050405020304" pitchFamily="18" charset="-78"/>
              </a:rPr>
              <a:t>تابرحة</a:t>
            </a:r>
            <a:r>
              <a:rPr lang="ar-DZ" sz="3600" b="1" i="1" dirty="0" smtClean="0">
                <a:latin typeface="Traditional Arabic" panose="02020603050405020304" pitchFamily="18" charset="-78"/>
                <a:cs typeface="Traditional Arabic" panose="02020603050405020304" pitchFamily="18" charset="-78"/>
              </a:rPr>
              <a:t> أم هاني</a:t>
            </a:r>
          </a:p>
          <a:p>
            <a:pPr algn="ctr" rtl="1"/>
            <a:r>
              <a:rPr lang="ar-DZ" sz="3600" b="1" i="1" dirty="0" smtClean="0">
                <a:latin typeface="Traditional Arabic" panose="02020603050405020304" pitchFamily="18" charset="-78"/>
                <a:cs typeface="Traditional Arabic" panose="02020603050405020304" pitchFamily="18" charset="-78"/>
              </a:rPr>
              <a:t>خشعي إيمان</a:t>
            </a:r>
          </a:p>
          <a:p>
            <a:pPr algn="ctr" rtl="1"/>
            <a:r>
              <a:rPr lang="ar-DZ" sz="3600" b="1" i="1" dirty="0" smtClean="0">
                <a:latin typeface="Traditional Arabic" panose="02020603050405020304" pitchFamily="18" charset="-78"/>
                <a:cs typeface="Traditional Arabic" panose="02020603050405020304" pitchFamily="18" charset="-78"/>
              </a:rPr>
              <a:t>الفوج: 02</a:t>
            </a:r>
          </a:p>
          <a:p>
            <a:pPr algn="ctr" rtl="1"/>
            <a:endParaRPr lang="ar-DZ" sz="3600" b="1" i="1" dirty="0">
              <a:latin typeface="Traditional Arabic" panose="02020603050405020304" pitchFamily="18" charset="-78"/>
              <a:cs typeface="Traditional Arabic" panose="02020603050405020304" pitchFamily="18" charset="-78"/>
            </a:endParaRPr>
          </a:p>
          <a:p>
            <a:pPr algn="ctr" rtl="1"/>
            <a:endParaRPr lang="ar-DZ" sz="3600" b="1" i="1" dirty="0" smtClean="0">
              <a:latin typeface="Traditional Arabic" panose="02020603050405020304" pitchFamily="18" charset="-78"/>
              <a:cs typeface="Traditional Arabic" panose="02020603050405020304" pitchFamily="18" charset="-78"/>
            </a:endParaRPr>
          </a:p>
          <a:p>
            <a:pPr algn="ctr" rtl="1"/>
            <a:r>
              <a:rPr lang="ar-DZ" sz="3600" b="1" i="1" dirty="0">
                <a:latin typeface="Traditional Arabic" panose="02020603050405020304" pitchFamily="18" charset="-78"/>
                <a:cs typeface="Traditional Arabic" panose="02020603050405020304" pitchFamily="18" charset="-78"/>
              </a:rPr>
              <a:t>تحت إشراف الأستاذة:</a:t>
            </a:r>
          </a:p>
          <a:p>
            <a:pPr algn="ctr" rtl="1"/>
            <a:r>
              <a:rPr lang="ar-DZ" sz="3600" b="1" i="1" dirty="0">
                <a:latin typeface="Traditional Arabic" panose="02020603050405020304" pitchFamily="18" charset="-78"/>
                <a:cs typeface="Traditional Arabic" panose="02020603050405020304" pitchFamily="18" charset="-78"/>
              </a:rPr>
              <a:t> طاهري فاطمة الزهراء</a:t>
            </a:r>
          </a:p>
          <a:p>
            <a:pPr algn="ctr" rtl="1"/>
            <a:endParaRPr lang="ar-DZ" sz="3600" b="1" i="1" dirty="0" smtClean="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7917085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 dur="10000" fill="hold"/>
                                        <p:tgtEl>
                                          <p:spTgt spid="9">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p:cTn id="11" dur="10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2" dur="10000" fill="hold"/>
                                        <p:tgtEl>
                                          <p:spTgt spid="9">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p:cTn id="15" dur="10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0" fill="hold"/>
                                        <p:tgtEl>
                                          <p:spTgt spid="9">
                                            <p:txEl>
                                              <p:pRg st="2" end="2"/>
                                            </p:txEl>
                                          </p:spTgt>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p:cTn id="19" dur="10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0" dur="10000" fill="hold"/>
                                        <p:tgtEl>
                                          <p:spTgt spid="9">
                                            <p:txEl>
                                              <p:pRg st="3" end="3"/>
                                            </p:txEl>
                                          </p:spTgt>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p:cTn id="23" dur="10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4" dur="10000" fill="hold"/>
                                        <p:tgtEl>
                                          <p:spTgt spid="9">
                                            <p:txEl>
                                              <p:pRg st="4" end="4"/>
                                            </p:txEl>
                                          </p:spTgt>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 calcmode="lin" valueType="num">
                                      <p:cBhvr>
                                        <p:cTn id="27" dur="10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8" dur="10000" fill="hold"/>
                                        <p:tgtEl>
                                          <p:spTgt spid="9">
                                            <p:txEl>
                                              <p:pRg st="7" end="7"/>
                                            </p:txEl>
                                          </p:spTgt>
                                        </p:tgtEl>
                                        <p:attrNameLst>
                                          <p:attrName>ppt_y</p:attrName>
                                        </p:attrNameLst>
                                      </p:cBhvr>
                                      <p:tavLst>
                                        <p:tav tm="0">
                                          <p:val>
                                            <p:strVal val="#ppt_y+1"/>
                                          </p:val>
                                        </p:tav>
                                        <p:tav tm="100000">
                                          <p:val>
                                            <p:strVal val="#ppt_y-1"/>
                                          </p:val>
                                        </p:tav>
                                      </p:tavLst>
                                    </p:anim>
                                  </p:childTnLst>
                                </p:cTn>
                              </p:par>
                              <p:par>
                                <p:cTn id="29" presetID="28" presetClass="entr" presetSubtype="0" fill="hold" grpId="0"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p:cTn id="31" dur="10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2" dur="10000" fill="hold"/>
                                        <p:tgtEl>
                                          <p:spTgt spid="9">
                                            <p:txEl>
                                              <p:pRg st="8" end="8"/>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33242" y="0"/>
            <a:ext cx="12325242" cy="6858000"/>
          </a:xfrm>
          <a:prstGeom prst="rect">
            <a:avLst/>
          </a:prstGeom>
          <a:solidFill>
            <a:schemeClr val="bg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Pensées 6"/>
          <p:cNvSpPr/>
          <p:nvPr/>
        </p:nvSpPr>
        <p:spPr>
          <a:xfrm>
            <a:off x="119335" y="116632"/>
            <a:ext cx="3542933" cy="1252068"/>
          </a:xfrm>
          <a:prstGeom prst="cloudCallout">
            <a:avLst>
              <a:gd name="adj1" fmla="val 53304"/>
              <a:gd name="adj2" fmla="val 83906"/>
            </a:avLst>
          </a:prstGeom>
          <a:gradFill>
            <a:gsLst>
              <a:gs pos="0">
                <a:srgbClr val="FFFF00">
                  <a:alpha val="54000"/>
                </a:srgbClr>
              </a:gs>
              <a:gs pos="80000">
                <a:schemeClr val="accent2">
                  <a:shade val="93000"/>
                  <a:satMod val="130000"/>
                </a:schemeClr>
              </a:gs>
              <a:gs pos="100000">
                <a:schemeClr val="accent2">
                  <a:shade val="94000"/>
                  <a:satMod val="13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ar-DZ" sz="2400" b="1" dirty="0" smtClean="0">
                <a:latin typeface="Traditional Arabic" panose="02020603050405020304" pitchFamily="18" charset="-78"/>
                <a:cs typeface="Traditional Arabic" panose="02020603050405020304" pitchFamily="18" charset="-78"/>
              </a:rPr>
              <a:t>محتوى المقال</a:t>
            </a:r>
          </a:p>
          <a:p>
            <a:pPr algn="ctr"/>
            <a:r>
              <a:rPr lang="fr-FR" sz="2400" b="1" dirty="0" smtClean="0">
                <a:latin typeface="Traditional Arabic" panose="02020603050405020304" pitchFamily="18" charset="-78"/>
                <a:cs typeface="Traditional Arabic" panose="02020603050405020304" pitchFamily="18" charset="-78"/>
              </a:rPr>
              <a:t>Article content</a:t>
            </a:r>
            <a:endParaRPr lang="fr-FR" sz="2400" b="1" dirty="0">
              <a:latin typeface="Traditional Arabic" panose="02020603050405020304" pitchFamily="18" charset="-78"/>
              <a:cs typeface="Traditional Arabic" panose="02020603050405020304" pitchFamily="18" charset="-78"/>
            </a:endParaRPr>
          </a:p>
        </p:txBody>
      </p:sp>
      <p:graphicFrame>
        <p:nvGraphicFramePr>
          <p:cNvPr id="3" name="Diagramme 2"/>
          <p:cNvGraphicFramePr/>
          <p:nvPr>
            <p:extLst>
              <p:ext uri="{D42A27DB-BD31-4B8C-83A1-F6EECF244321}">
                <p14:modId xmlns:p14="http://schemas.microsoft.com/office/powerpoint/2010/main" val="2297524998"/>
              </p:ext>
            </p:extLst>
          </p:nvPr>
        </p:nvGraphicFramePr>
        <p:xfrm>
          <a:off x="3783405" y="332656"/>
          <a:ext cx="8128000" cy="6210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5">
            <a:extLst>
              <a:ext uri="{FF2B5EF4-FFF2-40B4-BE49-F238E27FC236}">
                <a16:creationId xmlns:a16="http://schemas.microsoft.com/office/drawing/2014/main" xmlns="" id="{9C1BE4B7-E42D-4B19-B872-3FA49E31D3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212151"/>
            <a:ext cx="4392488" cy="4619625"/>
          </a:xfrm>
          <a:prstGeom prst="rect">
            <a:avLst/>
          </a:prstGeom>
        </p:spPr>
      </p:pic>
    </p:spTree>
    <p:extLst>
      <p:ext uri="{BB962C8B-B14F-4D97-AF65-F5344CB8AC3E}">
        <p14:creationId xmlns:p14="http://schemas.microsoft.com/office/powerpoint/2010/main" val="42880979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graphicEl>
                                              <a:dgm id="{5DC0AFF5-2E77-428E-B103-5752A110AAB0}"/>
                                            </p:graphicEl>
                                          </p:spTgt>
                                        </p:tgtEl>
                                        <p:attrNameLst>
                                          <p:attrName>style.visibility</p:attrName>
                                        </p:attrNameLst>
                                      </p:cBhvr>
                                      <p:to>
                                        <p:strVal val="visible"/>
                                      </p:to>
                                    </p:set>
                                    <p:animEffect transition="in" filter="fade">
                                      <p:cBhvr>
                                        <p:cTn id="12" dur="500"/>
                                        <p:tgtEl>
                                          <p:spTgt spid="3">
                                            <p:graphicEl>
                                              <a:dgm id="{5DC0AFF5-2E77-428E-B103-5752A110AAB0}"/>
                                            </p:graphicEl>
                                          </p:spTgt>
                                        </p:tgtEl>
                                      </p:cBhvr>
                                    </p:animEffect>
                                    <p:anim calcmode="lin" valueType="num">
                                      <p:cBhvr>
                                        <p:cTn id="13" dur="500" fill="hold"/>
                                        <p:tgtEl>
                                          <p:spTgt spid="3">
                                            <p:graphicEl>
                                              <a:dgm id="{5DC0AFF5-2E77-428E-B103-5752A110AAB0}"/>
                                            </p:graphicEl>
                                          </p:spTgt>
                                        </p:tgtEl>
                                        <p:attrNameLst>
                                          <p:attrName>ppt_x</p:attrName>
                                        </p:attrNameLst>
                                      </p:cBhvr>
                                      <p:tavLst>
                                        <p:tav tm="0">
                                          <p:val>
                                            <p:strVal val="#ppt_x"/>
                                          </p:val>
                                        </p:tav>
                                        <p:tav tm="100000">
                                          <p:val>
                                            <p:strVal val="#ppt_x"/>
                                          </p:val>
                                        </p:tav>
                                      </p:tavLst>
                                    </p:anim>
                                    <p:anim calcmode="lin" valueType="num">
                                      <p:cBhvr>
                                        <p:cTn id="14" dur="500" fill="hold"/>
                                        <p:tgtEl>
                                          <p:spTgt spid="3">
                                            <p:graphicEl>
                                              <a:dgm id="{5DC0AFF5-2E77-428E-B103-5752A110AAB0}"/>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graphicEl>
                                              <a:dgm id="{D244CBD6-C47D-4516-BD79-94CF2E899F71}"/>
                                            </p:graphicEl>
                                          </p:spTgt>
                                        </p:tgtEl>
                                        <p:attrNameLst>
                                          <p:attrName>style.visibility</p:attrName>
                                        </p:attrNameLst>
                                      </p:cBhvr>
                                      <p:to>
                                        <p:strVal val="visible"/>
                                      </p:to>
                                    </p:set>
                                    <p:animEffect transition="in" filter="fade">
                                      <p:cBhvr>
                                        <p:cTn id="19" dur="500"/>
                                        <p:tgtEl>
                                          <p:spTgt spid="3">
                                            <p:graphicEl>
                                              <a:dgm id="{D244CBD6-C47D-4516-BD79-94CF2E899F71}"/>
                                            </p:graphicEl>
                                          </p:spTgt>
                                        </p:tgtEl>
                                      </p:cBhvr>
                                    </p:animEffect>
                                    <p:anim calcmode="lin" valueType="num">
                                      <p:cBhvr>
                                        <p:cTn id="20" dur="500" fill="hold"/>
                                        <p:tgtEl>
                                          <p:spTgt spid="3">
                                            <p:graphicEl>
                                              <a:dgm id="{D244CBD6-C47D-4516-BD79-94CF2E899F71}"/>
                                            </p:graphicEl>
                                          </p:spTgt>
                                        </p:tgtEl>
                                        <p:attrNameLst>
                                          <p:attrName>ppt_x</p:attrName>
                                        </p:attrNameLst>
                                      </p:cBhvr>
                                      <p:tavLst>
                                        <p:tav tm="0">
                                          <p:val>
                                            <p:strVal val="#ppt_x"/>
                                          </p:val>
                                        </p:tav>
                                        <p:tav tm="100000">
                                          <p:val>
                                            <p:strVal val="#ppt_x"/>
                                          </p:val>
                                        </p:tav>
                                      </p:tavLst>
                                    </p:anim>
                                    <p:anim calcmode="lin" valueType="num">
                                      <p:cBhvr>
                                        <p:cTn id="21" dur="500" fill="hold"/>
                                        <p:tgtEl>
                                          <p:spTgt spid="3">
                                            <p:graphicEl>
                                              <a:dgm id="{D244CBD6-C47D-4516-BD79-94CF2E899F7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graphicEl>
                                              <a:dgm id="{B0CEC76D-8AB6-45D6-8C9B-4FCDDDB114E2}"/>
                                            </p:graphicEl>
                                          </p:spTgt>
                                        </p:tgtEl>
                                        <p:attrNameLst>
                                          <p:attrName>style.visibility</p:attrName>
                                        </p:attrNameLst>
                                      </p:cBhvr>
                                      <p:to>
                                        <p:strVal val="visible"/>
                                      </p:to>
                                    </p:set>
                                    <p:animEffect transition="in" filter="fade">
                                      <p:cBhvr>
                                        <p:cTn id="26" dur="500"/>
                                        <p:tgtEl>
                                          <p:spTgt spid="3">
                                            <p:graphicEl>
                                              <a:dgm id="{B0CEC76D-8AB6-45D6-8C9B-4FCDDDB114E2}"/>
                                            </p:graphicEl>
                                          </p:spTgt>
                                        </p:tgtEl>
                                      </p:cBhvr>
                                    </p:animEffect>
                                    <p:anim calcmode="lin" valueType="num">
                                      <p:cBhvr>
                                        <p:cTn id="27" dur="500" fill="hold"/>
                                        <p:tgtEl>
                                          <p:spTgt spid="3">
                                            <p:graphicEl>
                                              <a:dgm id="{B0CEC76D-8AB6-45D6-8C9B-4FCDDDB114E2}"/>
                                            </p:graphicEl>
                                          </p:spTgt>
                                        </p:tgtEl>
                                        <p:attrNameLst>
                                          <p:attrName>ppt_x</p:attrName>
                                        </p:attrNameLst>
                                      </p:cBhvr>
                                      <p:tavLst>
                                        <p:tav tm="0">
                                          <p:val>
                                            <p:strVal val="#ppt_x"/>
                                          </p:val>
                                        </p:tav>
                                        <p:tav tm="100000">
                                          <p:val>
                                            <p:strVal val="#ppt_x"/>
                                          </p:val>
                                        </p:tav>
                                      </p:tavLst>
                                    </p:anim>
                                    <p:anim calcmode="lin" valueType="num">
                                      <p:cBhvr>
                                        <p:cTn id="28" dur="500" fill="hold"/>
                                        <p:tgtEl>
                                          <p:spTgt spid="3">
                                            <p:graphicEl>
                                              <a:dgm id="{B0CEC76D-8AB6-45D6-8C9B-4FCDDDB114E2}"/>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graphicEl>
                                              <a:dgm id="{860B76BE-AD3F-471D-AA4E-EA3CD6AAEC68}"/>
                                            </p:graphicEl>
                                          </p:spTgt>
                                        </p:tgtEl>
                                        <p:attrNameLst>
                                          <p:attrName>style.visibility</p:attrName>
                                        </p:attrNameLst>
                                      </p:cBhvr>
                                      <p:to>
                                        <p:strVal val="visible"/>
                                      </p:to>
                                    </p:set>
                                    <p:animEffect transition="in" filter="fade">
                                      <p:cBhvr>
                                        <p:cTn id="33" dur="500"/>
                                        <p:tgtEl>
                                          <p:spTgt spid="3">
                                            <p:graphicEl>
                                              <a:dgm id="{860B76BE-AD3F-471D-AA4E-EA3CD6AAEC68}"/>
                                            </p:graphicEl>
                                          </p:spTgt>
                                        </p:tgtEl>
                                      </p:cBhvr>
                                    </p:animEffect>
                                    <p:anim calcmode="lin" valueType="num">
                                      <p:cBhvr>
                                        <p:cTn id="34" dur="500" fill="hold"/>
                                        <p:tgtEl>
                                          <p:spTgt spid="3">
                                            <p:graphicEl>
                                              <a:dgm id="{860B76BE-AD3F-471D-AA4E-EA3CD6AAEC68}"/>
                                            </p:graphicEl>
                                          </p:spTgt>
                                        </p:tgtEl>
                                        <p:attrNameLst>
                                          <p:attrName>ppt_x</p:attrName>
                                        </p:attrNameLst>
                                      </p:cBhvr>
                                      <p:tavLst>
                                        <p:tav tm="0">
                                          <p:val>
                                            <p:strVal val="#ppt_x"/>
                                          </p:val>
                                        </p:tav>
                                        <p:tav tm="100000">
                                          <p:val>
                                            <p:strVal val="#ppt_x"/>
                                          </p:val>
                                        </p:tav>
                                      </p:tavLst>
                                    </p:anim>
                                    <p:anim calcmode="lin" valueType="num">
                                      <p:cBhvr>
                                        <p:cTn id="35" dur="500" fill="hold"/>
                                        <p:tgtEl>
                                          <p:spTgt spid="3">
                                            <p:graphicEl>
                                              <a:dgm id="{860B76BE-AD3F-471D-AA4E-EA3CD6AAEC68}"/>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graphicEl>
                                              <a:dgm id="{291D3908-30DB-43EF-B677-A758B72020A0}"/>
                                            </p:graphicEl>
                                          </p:spTgt>
                                        </p:tgtEl>
                                        <p:attrNameLst>
                                          <p:attrName>style.visibility</p:attrName>
                                        </p:attrNameLst>
                                      </p:cBhvr>
                                      <p:to>
                                        <p:strVal val="visible"/>
                                      </p:to>
                                    </p:set>
                                    <p:animEffect transition="in" filter="fade">
                                      <p:cBhvr>
                                        <p:cTn id="40" dur="500"/>
                                        <p:tgtEl>
                                          <p:spTgt spid="3">
                                            <p:graphicEl>
                                              <a:dgm id="{291D3908-30DB-43EF-B677-A758B72020A0}"/>
                                            </p:graphicEl>
                                          </p:spTgt>
                                        </p:tgtEl>
                                      </p:cBhvr>
                                    </p:animEffect>
                                    <p:anim calcmode="lin" valueType="num">
                                      <p:cBhvr>
                                        <p:cTn id="41" dur="500" fill="hold"/>
                                        <p:tgtEl>
                                          <p:spTgt spid="3">
                                            <p:graphicEl>
                                              <a:dgm id="{291D3908-30DB-43EF-B677-A758B72020A0}"/>
                                            </p:graphicEl>
                                          </p:spTgt>
                                        </p:tgtEl>
                                        <p:attrNameLst>
                                          <p:attrName>ppt_x</p:attrName>
                                        </p:attrNameLst>
                                      </p:cBhvr>
                                      <p:tavLst>
                                        <p:tav tm="0">
                                          <p:val>
                                            <p:strVal val="#ppt_x"/>
                                          </p:val>
                                        </p:tav>
                                        <p:tav tm="100000">
                                          <p:val>
                                            <p:strVal val="#ppt_x"/>
                                          </p:val>
                                        </p:tav>
                                      </p:tavLst>
                                    </p:anim>
                                    <p:anim calcmode="lin" valueType="num">
                                      <p:cBhvr>
                                        <p:cTn id="42" dur="500" fill="hold"/>
                                        <p:tgtEl>
                                          <p:spTgt spid="3">
                                            <p:graphicEl>
                                              <a:dgm id="{291D3908-30DB-43EF-B677-A758B72020A0}"/>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graphicEl>
                                              <a:dgm id="{B5421263-C23B-4099-AF70-22D8766D7201}"/>
                                            </p:graphicEl>
                                          </p:spTgt>
                                        </p:tgtEl>
                                        <p:attrNameLst>
                                          <p:attrName>style.visibility</p:attrName>
                                        </p:attrNameLst>
                                      </p:cBhvr>
                                      <p:to>
                                        <p:strVal val="visible"/>
                                      </p:to>
                                    </p:set>
                                    <p:animEffect transition="in" filter="fade">
                                      <p:cBhvr>
                                        <p:cTn id="47" dur="500"/>
                                        <p:tgtEl>
                                          <p:spTgt spid="3">
                                            <p:graphicEl>
                                              <a:dgm id="{B5421263-C23B-4099-AF70-22D8766D7201}"/>
                                            </p:graphicEl>
                                          </p:spTgt>
                                        </p:tgtEl>
                                      </p:cBhvr>
                                    </p:animEffect>
                                    <p:anim calcmode="lin" valueType="num">
                                      <p:cBhvr>
                                        <p:cTn id="48" dur="500" fill="hold"/>
                                        <p:tgtEl>
                                          <p:spTgt spid="3">
                                            <p:graphicEl>
                                              <a:dgm id="{B5421263-C23B-4099-AF70-22D8766D7201}"/>
                                            </p:graphicEl>
                                          </p:spTgt>
                                        </p:tgtEl>
                                        <p:attrNameLst>
                                          <p:attrName>ppt_x</p:attrName>
                                        </p:attrNameLst>
                                      </p:cBhvr>
                                      <p:tavLst>
                                        <p:tav tm="0">
                                          <p:val>
                                            <p:strVal val="#ppt_x"/>
                                          </p:val>
                                        </p:tav>
                                        <p:tav tm="100000">
                                          <p:val>
                                            <p:strVal val="#ppt_x"/>
                                          </p:val>
                                        </p:tav>
                                      </p:tavLst>
                                    </p:anim>
                                    <p:anim calcmode="lin" valueType="num">
                                      <p:cBhvr>
                                        <p:cTn id="49" dur="500" fill="hold"/>
                                        <p:tgtEl>
                                          <p:spTgt spid="3">
                                            <p:graphicEl>
                                              <a:dgm id="{B5421263-C23B-4099-AF70-22D8766D720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graphicEl>
                                              <a:dgm id="{B34D2F35-D498-45E3-A937-6A8D8488985E}"/>
                                            </p:graphicEl>
                                          </p:spTgt>
                                        </p:tgtEl>
                                        <p:attrNameLst>
                                          <p:attrName>style.visibility</p:attrName>
                                        </p:attrNameLst>
                                      </p:cBhvr>
                                      <p:to>
                                        <p:strVal val="visible"/>
                                      </p:to>
                                    </p:set>
                                    <p:animEffect transition="in" filter="fade">
                                      <p:cBhvr>
                                        <p:cTn id="54" dur="500"/>
                                        <p:tgtEl>
                                          <p:spTgt spid="3">
                                            <p:graphicEl>
                                              <a:dgm id="{B34D2F35-D498-45E3-A937-6A8D8488985E}"/>
                                            </p:graphicEl>
                                          </p:spTgt>
                                        </p:tgtEl>
                                      </p:cBhvr>
                                    </p:animEffect>
                                    <p:anim calcmode="lin" valueType="num">
                                      <p:cBhvr>
                                        <p:cTn id="55" dur="500" fill="hold"/>
                                        <p:tgtEl>
                                          <p:spTgt spid="3">
                                            <p:graphicEl>
                                              <a:dgm id="{B34D2F35-D498-45E3-A937-6A8D8488985E}"/>
                                            </p:graphicEl>
                                          </p:spTgt>
                                        </p:tgtEl>
                                        <p:attrNameLst>
                                          <p:attrName>ppt_x</p:attrName>
                                        </p:attrNameLst>
                                      </p:cBhvr>
                                      <p:tavLst>
                                        <p:tav tm="0">
                                          <p:val>
                                            <p:strVal val="#ppt_x"/>
                                          </p:val>
                                        </p:tav>
                                        <p:tav tm="100000">
                                          <p:val>
                                            <p:strVal val="#ppt_x"/>
                                          </p:val>
                                        </p:tav>
                                      </p:tavLst>
                                    </p:anim>
                                    <p:anim calcmode="lin" valueType="num">
                                      <p:cBhvr>
                                        <p:cTn id="56" dur="500" fill="hold"/>
                                        <p:tgtEl>
                                          <p:spTgt spid="3">
                                            <p:graphicEl>
                                              <a:dgm id="{B34D2F35-D498-45E3-A937-6A8D8488985E}"/>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graphicEl>
                                              <a:dgm id="{5D93CDC8-0DD1-44D5-8CC0-FA5463056A88}"/>
                                            </p:graphicEl>
                                          </p:spTgt>
                                        </p:tgtEl>
                                        <p:attrNameLst>
                                          <p:attrName>style.visibility</p:attrName>
                                        </p:attrNameLst>
                                      </p:cBhvr>
                                      <p:to>
                                        <p:strVal val="visible"/>
                                      </p:to>
                                    </p:set>
                                    <p:animEffect transition="in" filter="fade">
                                      <p:cBhvr>
                                        <p:cTn id="61" dur="500"/>
                                        <p:tgtEl>
                                          <p:spTgt spid="3">
                                            <p:graphicEl>
                                              <a:dgm id="{5D93CDC8-0DD1-44D5-8CC0-FA5463056A88}"/>
                                            </p:graphicEl>
                                          </p:spTgt>
                                        </p:tgtEl>
                                      </p:cBhvr>
                                    </p:animEffect>
                                    <p:anim calcmode="lin" valueType="num">
                                      <p:cBhvr>
                                        <p:cTn id="62" dur="500" fill="hold"/>
                                        <p:tgtEl>
                                          <p:spTgt spid="3">
                                            <p:graphicEl>
                                              <a:dgm id="{5D93CDC8-0DD1-44D5-8CC0-FA5463056A88}"/>
                                            </p:graphicEl>
                                          </p:spTgt>
                                        </p:tgtEl>
                                        <p:attrNameLst>
                                          <p:attrName>ppt_x</p:attrName>
                                        </p:attrNameLst>
                                      </p:cBhvr>
                                      <p:tavLst>
                                        <p:tav tm="0">
                                          <p:val>
                                            <p:strVal val="#ppt_x"/>
                                          </p:val>
                                        </p:tav>
                                        <p:tav tm="100000">
                                          <p:val>
                                            <p:strVal val="#ppt_x"/>
                                          </p:val>
                                        </p:tav>
                                      </p:tavLst>
                                    </p:anim>
                                    <p:anim calcmode="lin" valueType="num">
                                      <p:cBhvr>
                                        <p:cTn id="63" dur="500" fill="hold"/>
                                        <p:tgtEl>
                                          <p:spTgt spid="3">
                                            <p:graphicEl>
                                              <a:dgm id="{5D93CDC8-0DD1-44D5-8CC0-FA5463056A88}"/>
                                            </p:graphic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graphicEl>
                                              <a:dgm id="{060312A9-A04E-4990-BCB6-63724B11BA6E}"/>
                                            </p:graphicEl>
                                          </p:spTgt>
                                        </p:tgtEl>
                                        <p:attrNameLst>
                                          <p:attrName>style.visibility</p:attrName>
                                        </p:attrNameLst>
                                      </p:cBhvr>
                                      <p:to>
                                        <p:strVal val="visible"/>
                                      </p:to>
                                    </p:set>
                                    <p:animEffect transition="in" filter="fade">
                                      <p:cBhvr>
                                        <p:cTn id="68" dur="500"/>
                                        <p:tgtEl>
                                          <p:spTgt spid="3">
                                            <p:graphicEl>
                                              <a:dgm id="{060312A9-A04E-4990-BCB6-63724B11BA6E}"/>
                                            </p:graphicEl>
                                          </p:spTgt>
                                        </p:tgtEl>
                                      </p:cBhvr>
                                    </p:animEffect>
                                    <p:anim calcmode="lin" valueType="num">
                                      <p:cBhvr>
                                        <p:cTn id="69" dur="500" fill="hold"/>
                                        <p:tgtEl>
                                          <p:spTgt spid="3">
                                            <p:graphicEl>
                                              <a:dgm id="{060312A9-A04E-4990-BCB6-63724B11BA6E}"/>
                                            </p:graphicEl>
                                          </p:spTgt>
                                        </p:tgtEl>
                                        <p:attrNameLst>
                                          <p:attrName>ppt_x</p:attrName>
                                        </p:attrNameLst>
                                      </p:cBhvr>
                                      <p:tavLst>
                                        <p:tav tm="0">
                                          <p:val>
                                            <p:strVal val="#ppt_x"/>
                                          </p:val>
                                        </p:tav>
                                        <p:tav tm="100000">
                                          <p:val>
                                            <p:strVal val="#ppt_x"/>
                                          </p:val>
                                        </p:tav>
                                      </p:tavLst>
                                    </p:anim>
                                    <p:anim calcmode="lin" valueType="num">
                                      <p:cBhvr>
                                        <p:cTn id="70" dur="500" fill="hold"/>
                                        <p:tgtEl>
                                          <p:spTgt spid="3">
                                            <p:graphicEl>
                                              <a:dgm id="{060312A9-A04E-4990-BCB6-63724B11BA6E}"/>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graphicEl>
                                              <a:dgm id="{4CA0B2D9-1B3B-440D-91E2-9FD1FA218FB9}"/>
                                            </p:graphicEl>
                                          </p:spTgt>
                                        </p:tgtEl>
                                        <p:attrNameLst>
                                          <p:attrName>style.visibility</p:attrName>
                                        </p:attrNameLst>
                                      </p:cBhvr>
                                      <p:to>
                                        <p:strVal val="visible"/>
                                      </p:to>
                                    </p:set>
                                    <p:animEffect transition="in" filter="fade">
                                      <p:cBhvr>
                                        <p:cTn id="75" dur="500"/>
                                        <p:tgtEl>
                                          <p:spTgt spid="3">
                                            <p:graphicEl>
                                              <a:dgm id="{4CA0B2D9-1B3B-440D-91E2-9FD1FA218FB9}"/>
                                            </p:graphicEl>
                                          </p:spTgt>
                                        </p:tgtEl>
                                      </p:cBhvr>
                                    </p:animEffect>
                                    <p:anim calcmode="lin" valueType="num">
                                      <p:cBhvr>
                                        <p:cTn id="76" dur="500" fill="hold"/>
                                        <p:tgtEl>
                                          <p:spTgt spid="3">
                                            <p:graphicEl>
                                              <a:dgm id="{4CA0B2D9-1B3B-440D-91E2-9FD1FA218FB9}"/>
                                            </p:graphicEl>
                                          </p:spTgt>
                                        </p:tgtEl>
                                        <p:attrNameLst>
                                          <p:attrName>ppt_x</p:attrName>
                                        </p:attrNameLst>
                                      </p:cBhvr>
                                      <p:tavLst>
                                        <p:tav tm="0">
                                          <p:val>
                                            <p:strVal val="#ppt_x"/>
                                          </p:val>
                                        </p:tav>
                                        <p:tav tm="100000">
                                          <p:val>
                                            <p:strVal val="#ppt_x"/>
                                          </p:val>
                                        </p:tav>
                                      </p:tavLst>
                                    </p:anim>
                                    <p:anim calcmode="lin" valueType="num">
                                      <p:cBhvr>
                                        <p:cTn id="77" dur="500" fill="hold"/>
                                        <p:tgtEl>
                                          <p:spTgt spid="3">
                                            <p:graphicEl>
                                              <a:dgm id="{4CA0B2D9-1B3B-440D-91E2-9FD1FA218FB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graphicEl>
                                              <a:dgm id="{CE7E0494-4B7A-4560-B824-84CC8406DE3E}"/>
                                            </p:graphicEl>
                                          </p:spTgt>
                                        </p:tgtEl>
                                        <p:attrNameLst>
                                          <p:attrName>style.visibility</p:attrName>
                                        </p:attrNameLst>
                                      </p:cBhvr>
                                      <p:to>
                                        <p:strVal val="visible"/>
                                      </p:to>
                                    </p:set>
                                    <p:animEffect transition="in" filter="fade">
                                      <p:cBhvr>
                                        <p:cTn id="82" dur="500"/>
                                        <p:tgtEl>
                                          <p:spTgt spid="3">
                                            <p:graphicEl>
                                              <a:dgm id="{CE7E0494-4B7A-4560-B824-84CC8406DE3E}"/>
                                            </p:graphicEl>
                                          </p:spTgt>
                                        </p:tgtEl>
                                      </p:cBhvr>
                                    </p:animEffect>
                                    <p:anim calcmode="lin" valueType="num">
                                      <p:cBhvr>
                                        <p:cTn id="83" dur="500" fill="hold"/>
                                        <p:tgtEl>
                                          <p:spTgt spid="3">
                                            <p:graphicEl>
                                              <a:dgm id="{CE7E0494-4B7A-4560-B824-84CC8406DE3E}"/>
                                            </p:graphicEl>
                                          </p:spTgt>
                                        </p:tgtEl>
                                        <p:attrNameLst>
                                          <p:attrName>ppt_x</p:attrName>
                                        </p:attrNameLst>
                                      </p:cBhvr>
                                      <p:tavLst>
                                        <p:tav tm="0">
                                          <p:val>
                                            <p:strVal val="#ppt_x"/>
                                          </p:val>
                                        </p:tav>
                                        <p:tav tm="100000">
                                          <p:val>
                                            <p:strVal val="#ppt_x"/>
                                          </p:val>
                                        </p:tav>
                                      </p:tavLst>
                                    </p:anim>
                                    <p:anim calcmode="lin" valueType="num">
                                      <p:cBhvr>
                                        <p:cTn id="84" dur="500" fill="hold"/>
                                        <p:tgtEl>
                                          <p:spTgt spid="3">
                                            <p:graphicEl>
                                              <a:dgm id="{CE7E0494-4B7A-4560-B824-84CC8406DE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3"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 y="0"/>
            <a:ext cx="12198929" cy="6858000"/>
          </a:xfrm>
          <a:prstGeom prst="rect">
            <a:avLst/>
          </a:prstGeom>
        </p:spPr>
      </p:pic>
      <p:sp>
        <p:nvSpPr>
          <p:cNvPr id="4" name="Rectangle 3"/>
          <p:cNvSpPr/>
          <p:nvPr/>
        </p:nvSpPr>
        <p:spPr>
          <a:xfrm>
            <a:off x="-133242" y="0"/>
            <a:ext cx="12325242" cy="6858000"/>
          </a:xfrm>
          <a:prstGeom prst="rect">
            <a:avLst/>
          </a:prstGeom>
          <a:solidFill>
            <a:schemeClr val="bg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7792368"/>
      </p:ext>
    </p:extLst>
  </p:cSld>
  <p:clrMapOvr>
    <a:masterClrMapping/>
  </p:clrMapOvr>
  <p:transition spd="med">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33242" y="0"/>
            <a:ext cx="12325242" cy="6858000"/>
          </a:xfrm>
          <a:prstGeom prst="rect">
            <a:avLst/>
          </a:prstGeom>
          <a:solidFill>
            <a:schemeClr val="bg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Pensées 5"/>
          <p:cNvSpPr/>
          <p:nvPr/>
        </p:nvSpPr>
        <p:spPr>
          <a:xfrm>
            <a:off x="119335" y="116632"/>
            <a:ext cx="3542933" cy="1252068"/>
          </a:xfrm>
          <a:prstGeom prst="cloudCallout">
            <a:avLst>
              <a:gd name="adj1" fmla="val 53304"/>
              <a:gd name="adj2" fmla="val 83906"/>
            </a:avLst>
          </a:prstGeom>
          <a:gradFill>
            <a:gsLst>
              <a:gs pos="0">
                <a:srgbClr val="FFFF00">
                  <a:alpha val="54000"/>
                </a:srgbClr>
              </a:gs>
              <a:gs pos="80000">
                <a:schemeClr val="accent2">
                  <a:shade val="93000"/>
                  <a:satMod val="130000"/>
                </a:schemeClr>
              </a:gs>
              <a:gs pos="100000">
                <a:schemeClr val="accent2">
                  <a:shade val="94000"/>
                  <a:satMod val="13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ar-DZ" sz="2400" b="1" dirty="0" smtClean="0">
                <a:latin typeface="Traditional Arabic" panose="02020603050405020304" pitchFamily="18" charset="-78"/>
                <a:cs typeface="Traditional Arabic" panose="02020603050405020304" pitchFamily="18" charset="-78"/>
              </a:rPr>
              <a:t>الملخـــــــــــــــص</a:t>
            </a:r>
          </a:p>
          <a:p>
            <a:pPr algn="ctr"/>
            <a:r>
              <a:rPr lang="fr-FR" sz="2400" b="1" dirty="0" err="1" smtClean="0">
                <a:latin typeface="Traditional Arabic" panose="02020603050405020304" pitchFamily="18" charset="-78"/>
                <a:cs typeface="Traditional Arabic" panose="02020603050405020304" pitchFamily="18" charset="-78"/>
              </a:rPr>
              <a:t>Summary</a:t>
            </a:r>
            <a:endParaRPr lang="fr-FR" sz="2400" b="1" dirty="0">
              <a:latin typeface="Traditional Arabic" panose="02020603050405020304" pitchFamily="18" charset="-78"/>
              <a:cs typeface="Traditional Arabic" panose="02020603050405020304" pitchFamily="18" charset="-78"/>
            </a:endParaRPr>
          </a:p>
        </p:txBody>
      </p:sp>
      <p:sp>
        <p:nvSpPr>
          <p:cNvPr id="3" name="Arrondir un rectangle avec un coin diagonal 2"/>
          <p:cNvSpPr/>
          <p:nvPr/>
        </p:nvSpPr>
        <p:spPr>
          <a:xfrm>
            <a:off x="695400" y="1368700"/>
            <a:ext cx="10513168" cy="5156644"/>
          </a:xfrm>
          <a:prstGeom prst="round2DiagRect">
            <a:avLst/>
          </a:prstGeom>
          <a:solidFill>
            <a:schemeClr val="accent2">
              <a:lumMod val="50000"/>
              <a:alpha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DZ" sz="2800" dirty="0" smtClean="0">
                <a:latin typeface="Simplified Arabic" panose="02020603050405020304" pitchFamily="18" charset="-78"/>
                <a:cs typeface="Simplified Arabic" panose="02020603050405020304" pitchFamily="18" charset="-78"/>
              </a:rPr>
              <a:t>في ظل التغيرات الحاصلة التي يشهدها العالم اصبحت المنظمات تعاني العديد من المخاطر من بين هذه المخاطر هو خطر هجرة المواهب وهذا في وجود منافسة شرسة بين المنظمات لاستقطابهم بعروض مختلفة لذا اصبح اكبر تحدي </a:t>
            </a:r>
            <a:r>
              <a:rPr lang="ar-DZ" sz="2800" dirty="0" err="1" smtClean="0">
                <a:latin typeface="Simplified Arabic" panose="02020603050405020304" pitchFamily="18" charset="-78"/>
                <a:cs typeface="Simplified Arabic" panose="02020603050405020304" pitchFamily="18" charset="-78"/>
              </a:rPr>
              <a:t>لاي</a:t>
            </a:r>
            <a:r>
              <a:rPr lang="ar-DZ" sz="2800" dirty="0" smtClean="0">
                <a:latin typeface="Simplified Arabic" panose="02020603050405020304" pitchFamily="18" charset="-78"/>
                <a:cs typeface="Simplified Arabic" panose="02020603050405020304" pitchFamily="18" charset="-78"/>
              </a:rPr>
              <a:t> منظمة هو كيفية التعامل والحفاظ عليها في ظل عدم توفير امكانيات اللازمة والظروف المناسبة، وعلى هذا الاساس فقد تناول هذا المقال  هذه المشكلة المثيرة للاهتمام ومحددات خطر فقدان هؤلاء الاشخاص المفتاحين وكذلك دراسة الاسباب  و العوامل التي تدفع بهم الى المغادرة  وبحث عن تحديد المتغيرات التي تحتاج اليها المنظمات  للتحكم في </a:t>
            </a:r>
            <a:r>
              <a:rPr lang="ar-DZ" sz="2800" smtClean="0">
                <a:latin typeface="Simplified Arabic" panose="02020603050405020304" pitchFamily="18" charset="-78"/>
                <a:cs typeface="Simplified Arabic" panose="02020603050405020304" pitchFamily="18" charset="-78"/>
              </a:rPr>
              <a:t>كل </a:t>
            </a:r>
            <a:r>
              <a:rPr lang="ar-DZ" sz="2800" smtClean="0">
                <a:latin typeface="Simplified Arabic" panose="02020603050405020304" pitchFamily="18" charset="-78"/>
                <a:cs typeface="Simplified Arabic" panose="02020603050405020304" pitchFamily="18" charset="-78"/>
              </a:rPr>
              <a:t>فئة,</a:t>
            </a:r>
            <a:endParaRPr lang="fr-FR" sz="28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199679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8" y="0"/>
            <a:ext cx="12219918" cy="6858000"/>
          </a:xfrm>
          <a:prstGeom prst="rect">
            <a:avLst/>
          </a:prstGeom>
        </p:spPr>
      </p:pic>
      <p:sp>
        <p:nvSpPr>
          <p:cNvPr id="10" name="Rectangle 9"/>
          <p:cNvSpPr/>
          <p:nvPr/>
        </p:nvSpPr>
        <p:spPr>
          <a:xfrm>
            <a:off x="-133242" y="0"/>
            <a:ext cx="12325242" cy="6858000"/>
          </a:xfrm>
          <a:prstGeom prst="rect">
            <a:avLst/>
          </a:prstGeom>
          <a:solidFill>
            <a:schemeClr val="bg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0" y="3418110"/>
            <a:ext cx="3359047" cy="3359047"/>
          </a:xfrm>
          <a:prstGeom prst="rect">
            <a:avLst/>
          </a:prstGeom>
        </p:spPr>
      </p:pic>
      <p:sp>
        <p:nvSpPr>
          <p:cNvPr id="12" name="Ellipse 11"/>
          <p:cNvSpPr/>
          <p:nvPr/>
        </p:nvSpPr>
        <p:spPr>
          <a:xfrm>
            <a:off x="7896200" y="1515010"/>
            <a:ext cx="3852177" cy="1944216"/>
          </a:xfrm>
          <a:prstGeom prst="ellipse">
            <a:avLst/>
          </a:prstGeom>
          <a:gradFill>
            <a:gsLst>
              <a:gs pos="0">
                <a:srgbClr val="00B0F0">
                  <a:alpha val="46000"/>
                </a:srgbClr>
              </a:gs>
              <a:gs pos="80000">
                <a:schemeClr val="accent4">
                  <a:shade val="93000"/>
                  <a:satMod val="130000"/>
                </a:schemeClr>
              </a:gs>
              <a:gs pos="100000">
                <a:schemeClr val="accent4">
                  <a:shade val="94000"/>
                  <a:satMod val="135000"/>
                </a:schemeClr>
              </a:gs>
            </a:gsLst>
          </a:gra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3200" b="1" dirty="0" smtClean="0">
                <a:latin typeface="Traditional Arabic" panose="02020603050405020304" pitchFamily="18" charset="-78"/>
                <a:cs typeface="Traditional Arabic" panose="02020603050405020304" pitchFamily="18" charset="-78"/>
              </a:rPr>
              <a:t>Talent</a:t>
            </a:r>
            <a:endParaRPr lang="ar-DZ" sz="3200" b="1" dirty="0" smtClean="0">
              <a:latin typeface="Traditional Arabic" panose="02020603050405020304" pitchFamily="18" charset="-78"/>
              <a:cs typeface="Traditional Arabic" panose="02020603050405020304" pitchFamily="18" charset="-78"/>
            </a:endParaRPr>
          </a:p>
          <a:p>
            <a:pPr algn="ctr"/>
            <a:r>
              <a:rPr lang="ar-DZ" sz="3200" b="1" dirty="0" smtClean="0">
                <a:latin typeface="Traditional Arabic" panose="02020603050405020304" pitchFamily="18" charset="-78"/>
                <a:cs typeface="Traditional Arabic" panose="02020603050405020304" pitchFamily="18" charset="-78"/>
              </a:rPr>
              <a:t>الموهبة</a:t>
            </a:r>
            <a:endParaRPr lang="fr-FR" sz="3200" b="1" dirty="0">
              <a:latin typeface="Traditional Arabic" panose="02020603050405020304" pitchFamily="18" charset="-78"/>
              <a:cs typeface="Traditional Arabic" panose="02020603050405020304" pitchFamily="18" charset="-78"/>
            </a:endParaRPr>
          </a:p>
        </p:txBody>
      </p:sp>
      <p:sp>
        <p:nvSpPr>
          <p:cNvPr id="13" name="Ellipse 5"/>
          <p:cNvSpPr/>
          <p:nvPr/>
        </p:nvSpPr>
        <p:spPr>
          <a:xfrm>
            <a:off x="4155952" y="4084277"/>
            <a:ext cx="3852177" cy="1944216"/>
          </a:xfrm>
          <a:prstGeom prst="ellipse">
            <a:avLst/>
          </a:prstGeom>
          <a:gradFill>
            <a:gsLst>
              <a:gs pos="0">
                <a:srgbClr val="00B0F0">
                  <a:alpha val="46000"/>
                </a:srgbClr>
              </a:gs>
              <a:gs pos="80000">
                <a:schemeClr val="accent4">
                  <a:shade val="93000"/>
                  <a:satMod val="130000"/>
                </a:schemeClr>
              </a:gs>
              <a:gs pos="100000">
                <a:schemeClr val="accent4">
                  <a:shade val="94000"/>
                  <a:satMod val="135000"/>
                </a:schemeClr>
              </a:gs>
            </a:gsLst>
          </a:gra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3200" b="1" dirty="0" err="1" smtClean="0">
                <a:latin typeface="Traditional Arabic" panose="02020603050405020304" pitchFamily="18" charset="-78"/>
                <a:cs typeface="Traditional Arabic" panose="02020603050405020304" pitchFamily="18" charset="-78"/>
              </a:rPr>
              <a:t>Manag</a:t>
            </a:r>
            <a:r>
              <a:rPr lang="en-US" sz="3200" b="1" dirty="0" err="1" smtClean="0">
                <a:latin typeface="Traditional Arabic" panose="02020603050405020304" pitchFamily="18" charset="-78"/>
                <a:cs typeface="Traditional Arabic" panose="02020603050405020304" pitchFamily="18" charset="-78"/>
              </a:rPr>
              <a:t>ing</a:t>
            </a:r>
            <a:r>
              <a:rPr lang="en-US" sz="3200" b="1" dirty="0" smtClean="0">
                <a:latin typeface="Traditional Arabic" panose="02020603050405020304" pitchFamily="18" charset="-78"/>
                <a:cs typeface="Traditional Arabic" panose="02020603050405020304" pitchFamily="18" charset="-78"/>
              </a:rPr>
              <a:t> the risk of </a:t>
            </a:r>
            <a:r>
              <a:rPr lang="fr-FR" sz="3200" b="1" dirty="0" smtClean="0">
                <a:latin typeface="Traditional Arabic" panose="02020603050405020304" pitchFamily="18" charset="-78"/>
                <a:cs typeface="Traditional Arabic" panose="02020603050405020304" pitchFamily="18" charset="-78"/>
              </a:rPr>
              <a:t> talent</a:t>
            </a:r>
            <a:endParaRPr lang="fr-FR" sz="3200" b="1" dirty="0">
              <a:latin typeface="Traditional Arabic" panose="02020603050405020304" pitchFamily="18" charset="-78"/>
              <a:cs typeface="Traditional Arabic" panose="02020603050405020304" pitchFamily="18" charset="-78"/>
            </a:endParaRPr>
          </a:p>
        </p:txBody>
      </p:sp>
      <p:sp>
        <p:nvSpPr>
          <p:cNvPr id="14" name="Ellipse 13"/>
          <p:cNvSpPr/>
          <p:nvPr/>
        </p:nvSpPr>
        <p:spPr>
          <a:xfrm>
            <a:off x="120989" y="1512116"/>
            <a:ext cx="4173192" cy="1944216"/>
          </a:xfrm>
          <a:prstGeom prst="ellipse">
            <a:avLst/>
          </a:prstGeom>
          <a:gradFill>
            <a:gsLst>
              <a:gs pos="0">
                <a:srgbClr val="00B0F0">
                  <a:alpha val="46000"/>
                </a:srgbClr>
              </a:gs>
              <a:gs pos="80000">
                <a:schemeClr val="accent4">
                  <a:shade val="93000"/>
                  <a:satMod val="130000"/>
                </a:schemeClr>
              </a:gs>
              <a:gs pos="100000">
                <a:schemeClr val="accent4">
                  <a:shade val="94000"/>
                  <a:satMod val="135000"/>
                </a:schemeClr>
              </a:gs>
            </a:gsLst>
          </a:gra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smtClean="0">
                <a:latin typeface="Traditional Arabic" panose="02020603050405020304" pitchFamily="18" charset="-78"/>
                <a:cs typeface="Traditional Arabic" panose="02020603050405020304" pitchFamily="18" charset="-78"/>
              </a:rPr>
              <a:t>T</a:t>
            </a:r>
            <a:r>
              <a:rPr lang="fr-FR" sz="3200" b="1" dirty="0" err="1" smtClean="0">
                <a:latin typeface="Traditional Arabic" panose="02020603050405020304" pitchFamily="18" charset="-78"/>
                <a:cs typeface="Traditional Arabic" panose="02020603050405020304" pitchFamily="18" charset="-78"/>
              </a:rPr>
              <a:t>alent</a:t>
            </a:r>
            <a:r>
              <a:rPr lang="fr-FR" sz="3200" b="1" dirty="0" smtClean="0">
                <a:latin typeface="Traditional Arabic" panose="02020603050405020304" pitchFamily="18" charset="-78"/>
                <a:cs typeface="Traditional Arabic" panose="02020603050405020304" pitchFamily="18" charset="-78"/>
              </a:rPr>
              <a:t> </a:t>
            </a:r>
            <a:r>
              <a:rPr lang="fr-FR" sz="3200" b="1" dirty="0" err="1" smtClean="0">
                <a:latin typeface="Traditional Arabic" panose="02020603050405020304" pitchFamily="18" charset="-78"/>
                <a:cs typeface="Traditional Arabic" panose="02020603050405020304" pitchFamily="18" charset="-78"/>
              </a:rPr>
              <a:t>risk</a:t>
            </a:r>
            <a:endParaRPr lang="fr-FR" sz="3200" b="1" dirty="0" smtClean="0">
              <a:latin typeface="Traditional Arabic" panose="02020603050405020304" pitchFamily="18" charset="-78"/>
              <a:cs typeface="Traditional Arabic" panose="02020603050405020304" pitchFamily="18" charset="-78"/>
            </a:endParaRPr>
          </a:p>
          <a:p>
            <a:pPr algn="ctr"/>
            <a:r>
              <a:rPr lang="ar-DZ" sz="3200" b="1" dirty="0" smtClean="0">
                <a:latin typeface="Traditional Arabic" panose="02020603050405020304" pitchFamily="18" charset="-78"/>
                <a:cs typeface="Traditional Arabic" panose="02020603050405020304" pitchFamily="18" charset="-78"/>
              </a:rPr>
              <a:t>خطر المواهب</a:t>
            </a:r>
            <a:endParaRPr lang="fr-FR" sz="32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6792036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Rectangle 3"/>
          <p:cNvSpPr/>
          <p:nvPr/>
        </p:nvSpPr>
        <p:spPr>
          <a:xfrm>
            <a:off x="0" y="0"/>
            <a:ext cx="12192000" cy="6858000"/>
          </a:xfrm>
          <a:prstGeom prst="rect">
            <a:avLst/>
          </a:prstGeom>
          <a:solidFill>
            <a:schemeClr val="bg1">
              <a:lumMod val="9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62" y="3650333"/>
            <a:ext cx="2471538" cy="3171825"/>
          </a:xfrm>
          <a:prstGeom prst="rect">
            <a:avLst/>
          </a:prstGeom>
        </p:spPr>
      </p:pic>
      <p:sp>
        <p:nvSpPr>
          <p:cNvPr id="6" name="Larme 5"/>
          <p:cNvSpPr/>
          <p:nvPr/>
        </p:nvSpPr>
        <p:spPr>
          <a:xfrm>
            <a:off x="2279576" y="1916832"/>
            <a:ext cx="6768752" cy="3813524"/>
          </a:xfrm>
          <a:prstGeom prst="teardrop">
            <a:avLst>
              <a:gd name="adj" fmla="val 200000"/>
            </a:avLst>
          </a:prstGeom>
          <a:gradFill>
            <a:gsLst>
              <a:gs pos="0">
                <a:srgbClr val="FF0000">
                  <a:alpha val="25000"/>
                </a:srgbClr>
              </a:gs>
              <a:gs pos="80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rtl="1"/>
            <a:r>
              <a:rPr lang="ar-DZ" sz="3200" b="1" dirty="0" smtClean="0">
                <a:latin typeface="Traditional Arabic" panose="02020603050405020304" pitchFamily="18" charset="-78"/>
                <a:cs typeface="Traditional Arabic" panose="02020603050405020304" pitchFamily="18" charset="-78"/>
              </a:rPr>
              <a:t> </a:t>
            </a:r>
            <a:r>
              <a:rPr lang="ar-DZ" sz="4400" b="1" dirty="0" smtClean="0">
                <a:solidFill>
                  <a:schemeClr val="bg1"/>
                </a:solidFill>
                <a:latin typeface="Traditional Arabic" panose="02020603050405020304" pitchFamily="18" charset="-78"/>
                <a:cs typeface="Traditional Arabic" panose="02020603050405020304" pitchFamily="18" charset="-78"/>
              </a:rPr>
              <a:t>الاشكالية؟</a:t>
            </a:r>
            <a:endParaRPr lang="en-US" sz="4400" b="1" dirty="0" smtClean="0">
              <a:solidFill>
                <a:schemeClr val="bg1"/>
              </a:solidFill>
              <a:latin typeface="Traditional Arabic" panose="02020603050405020304" pitchFamily="18" charset="-78"/>
              <a:cs typeface="Traditional Arabic" panose="02020603050405020304" pitchFamily="18" charset="-78"/>
            </a:endParaRPr>
          </a:p>
          <a:p>
            <a:pPr algn="ctr" rtl="1"/>
            <a:r>
              <a:rPr lang="ar-DZ" sz="3200" b="1" dirty="0" smtClean="0">
                <a:latin typeface="Traditional Arabic" panose="02020603050405020304" pitchFamily="18" charset="-78"/>
                <a:cs typeface="Traditional Arabic" panose="02020603050405020304" pitchFamily="18" charset="-78"/>
              </a:rPr>
              <a:t>ما هو تعريف الخطر</a:t>
            </a:r>
          </a:p>
          <a:p>
            <a:pPr algn="ctr" rtl="1"/>
            <a:r>
              <a:rPr lang="ar-DZ" sz="3200" b="1" dirty="0" smtClean="0">
                <a:latin typeface="Traditional Arabic" panose="02020603050405020304" pitchFamily="18" charset="-78"/>
                <a:cs typeface="Traditional Arabic" panose="02020603050405020304" pitchFamily="18" charset="-78"/>
              </a:rPr>
              <a:t>   ما هو مفهوم خطر المواهب وتأثيراته؟</a:t>
            </a:r>
          </a:p>
          <a:p>
            <a:pPr algn="ctr" rtl="1"/>
            <a:r>
              <a:rPr lang="ar-DZ" sz="3200" b="1" dirty="0" smtClean="0">
                <a:latin typeface="Traditional Arabic" panose="02020603050405020304" pitchFamily="18" charset="-78"/>
                <a:cs typeface="Traditional Arabic" panose="02020603050405020304" pitchFamily="18" charset="-78"/>
              </a:rPr>
              <a:t>ماهي الحلول المقترحة لتقليل من هذا الخطر</a:t>
            </a:r>
            <a:r>
              <a:rPr lang="fr-FR" sz="3200" b="1" dirty="0" smtClean="0">
                <a:latin typeface="Traditional Arabic" panose="02020603050405020304" pitchFamily="18" charset="-78"/>
                <a:cs typeface="Traditional Arabic" panose="02020603050405020304" pitchFamily="18" charset="-78"/>
              </a:rPr>
              <a:t> </a:t>
            </a:r>
            <a:endParaRPr lang="ar-DZ" sz="3200" b="1" dirty="0" smtClean="0">
              <a:latin typeface="Traditional Arabic" panose="02020603050405020304" pitchFamily="18" charset="-78"/>
              <a:cs typeface="Traditional Arabic" panose="02020603050405020304" pitchFamily="18" charset="-78"/>
            </a:endParaRPr>
          </a:p>
          <a:p>
            <a:pPr algn="ctr" rtl="1"/>
            <a:r>
              <a:rPr lang="ar-DZ" sz="3200" b="1" dirty="0" smtClean="0">
                <a:latin typeface="Traditional Arabic" panose="02020603050405020304" pitchFamily="18" charset="-78"/>
                <a:cs typeface="Traditional Arabic" panose="02020603050405020304" pitchFamily="18" charset="-78"/>
              </a:rPr>
              <a:t> </a:t>
            </a:r>
          </a:p>
          <a:p>
            <a:pPr algn="ctr" rtl="1"/>
            <a:endParaRPr lang="fr-FR" sz="3200" b="1" dirty="0" smtClean="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979040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amond(in)">
                                      <p:cBhvr>
                                        <p:cTn id="7" dur="750"/>
                                        <p:tgtEl>
                                          <p:spTgt spid="6">
                                            <p:bg/>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amond(in)">
                                      <p:cBhvr>
                                        <p:cTn id="10" dur="750"/>
                                        <p:tgtEl>
                                          <p:spTgt spid="6">
                                            <p:txEl>
                                              <p:pRg st="0" end="0"/>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diamond(in)">
                                      <p:cBhvr>
                                        <p:cTn id="13" dur="750"/>
                                        <p:tgtEl>
                                          <p:spTgt spid="6">
                                            <p:txEl>
                                              <p:pRg st="1" end="1"/>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diamond(in)">
                                      <p:cBhvr>
                                        <p:cTn id="16" dur="750"/>
                                        <p:tgtEl>
                                          <p:spTgt spid="6">
                                            <p:txEl>
                                              <p:pRg st="2" end="2"/>
                                            </p:txEl>
                                          </p:spTgt>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diamond(in)">
                                      <p:cBhvr>
                                        <p:cTn id="19" dur="750"/>
                                        <p:tgtEl>
                                          <p:spTgt spid="6">
                                            <p:txEl>
                                              <p:pRg st="3" end="3"/>
                                            </p:txEl>
                                          </p:spTgt>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diamond(in)">
                                      <p:cBhvr>
                                        <p:cTn id="22" dur="7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0252"/>
          </a:xfrm>
          <a:prstGeom prst="rect">
            <a:avLst/>
          </a:prstGeom>
        </p:spPr>
      </p:pic>
      <p:sp>
        <p:nvSpPr>
          <p:cNvPr id="4" name="Rectangle 3"/>
          <p:cNvSpPr/>
          <p:nvPr/>
        </p:nvSpPr>
        <p:spPr>
          <a:xfrm>
            <a:off x="0" y="0"/>
            <a:ext cx="12192000" cy="6858000"/>
          </a:xfrm>
          <a:prstGeom prst="rect">
            <a:avLst/>
          </a:prstGeom>
          <a:solidFill>
            <a:schemeClr val="bg1">
              <a:lumMod val="9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Vague 4"/>
          <p:cNvSpPr/>
          <p:nvPr/>
        </p:nvSpPr>
        <p:spPr>
          <a:xfrm>
            <a:off x="2495600" y="0"/>
            <a:ext cx="5976664" cy="2880319"/>
          </a:xfrm>
          <a:prstGeom prst="wave">
            <a:avLst/>
          </a:prstGeom>
          <a:gradFill>
            <a:gsLst>
              <a:gs pos="0">
                <a:srgbClr val="92D050">
                  <a:alpha val="51000"/>
                </a:srgbClr>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3600" dirty="0" smtClean="0">
                <a:solidFill>
                  <a:srgbClr val="002060"/>
                </a:solidFill>
                <a:latin typeface="Algerian" panose="04020705040A02060702" pitchFamily="82" charset="0"/>
              </a:rPr>
              <a:t>Time of Revenge :The employées golden </a:t>
            </a:r>
            <a:r>
              <a:rPr lang="fr-FR" sz="3600" dirty="0" err="1" smtClean="0">
                <a:solidFill>
                  <a:srgbClr val="002060"/>
                </a:solidFill>
                <a:latin typeface="Algerian" panose="04020705040A02060702" pitchFamily="82" charset="0"/>
              </a:rPr>
              <a:t>era</a:t>
            </a:r>
            <a:endParaRPr lang="fr-FR" sz="3600" dirty="0">
              <a:solidFill>
                <a:srgbClr val="002060"/>
              </a:solidFill>
              <a:latin typeface="Algerian" panose="04020705040A02060702" pitchFamily="82" charset="0"/>
            </a:endParaRPr>
          </a:p>
        </p:txBody>
      </p:sp>
      <p:sp>
        <p:nvSpPr>
          <p:cNvPr id="7" name="ZoneTexte 6"/>
          <p:cNvSpPr txBox="1"/>
          <p:nvPr/>
        </p:nvSpPr>
        <p:spPr>
          <a:xfrm>
            <a:off x="479376" y="2948449"/>
            <a:ext cx="10585176" cy="3779758"/>
          </a:xfrm>
          <a:prstGeom prst="flowChartAlternateProcess">
            <a:avLst/>
          </a:prstGeom>
          <a:solidFill>
            <a:schemeClr val="lt1">
              <a:alpha val="67000"/>
            </a:schemeClr>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rtl="1"/>
            <a:r>
              <a:rPr lang="ar-DZ" sz="3600" b="1" dirty="0">
                <a:solidFill>
                  <a:schemeClr val="tx1"/>
                </a:solidFill>
                <a:latin typeface="Traditional Arabic" panose="02020603050405020304" pitchFamily="18" charset="-78"/>
                <a:cs typeface="Traditional Arabic" panose="02020603050405020304" pitchFamily="18" charset="-78"/>
              </a:rPr>
              <a:t>الاجراءات التي تتبناها الشركات</a:t>
            </a:r>
            <a:r>
              <a:rPr lang="fr-FR" sz="3600" b="1" dirty="0">
                <a:solidFill>
                  <a:schemeClr val="tx1"/>
                </a:solidFill>
                <a:latin typeface="Traditional Arabic" panose="02020603050405020304" pitchFamily="18" charset="-78"/>
                <a:cs typeface="Traditional Arabic" panose="02020603050405020304" pitchFamily="18" charset="-78"/>
              </a:rPr>
              <a:t>:</a:t>
            </a:r>
            <a:endParaRPr lang="ar-DZ" sz="3600" b="1" dirty="0">
              <a:solidFill>
                <a:schemeClr val="tx1"/>
              </a:solidFill>
              <a:latin typeface="Traditional Arabic" panose="02020603050405020304" pitchFamily="18" charset="-78"/>
              <a:cs typeface="Traditional Arabic" panose="02020603050405020304" pitchFamily="18" charset="-78"/>
            </a:endParaRPr>
          </a:p>
          <a:p>
            <a:pPr algn="just" rtl="1">
              <a:buFont typeface="Wingdings" pitchFamily="2" charset="2"/>
              <a:buChar char="v"/>
            </a:pPr>
            <a:r>
              <a:rPr lang="ar-DZ" sz="3600" b="1" dirty="0">
                <a:solidFill>
                  <a:schemeClr val="tx1"/>
                </a:solidFill>
                <a:latin typeface="Traditional Arabic" panose="02020603050405020304" pitchFamily="18" charset="-78"/>
                <a:cs typeface="Traditional Arabic" panose="02020603050405020304" pitchFamily="18" charset="-78"/>
              </a:rPr>
              <a:t>أخرجة الأنشطة</a:t>
            </a:r>
            <a:r>
              <a:rPr lang="fr-FR" sz="3600" b="1" dirty="0">
                <a:solidFill>
                  <a:schemeClr val="tx1"/>
                </a:solidFill>
                <a:latin typeface="Traditional Arabic" panose="02020603050405020304" pitchFamily="18" charset="-78"/>
                <a:cs typeface="Traditional Arabic" panose="02020603050405020304" pitchFamily="18" charset="-78"/>
              </a:rPr>
              <a:t>.</a:t>
            </a:r>
            <a:endParaRPr lang="ar-DZ" sz="3600" b="1" dirty="0">
              <a:solidFill>
                <a:schemeClr val="tx1"/>
              </a:solidFill>
              <a:latin typeface="Traditional Arabic" panose="02020603050405020304" pitchFamily="18" charset="-78"/>
              <a:cs typeface="Traditional Arabic" panose="02020603050405020304" pitchFamily="18" charset="-78"/>
            </a:endParaRPr>
          </a:p>
          <a:p>
            <a:pPr algn="just" rtl="1">
              <a:buFont typeface="Wingdings" pitchFamily="2" charset="2"/>
              <a:buChar char="v"/>
            </a:pPr>
            <a:r>
              <a:rPr lang="ar-DZ" sz="3600" b="1" dirty="0">
                <a:solidFill>
                  <a:schemeClr val="tx1"/>
                </a:solidFill>
                <a:latin typeface="Traditional Arabic" panose="02020603050405020304" pitchFamily="18" charset="-78"/>
                <a:cs typeface="Traditional Arabic" panose="02020603050405020304" pitchFamily="18" charset="-78"/>
              </a:rPr>
              <a:t>قديما كانت الشركات تتبع في عملها البعدين هما</a:t>
            </a:r>
            <a:r>
              <a:rPr lang="fr-FR" sz="3600" b="1" dirty="0">
                <a:solidFill>
                  <a:schemeClr val="tx1"/>
                </a:solidFill>
                <a:latin typeface="Traditional Arabic" panose="02020603050405020304" pitchFamily="18" charset="-78"/>
                <a:cs typeface="Traditional Arabic" panose="02020603050405020304" pitchFamily="18" charset="-78"/>
              </a:rPr>
              <a:t> :</a:t>
            </a:r>
            <a:r>
              <a:rPr lang="ar-DZ" sz="3600" b="1" dirty="0">
                <a:solidFill>
                  <a:schemeClr val="tx1"/>
                </a:solidFill>
                <a:latin typeface="Traditional Arabic" panose="02020603050405020304" pitchFamily="18" charset="-78"/>
                <a:cs typeface="Traditional Arabic" panose="02020603050405020304" pitchFamily="18" charset="-78"/>
              </a:rPr>
              <a:t>التكاليف والسوق وحديثا أصبحوا يهتمون بالمواهب</a:t>
            </a:r>
            <a:r>
              <a:rPr lang="fr-FR" sz="3600" b="1" dirty="0">
                <a:solidFill>
                  <a:schemeClr val="tx1"/>
                </a:solidFill>
                <a:latin typeface="Traditional Arabic" panose="02020603050405020304" pitchFamily="18" charset="-78"/>
                <a:cs typeface="Traditional Arabic" panose="02020603050405020304" pitchFamily="18" charset="-78"/>
              </a:rPr>
              <a:t>.</a:t>
            </a:r>
            <a:endParaRPr lang="ar-DZ" sz="3600" b="1" dirty="0">
              <a:solidFill>
                <a:schemeClr val="tx1"/>
              </a:solidFill>
              <a:latin typeface="Traditional Arabic" panose="02020603050405020304" pitchFamily="18" charset="-78"/>
              <a:cs typeface="Traditional Arabic" panose="02020603050405020304" pitchFamily="18" charset="-78"/>
            </a:endParaRPr>
          </a:p>
          <a:p>
            <a:pPr algn="just" rtl="1">
              <a:buFont typeface="Wingdings" pitchFamily="2" charset="2"/>
              <a:buChar char="v"/>
            </a:pPr>
            <a:r>
              <a:rPr lang="ar-DZ" sz="3600" b="1" dirty="0">
                <a:solidFill>
                  <a:schemeClr val="tx1"/>
                </a:solidFill>
                <a:latin typeface="Traditional Arabic" panose="02020603050405020304" pitchFamily="18" charset="-78"/>
                <a:cs typeface="Traditional Arabic" panose="02020603050405020304" pitchFamily="18" charset="-78"/>
              </a:rPr>
              <a:t>اعتبار المواهب ميزة تستخدم عند التفاوض</a:t>
            </a:r>
            <a:r>
              <a:rPr lang="fr-FR" sz="3600" b="1" dirty="0">
                <a:solidFill>
                  <a:schemeClr val="tx1"/>
                </a:solidFill>
                <a:latin typeface="Traditional Arabic" panose="02020603050405020304" pitchFamily="18" charset="-78"/>
                <a:cs typeface="Traditional Arabic" panose="02020603050405020304" pitchFamily="18" charset="-78"/>
              </a:rPr>
              <a:t>.</a:t>
            </a:r>
            <a:endParaRPr lang="ar-DZ" sz="3600" b="1" dirty="0">
              <a:solidFill>
                <a:schemeClr val="tx1"/>
              </a:solidFill>
              <a:latin typeface="Traditional Arabic" panose="02020603050405020304" pitchFamily="18" charset="-78"/>
              <a:cs typeface="Traditional Arabic" panose="02020603050405020304" pitchFamily="18" charset="-78"/>
            </a:endParaRPr>
          </a:p>
          <a:p>
            <a:pPr algn="just" rtl="1">
              <a:buFont typeface="Wingdings" pitchFamily="2" charset="2"/>
              <a:buChar char="v"/>
            </a:pPr>
            <a:r>
              <a:rPr lang="ar-DZ" sz="3600" b="1" dirty="0">
                <a:solidFill>
                  <a:schemeClr val="tx1"/>
                </a:solidFill>
                <a:latin typeface="Traditional Arabic" panose="02020603050405020304" pitchFamily="18" charset="-78"/>
                <a:cs typeface="Traditional Arabic" panose="02020603050405020304" pitchFamily="18" charset="-78"/>
              </a:rPr>
              <a:t>أصبح الموظفون ذوي المهارات موارد نادرة لدى الكثير من المنظمات</a:t>
            </a:r>
            <a:r>
              <a:rPr lang="fr-FR" sz="3600" b="1" dirty="0">
                <a:solidFill>
                  <a:schemeClr val="tx1"/>
                </a:solidFill>
                <a:latin typeface="Traditional Arabic" panose="02020603050405020304" pitchFamily="18" charset="-78"/>
                <a:cs typeface="Traditional Arabic" panose="02020603050405020304" pitchFamily="18" charset="-78"/>
              </a:rPr>
              <a:t>.</a:t>
            </a:r>
          </a:p>
        </p:txBody>
      </p:sp>
    </p:spTree>
    <p:extLst>
      <p:ext uri="{BB962C8B-B14F-4D97-AF65-F5344CB8AC3E}">
        <p14:creationId xmlns:p14="http://schemas.microsoft.com/office/powerpoint/2010/main" val="25714422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750" fill="hold"/>
                                        <p:tgtEl>
                                          <p:spTgt spid="5">
                                            <p:bg/>
                                          </p:spTgt>
                                        </p:tgtEl>
                                        <p:attrNameLst>
                                          <p:attrName>ppt_x</p:attrName>
                                        </p:attrNameLst>
                                      </p:cBhvr>
                                      <p:tavLst>
                                        <p:tav tm="0">
                                          <p:val>
                                            <p:strVal val="#ppt_x"/>
                                          </p:val>
                                        </p:tav>
                                        <p:tav tm="100000">
                                          <p:val>
                                            <p:strVal val="#ppt_x"/>
                                          </p:val>
                                        </p:tav>
                                      </p:tavLst>
                                    </p:anim>
                                    <p:anim calcmode="lin" valueType="num">
                                      <p:cBhvr additive="base">
                                        <p:cTn id="8" dur="75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p:cTn id="17" dur="1000" fill="hold"/>
                                        <p:tgtEl>
                                          <p:spTgt spid="7">
                                            <p:bg/>
                                          </p:spTgt>
                                        </p:tgtEl>
                                        <p:attrNameLst>
                                          <p:attrName>ppt_w</p:attrName>
                                        </p:attrNameLst>
                                      </p:cBhvr>
                                      <p:tavLst>
                                        <p:tav tm="0">
                                          <p:val>
                                            <p:fltVal val="0"/>
                                          </p:val>
                                        </p:tav>
                                        <p:tav tm="100000">
                                          <p:val>
                                            <p:strVal val="#ppt_w"/>
                                          </p:val>
                                        </p:tav>
                                      </p:tavLst>
                                    </p:anim>
                                    <p:anim calcmode="lin" valueType="num">
                                      <p:cBhvr>
                                        <p:cTn id="18" dur="1000" fill="hold"/>
                                        <p:tgtEl>
                                          <p:spTgt spid="7">
                                            <p:bg/>
                                          </p:spTgt>
                                        </p:tgtEl>
                                        <p:attrNameLst>
                                          <p:attrName>ppt_h</p:attrName>
                                        </p:attrNameLst>
                                      </p:cBhvr>
                                      <p:tavLst>
                                        <p:tav tm="0">
                                          <p:val>
                                            <p:fltVal val="0"/>
                                          </p:val>
                                        </p:tav>
                                        <p:tav tm="100000">
                                          <p:val>
                                            <p:strVal val="#ppt_h"/>
                                          </p:val>
                                        </p:tav>
                                      </p:tavLst>
                                    </p:anim>
                                    <p:anim calcmode="lin" valueType="num">
                                      <p:cBhvr>
                                        <p:cTn id="19" dur="1000" fill="hold"/>
                                        <p:tgtEl>
                                          <p:spTgt spid="7">
                                            <p:bg/>
                                          </p:spTgt>
                                        </p:tgtEl>
                                        <p:attrNameLst>
                                          <p:attrName>style.rotation</p:attrName>
                                        </p:attrNameLst>
                                      </p:cBhvr>
                                      <p:tavLst>
                                        <p:tav tm="0">
                                          <p:val>
                                            <p:fltVal val="90"/>
                                          </p:val>
                                        </p:tav>
                                        <p:tav tm="100000">
                                          <p:val>
                                            <p:fltVal val="0"/>
                                          </p:val>
                                        </p:tav>
                                      </p:tavLst>
                                    </p:anim>
                                    <p:animEffect transition="in" filter="fade">
                                      <p:cBhvr>
                                        <p:cTn id="20" dur="1000"/>
                                        <p:tgtEl>
                                          <p:spTgt spid="7">
                                            <p:bg/>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0" end="0"/>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2" dur="1000"/>
                                        <p:tgtEl>
                                          <p:spTgt spid="7">
                                            <p:txEl>
                                              <p:pRg st="1" end="1"/>
                                            </p:tx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p:cTn id="35"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7">
                                            <p:txEl>
                                              <p:pRg st="2" end="2"/>
                                            </p:txEl>
                                          </p:spTgt>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 calcmode="lin" valueType="num">
                                      <p:cBhvr>
                                        <p:cTn id="41"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44" dur="1000"/>
                                        <p:tgtEl>
                                          <p:spTgt spid="7">
                                            <p:txEl>
                                              <p:pRg st="3" end="3"/>
                                            </p:txEl>
                                          </p:spTgt>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 calcmode="lin" valueType="num">
                                      <p:cBhvr>
                                        <p:cTn id="47"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7"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1576" y="-19014"/>
            <a:ext cx="12192000" cy="6858000"/>
          </a:xfrm>
          <a:prstGeom prst="rect">
            <a:avLst/>
          </a:prstGeom>
          <a:solidFill>
            <a:schemeClr val="bg1">
              <a:lumMod val="9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623392" y="476672"/>
            <a:ext cx="10369152" cy="5472608"/>
          </a:xfrm>
          <a:prstGeom prst="ellipse">
            <a:avLst/>
          </a:prstGeom>
          <a:gradFill>
            <a:gsLst>
              <a:gs pos="0">
                <a:srgbClr val="00B050">
                  <a:alpha val="24000"/>
                </a:srgb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6600" dirty="0" smtClean="0">
                <a:latin typeface="Algerian" panose="04020705040A02060702" pitchFamily="82" charset="0"/>
              </a:rPr>
              <a:t>Business and talent </a:t>
            </a:r>
            <a:r>
              <a:rPr lang="fr-FR" sz="6600" dirty="0" err="1" smtClean="0">
                <a:latin typeface="Algerian" panose="04020705040A02060702" pitchFamily="82" charset="0"/>
              </a:rPr>
              <a:t>realites</a:t>
            </a:r>
            <a:r>
              <a:rPr lang="fr-FR" sz="6600" dirty="0" smtClean="0">
                <a:latin typeface="Algerian" panose="04020705040A02060702" pitchFamily="82" charset="0"/>
              </a:rPr>
              <a:t>: trends </a:t>
            </a:r>
            <a:r>
              <a:rPr lang="fr-FR" sz="6600" dirty="0" err="1" smtClean="0">
                <a:latin typeface="Algerian" panose="04020705040A02060702" pitchFamily="82" charset="0"/>
              </a:rPr>
              <a:t>overt</a:t>
            </a:r>
            <a:r>
              <a:rPr lang="fr-FR" sz="6600" dirty="0" smtClean="0">
                <a:latin typeface="Algerian" panose="04020705040A02060702" pitchFamily="82" charset="0"/>
              </a:rPr>
              <a:t> time</a:t>
            </a:r>
            <a:endParaRPr lang="fr-FR" sz="6600" dirty="0">
              <a:latin typeface="Algerian" panose="04020705040A02060702" pitchFamily="82"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2757278007"/>
              </p:ext>
            </p:extLst>
          </p:nvPr>
        </p:nvGraphicFramePr>
        <p:xfrm>
          <a:off x="1105070" y="1196752"/>
          <a:ext cx="9167394" cy="5301208"/>
        </p:xfrm>
        <a:graphic>
          <a:graphicData uri="http://schemas.openxmlformats.org/drawingml/2006/table">
            <a:tbl>
              <a:tblPr firstRow="1" bandRow="1">
                <a:tableStyleId>{21E4AEA4-8DFA-4A89-87EB-49C32662AFE0}</a:tableStyleId>
              </a:tblPr>
              <a:tblGrid>
                <a:gridCol w="4530017"/>
                <a:gridCol w="4637377"/>
              </a:tblGrid>
              <a:tr h="761157">
                <a:tc>
                  <a:txBody>
                    <a:bodyPr/>
                    <a:lstStyle/>
                    <a:p>
                      <a:pPr algn="ctr" rtl="1"/>
                      <a:r>
                        <a:rPr lang="ar-DZ" sz="2000" dirty="0" smtClean="0">
                          <a:latin typeface="Traditional Arabic" panose="02020603050405020304" pitchFamily="18" charset="-78"/>
                          <a:cs typeface="Traditional Arabic" panose="02020603050405020304" pitchFamily="18" charset="-78"/>
                        </a:rPr>
                        <a:t>الاستقرار بين الأعمال و المواهب</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smtClean="0">
                          <a:latin typeface="Traditional Arabic" panose="02020603050405020304" pitchFamily="18" charset="-78"/>
                          <a:cs typeface="Traditional Arabic" panose="02020603050405020304" pitchFamily="18" charset="-78"/>
                        </a:rPr>
                        <a:t>Business and talent </a:t>
                      </a:r>
                      <a:r>
                        <a:rPr lang="fr-FR" sz="2000" dirty="0" err="1" smtClean="0">
                          <a:latin typeface="Traditional Arabic" panose="02020603050405020304" pitchFamily="18" charset="-78"/>
                          <a:cs typeface="Traditional Arabic" panose="02020603050405020304" pitchFamily="18" charset="-78"/>
                        </a:rPr>
                        <a:t>stability</a:t>
                      </a:r>
                      <a:endParaRPr lang="fr-FR" sz="2000" dirty="0" smtClean="0">
                        <a:latin typeface="Traditional Arabic" panose="02020603050405020304" pitchFamily="18" charset="-78"/>
                        <a:cs typeface="Traditional Arabic" panose="02020603050405020304" pitchFamily="18" charset="-78"/>
                      </a:endParaRPr>
                    </a:p>
                  </a:txBody>
                  <a:tcPr anchor="ctr"/>
                </a:tc>
                <a:tc>
                  <a:txBody>
                    <a:bodyPr/>
                    <a:lstStyle/>
                    <a:p>
                      <a:pPr algn="ctr" rtl="1"/>
                      <a:r>
                        <a:rPr lang="ar-DZ" sz="2000" dirty="0" smtClean="0">
                          <a:latin typeface="Traditional Arabic" panose="02020603050405020304" pitchFamily="18" charset="-78"/>
                          <a:cs typeface="Traditional Arabic" panose="02020603050405020304" pitchFamily="18" charset="-78"/>
                        </a:rPr>
                        <a:t>ادارة المواهب في الجيل الجديد</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err="1" smtClean="0">
                          <a:latin typeface="Traditional Arabic" panose="02020603050405020304" pitchFamily="18" charset="-78"/>
                          <a:cs typeface="Traditional Arabic" panose="02020603050405020304" pitchFamily="18" charset="-78"/>
                        </a:rPr>
                        <a:t>Next</a:t>
                      </a:r>
                      <a:r>
                        <a:rPr lang="fr-FR" sz="2000" dirty="0" smtClean="0">
                          <a:latin typeface="Traditional Arabic" panose="02020603050405020304" pitchFamily="18" charset="-78"/>
                          <a:cs typeface="Traditional Arabic" panose="02020603050405020304" pitchFamily="18" charset="-78"/>
                        </a:rPr>
                        <a:t> génération talent management</a:t>
                      </a:r>
                      <a:endParaRPr lang="fr-FR" sz="2000" dirty="0">
                        <a:latin typeface="Traditional Arabic" panose="02020603050405020304" pitchFamily="18" charset="-78"/>
                        <a:cs typeface="Traditional Arabic" panose="02020603050405020304" pitchFamily="18" charset="-78"/>
                      </a:endParaRPr>
                    </a:p>
                  </a:txBody>
                  <a:tcPr anchor="ctr"/>
                </a:tc>
              </a:tr>
              <a:tr h="755779">
                <a:tc>
                  <a:txBody>
                    <a:bodyPr/>
                    <a:lstStyle/>
                    <a:p>
                      <a:pPr algn="ctr" rtl="1"/>
                      <a:r>
                        <a:rPr lang="ar-DZ" sz="2000" dirty="0" smtClean="0">
                          <a:latin typeface="Traditional Arabic" panose="02020603050405020304" pitchFamily="18" charset="-78"/>
                          <a:cs typeface="Traditional Arabic" panose="02020603050405020304" pitchFamily="18" charset="-78"/>
                        </a:rPr>
                        <a:t>استقرار الأعمال(</a:t>
                      </a:r>
                      <a:r>
                        <a:rPr lang="ar-DZ" sz="2000" baseline="0" dirty="0" smtClean="0">
                          <a:latin typeface="Traditional Arabic" panose="02020603050405020304" pitchFamily="18" charset="-78"/>
                          <a:cs typeface="Traditional Arabic" panose="02020603050405020304" pitchFamily="18" charset="-78"/>
                        </a:rPr>
                        <a:t> العمل</a:t>
                      </a:r>
                      <a:r>
                        <a:rPr lang="ar-DZ" sz="2000" baseline="0" dirty="0" err="1" smtClean="0">
                          <a:latin typeface="Traditional Arabic" panose="02020603050405020304" pitchFamily="18" charset="-78"/>
                          <a:cs typeface="Traditional Arabic" panose="02020603050405020304" pitchFamily="18" charset="-78"/>
                        </a:rPr>
                        <a:t>)</a:t>
                      </a:r>
                      <a:endParaRPr lang="fr-FR" sz="2000" baseline="0" dirty="0" smtClean="0">
                        <a:latin typeface="Traditional Arabic" panose="02020603050405020304" pitchFamily="18" charset="-78"/>
                        <a:cs typeface="Traditional Arabic" panose="02020603050405020304" pitchFamily="18" charset="-78"/>
                      </a:endParaRPr>
                    </a:p>
                    <a:p>
                      <a:pPr algn="ctr" rtl="0"/>
                      <a:r>
                        <a:rPr lang="fr-FR" sz="2000" baseline="0" dirty="0" smtClean="0">
                          <a:latin typeface="Traditional Arabic" panose="02020603050405020304" pitchFamily="18" charset="-78"/>
                          <a:cs typeface="Traditional Arabic" panose="02020603050405020304" pitchFamily="18" charset="-78"/>
                        </a:rPr>
                        <a:t>Business stabilité</a:t>
                      </a:r>
                      <a:endParaRPr lang="fr-FR" sz="2000" dirty="0">
                        <a:latin typeface="Traditional Arabic" panose="02020603050405020304" pitchFamily="18" charset="-78"/>
                        <a:cs typeface="Traditional Arabic" panose="02020603050405020304" pitchFamily="18" charset="-78"/>
                      </a:endParaRPr>
                    </a:p>
                  </a:txBody>
                  <a:tcPr anchor="ctr"/>
                </a:tc>
                <a:tc>
                  <a:txBody>
                    <a:bodyPr/>
                    <a:lstStyle/>
                    <a:p>
                      <a:pPr algn="ctr" rtl="1"/>
                      <a:r>
                        <a:rPr lang="ar-DZ" sz="2000" dirty="0" smtClean="0">
                          <a:latin typeface="Traditional Arabic" panose="02020603050405020304" pitchFamily="18" charset="-78"/>
                          <a:cs typeface="Traditional Arabic" panose="02020603050405020304" pitchFamily="18" charset="-78"/>
                        </a:rPr>
                        <a:t>أعمال معقدة</a:t>
                      </a:r>
                    </a:p>
                    <a:p>
                      <a:pPr algn="ctr" rtl="0"/>
                      <a:r>
                        <a:rPr lang="fr-FR" sz="2000" dirty="0" smtClean="0">
                          <a:latin typeface="Traditional Arabic" panose="02020603050405020304" pitchFamily="18" charset="-78"/>
                          <a:cs typeface="Traditional Arabic" panose="02020603050405020304" pitchFamily="18" charset="-78"/>
                        </a:rPr>
                        <a:t>Business</a:t>
                      </a:r>
                      <a:r>
                        <a:rPr lang="fr-FR" sz="2000" baseline="0" dirty="0" smtClean="0">
                          <a:latin typeface="Traditional Arabic" panose="02020603050405020304" pitchFamily="18" charset="-78"/>
                          <a:cs typeface="Traditional Arabic" panose="02020603050405020304" pitchFamily="18" charset="-78"/>
                        </a:rPr>
                        <a:t> </a:t>
                      </a:r>
                      <a:r>
                        <a:rPr lang="fr-FR" sz="2000" baseline="0" dirty="0" err="1" smtClean="0">
                          <a:latin typeface="Traditional Arabic" panose="02020603050405020304" pitchFamily="18" charset="-78"/>
                          <a:cs typeface="Traditional Arabic" panose="02020603050405020304" pitchFamily="18" charset="-78"/>
                        </a:rPr>
                        <a:t>complexity</a:t>
                      </a:r>
                      <a:endParaRPr lang="fr-FR" sz="2000" dirty="0">
                        <a:latin typeface="Traditional Arabic" panose="02020603050405020304" pitchFamily="18" charset="-78"/>
                        <a:cs typeface="Traditional Arabic" panose="02020603050405020304" pitchFamily="18" charset="-78"/>
                      </a:endParaRPr>
                    </a:p>
                  </a:txBody>
                  <a:tcPr anchor="ctr"/>
                </a:tc>
              </a:tr>
              <a:tr h="755779">
                <a:tc>
                  <a:txBody>
                    <a:bodyPr/>
                    <a:lstStyle/>
                    <a:p>
                      <a:pPr algn="ctr" rtl="1"/>
                      <a:r>
                        <a:rPr lang="ar-DZ" sz="2000" dirty="0" smtClean="0">
                          <a:latin typeface="Traditional Arabic" panose="02020603050405020304" pitchFamily="18" charset="-78"/>
                          <a:cs typeface="Traditional Arabic" panose="02020603050405020304" pitchFamily="18" charset="-78"/>
                        </a:rPr>
                        <a:t>تنمية وتطوير العاملين داخليا(تدريب</a:t>
                      </a:r>
                      <a:r>
                        <a:rPr lang="ar-DZ" sz="2000" dirty="0" err="1" smtClean="0">
                          <a:latin typeface="Traditional Arabic" panose="02020603050405020304" pitchFamily="18" charset="-78"/>
                          <a:cs typeface="Traditional Arabic" panose="02020603050405020304" pitchFamily="18" charset="-78"/>
                        </a:rPr>
                        <a:t>)</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err="1" smtClean="0">
                          <a:latin typeface="Traditional Arabic" panose="02020603050405020304" pitchFamily="18" charset="-78"/>
                          <a:cs typeface="Traditional Arabic" panose="02020603050405020304" pitchFamily="18" charset="-78"/>
                        </a:rPr>
                        <a:t>Raising</a:t>
                      </a:r>
                      <a:r>
                        <a:rPr lang="fr-FR" sz="2000" dirty="0" smtClean="0">
                          <a:latin typeface="Traditional Arabic" panose="02020603050405020304" pitchFamily="18" charset="-78"/>
                          <a:cs typeface="Traditional Arabic" panose="02020603050405020304" pitchFamily="18" charset="-78"/>
                        </a:rPr>
                        <a:t> people</a:t>
                      </a:r>
                      <a:r>
                        <a:rPr lang="fr-FR" sz="2000" baseline="0" dirty="0" smtClean="0">
                          <a:latin typeface="Traditional Arabic" panose="02020603050405020304" pitchFamily="18" charset="-78"/>
                          <a:cs typeface="Traditional Arabic" panose="02020603050405020304" pitchFamily="18" charset="-78"/>
                        </a:rPr>
                        <a:t> frome </a:t>
                      </a:r>
                      <a:r>
                        <a:rPr lang="fr-FR" sz="2000" baseline="0" dirty="0" err="1" smtClean="0">
                          <a:latin typeface="Traditional Arabic" panose="02020603050405020304" pitchFamily="18" charset="-78"/>
                          <a:cs typeface="Traditional Arabic" panose="02020603050405020304" pitchFamily="18" charset="-78"/>
                        </a:rPr>
                        <a:t>witham</a:t>
                      </a:r>
                      <a:endParaRPr lang="fr-FR" sz="2000" dirty="0">
                        <a:latin typeface="Traditional Arabic" panose="02020603050405020304" pitchFamily="18" charset="-78"/>
                        <a:cs typeface="Traditional Arabic" panose="02020603050405020304" pitchFamily="18" charset="-78"/>
                      </a:endParaRPr>
                    </a:p>
                  </a:txBody>
                  <a:tcPr anchor="ctr"/>
                </a:tc>
                <a:tc>
                  <a:txBody>
                    <a:bodyPr/>
                    <a:lstStyle/>
                    <a:p>
                      <a:pPr algn="ctr" rtl="1"/>
                      <a:r>
                        <a:rPr lang="ar-DZ" sz="2000" dirty="0" smtClean="0">
                          <a:latin typeface="Traditional Arabic" panose="02020603050405020304" pitchFamily="18" charset="-78"/>
                          <a:cs typeface="Traditional Arabic" panose="02020603050405020304" pitchFamily="18" charset="-78"/>
                        </a:rPr>
                        <a:t>البحث</a:t>
                      </a:r>
                      <a:r>
                        <a:rPr lang="ar-DZ" sz="2000" baseline="0" dirty="0" smtClean="0">
                          <a:latin typeface="Traditional Arabic" panose="02020603050405020304" pitchFamily="18" charset="-78"/>
                          <a:cs typeface="Traditional Arabic" panose="02020603050405020304" pitchFamily="18" charset="-78"/>
                        </a:rPr>
                        <a:t> عن المواهب من الخارج(استقطاب</a:t>
                      </a:r>
                      <a:r>
                        <a:rPr lang="ar-DZ" sz="2000" baseline="0" dirty="0" err="1" smtClean="0">
                          <a:latin typeface="Traditional Arabic" panose="02020603050405020304" pitchFamily="18" charset="-78"/>
                          <a:cs typeface="Traditional Arabic" panose="02020603050405020304" pitchFamily="18" charset="-78"/>
                        </a:rPr>
                        <a:t>)</a:t>
                      </a:r>
                      <a:endParaRPr lang="fr-FR" sz="2000" baseline="0" dirty="0" smtClean="0">
                        <a:latin typeface="Traditional Arabic" panose="02020603050405020304" pitchFamily="18" charset="-78"/>
                        <a:cs typeface="Traditional Arabic" panose="02020603050405020304" pitchFamily="18" charset="-78"/>
                      </a:endParaRPr>
                    </a:p>
                    <a:p>
                      <a:pPr algn="ctr" rtl="0"/>
                      <a:r>
                        <a:rPr lang="fr-FR" sz="2000" baseline="0" dirty="0" err="1" smtClean="0">
                          <a:latin typeface="Traditional Arabic" panose="02020603050405020304" pitchFamily="18" charset="-78"/>
                          <a:cs typeface="Traditional Arabic" panose="02020603050405020304" pitchFamily="18" charset="-78"/>
                        </a:rPr>
                        <a:t>Searching</a:t>
                      </a:r>
                      <a:r>
                        <a:rPr lang="fr-FR" sz="2000" baseline="0" dirty="0" smtClean="0">
                          <a:latin typeface="Traditional Arabic" panose="02020603050405020304" pitchFamily="18" charset="-78"/>
                          <a:cs typeface="Traditional Arabic" panose="02020603050405020304" pitchFamily="18" charset="-78"/>
                        </a:rPr>
                        <a:t> </a:t>
                      </a:r>
                      <a:r>
                        <a:rPr lang="fr-FR" sz="2000" baseline="0" dirty="0" err="1" smtClean="0">
                          <a:latin typeface="Traditional Arabic" panose="02020603050405020304" pitchFamily="18" charset="-78"/>
                          <a:cs typeface="Traditional Arabic" panose="02020603050405020304" pitchFamily="18" charset="-78"/>
                        </a:rPr>
                        <a:t>from</a:t>
                      </a:r>
                      <a:r>
                        <a:rPr lang="fr-FR" sz="2000" baseline="0" dirty="0" smtClean="0">
                          <a:latin typeface="Traditional Arabic" panose="02020603050405020304" pitchFamily="18" charset="-78"/>
                          <a:cs typeface="Traditional Arabic" panose="02020603050405020304" pitchFamily="18" charset="-78"/>
                        </a:rPr>
                        <a:t> outsider talent</a:t>
                      </a:r>
                      <a:endParaRPr lang="fr-FR" sz="2000" dirty="0">
                        <a:latin typeface="Traditional Arabic" panose="02020603050405020304" pitchFamily="18" charset="-78"/>
                        <a:cs typeface="Traditional Arabic" panose="02020603050405020304" pitchFamily="18" charset="-78"/>
                      </a:endParaRPr>
                    </a:p>
                  </a:txBody>
                  <a:tcPr anchor="ctr"/>
                </a:tc>
              </a:tr>
              <a:tr h="761156">
                <a:tc>
                  <a:txBody>
                    <a:bodyPr/>
                    <a:lstStyle/>
                    <a:p>
                      <a:pPr algn="ctr" rtl="1"/>
                      <a:r>
                        <a:rPr lang="ar-DZ" sz="2000" dirty="0" smtClean="0">
                          <a:latin typeface="Traditional Arabic" panose="02020603050405020304" pitchFamily="18" charset="-78"/>
                          <a:cs typeface="Traditional Arabic" panose="02020603050405020304" pitchFamily="18" charset="-78"/>
                        </a:rPr>
                        <a:t>تطوير المسار الوظيفي في بعض الشركات</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smtClean="0">
                          <a:latin typeface="Traditional Arabic" panose="02020603050405020304" pitchFamily="18" charset="-78"/>
                          <a:cs typeface="Traditional Arabic" panose="02020603050405020304" pitchFamily="18" charset="-78"/>
                        </a:rPr>
                        <a:t>Carrer </a:t>
                      </a:r>
                      <a:r>
                        <a:rPr lang="fr-FR" sz="2000" dirty="0" err="1" smtClean="0">
                          <a:latin typeface="Traditional Arabic" panose="02020603050405020304" pitchFamily="18" charset="-78"/>
                          <a:cs typeface="Traditional Arabic" panose="02020603050405020304" pitchFamily="18" charset="-78"/>
                        </a:rPr>
                        <a:t>development</a:t>
                      </a:r>
                      <a:r>
                        <a:rPr lang="fr-FR" sz="2000" dirty="0" smtClean="0">
                          <a:latin typeface="Traditional Arabic" panose="02020603050405020304" pitchFamily="18" charset="-78"/>
                          <a:cs typeface="Traditional Arabic" panose="02020603050405020304" pitchFamily="18" charset="-78"/>
                        </a:rPr>
                        <a:t> in a few </a:t>
                      </a:r>
                      <a:r>
                        <a:rPr lang="fr-FR" sz="2000" dirty="0" err="1" smtClean="0">
                          <a:latin typeface="Traditional Arabic" panose="02020603050405020304" pitchFamily="18" charset="-78"/>
                          <a:cs typeface="Traditional Arabic" panose="02020603050405020304" pitchFamily="18" charset="-78"/>
                        </a:rPr>
                        <a:t>companies</a:t>
                      </a:r>
                      <a:endParaRPr lang="fr-FR" sz="2000" dirty="0">
                        <a:latin typeface="Traditional Arabic" panose="02020603050405020304" pitchFamily="18" charset="-78"/>
                        <a:cs typeface="Traditional Arabic" panose="02020603050405020304" pitchFamily="18" charset="-78"/>
                      </a:endParaRPr>
                    </a:p>
                  </a:txBody>
                  <a:tcPr anchor="ctr"/>
                </a:tc>
                <a:tc>
                  <a:txBody>
                    <a:bodyPr/>
                    <a:lstStyle/>
                    <a:p>
                      <a:pPr algn="ctr" rtl="1"/>
                      <a:r>
                        <a:rPr lang="ar-DZ" sz="2000" dirty="0" smtClean="0">
                          <a:latin typeface="Traditional Arabic" panose="02020603050405020304" pitchFamily="18" charset="-78"/>
                          <a:cs typeface="Traditional Arabic" panose="02020603050405020304" pitchFamily="18" charset="-78"/>
                        </a:rPr>
                        <a:t>دوران العمل</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smtClean="0">
                          <a:latin typeface="Traditional Arabic" panose="02020603050405020304" pitchFamily="18" charset="-78"/>
                          <a:cs typeface="Traditional Arabic" panose="02020603050405020304" pitchFamily="18" charset="-78"/>
                        </a:rPr>
                        <a:t>Job-</a:t>
                      </a:r>
                      <a:r>
                        <a:rPr lang="fr-FR" sz="2000" dirty="0" err="1" smtClean="0">
                          <a:latin typeface="Traditional Arabic" panose="02020603050405020304" pitchFamily="18" charset="-78"/>
                          <a:cs typeface="Traditional Arabic" panose="02020603050405020304" pitchFamily="18" charset="-78"/>
                        </a:rPr>
                        <a:t>hopping</a:t>
                      </a:r>
                      <a:endParaRPr lang="fr-FR" sz="2000" dirty="0">
                        <a:latin typeface="Traditional Arabic" panose="02020603050405020304" pitchFamily="18" charset="-78"/>
                        <a:cs typeface="Traditional Arabic" panose="02020603050405020304" pitchFamily="18" charset="-78"/>
                      </a:endParaRPr>
                    </a:p>
                  </a:txBody>
                  <a:tcPr anchor="ctr"/>
                </a:tc>
              </a:tr>
              <a:tr h="755779">
                <a:tc>
                  <a:txBody>
                    <a:bodyPr/>
                    <a:lstStyle/>
                    <a:p>
                      <a:pPr algn="ctr" rtl="1"/>
                      <a:r>
                        <a:rPr lang="ar-DZ" sz="2000" dirty="0" smtClean="0">
                          <a:latin typeface="Traditional Arabic" panose="02020603050405020304" pitchFamily="18" charset="-78"/>
                          <a:cs typeface="Traditional Arabic" panose="02020603050405020304" pitchFamily="18" charset="-78"/>
                        </a:rPr>
                        <a:t>الالتزام المنظمة</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err="1" smtClean="0">
                          <a:latin typeface="Traditional Arabic" panose="02020603050405020304" pitchFamily="18" charset="-78"/>
                          <a:cs typeface="Traditional Arabic" panose="02020603050405020304" pitchFamily="18" charset="-78"/>
                        </a:rPr>
                        <a:t>Commitment</a:t>
                      </a:r>
                      <a:r>
                        <a:rPr lang="fr-FR" sz="2000" dirty="0" smtClean="0">
                          <a:latin typeface="Traditional Arabic" panose="02020603050405020304" pitchFamily="18" charset="-78"/>
                          <a:cs typeface="Traditional Arabic" panose="02020603050405020304" pitchFamily="18" charset="-78"/>
                        </a:rPr>
                        <a:t> to the organisation</a:t>
                      </a:r>
                      <a:r>
                        <a:rPr lang="fr-FR" sz="2000" baseline="0" dirty="0" smtClean="0">
                          <a:latin typeface="Traditional Arabic" panose="02020603050405020304" pitchFamily="18" charset="-78"/>
                          <a:cs typeface="Traditional Arabic" panose="02020603050405020304" pitchFamily="18" charset="-78"/>
                        </a:rPr>
                        <a:t> </a:t>
                      </a:r>
                      <a:endParaRPr lang="fr-FR" sz="2000" dirty="0">
                        <a:latin typeface="Traditional Arabic" panose="02020603050405020304" pitchFamily="18" charset="-78"/>
                        <a:cs typeface="Traditional Arabic" panose="02020603050405020304" pitchFamily="18" charset="-78"/>
                      </a:endParaRPr>
                    </a:p>
                  </a:txBody>
                  <a:tcPr anchor="ctr"/>
                </a:tc>
                <a:tc>
                  <a:txBody>
                    <a:bodyPr/>
                    <a:lstStyle/>
                    <a:p>
                      <a:pPr algn="ctr" rtl="1"/>
                      <a:r>
                        <a:rPr lang="ar-DZ" sz="2000" dirty="0" smtClean="0">
                          <a:latin typeface="Traditional Arabic" panose="02020603050405020304" pitchFamily="18" charset="-78"/>
                          <a:cs typeface="Traditional Arabic" panose="02020603050405020304" pitchFamily="18" charset="-78"/>
                        </a:rPr>
                        <a:t>التزام الموظف لنفسه</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smtClean="0">
                          <a:latin typeface="Traditional Arabic" panose="02020603050405020304" pitchFamily="18" charset="-78"/>
                          <a:cs typeface="Traditional Arabic" panose="02020603050405020304" pitchFamily="18" charset="-78"/>
                        </a:rPr>
                        <a:t>Self </a:t>
                      </a:r>
                      <a:r>
                        <a:rPr lang="fr-FR" sz="2000" dirty="0" err="1" smtClean="0">
                          <a:latin typeface="Traditional Arabic" panose="02020603050405020304" pitchFamily="18" charset="-78"/>
                          <a:cs typeface="Traditional Arabic" panose="02020603050405020304" pitchFamily="18" charset="-78"/>
                        </a:rPr>
                        <a:t>commitment</a:t>
                      </a:r>
                      <a:endParaRPr lang="fr-FR" sz="2000" dirty="0">
                        <a:latin typeface="Traditional Arabic" panose="02020603050405020304" pitchFamily="18" charset="-78"/>
                        <a:cs typeface="Traditional Arabic" panose="02020603050405020304" pitchFamily="18" charset="-78"/>
                      </a:endParaRPr>
                    </a:p>
                  </a:txBody>
                  <a:tcPr anchor="ctr"/>
                </a:tc>
              </a:tr>
              <a:tr h="755779">
                <a:tc>
                  <a:txBody>
                    <a:bodyPr/>
                    <a:lstStyle/>
                    <a:p>
                      <a:pPr algn="ctr" rtl="1"/>
                      <a:r>
                        <a:rPr lang="ar-DZ" sz="2000" dirty="0" smtClean="0">
                          <a:latin typeface="Traditional Arabic" panose="02020603050405020304" pitchFamily="18" charset="-78"/>
                          <a:cs typeface="Traditional Arabic" panose="02020603050405020304" pitchFamily="18" charset="-78"/>
                        </a:rPr>
                        <a:t>القوة التفاوضية للشركة</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err="1" smtClean="0">
                          <a:latin typeface="Traditional Arabic" panose="02020603050405020304" pitchFamily="18" charset="-78"/>
                          <a:cs typeface="Traditional Arabic" panose="02020603050405020304" pitchFamily="18" charset="-78"/>
                        </a:rPr>
                        <a:t>Negotiation</a:t>
                      </a:r>
                      <a:r>
                        <a:rPr lang="fr-FR" sz="2000" dirty="0" smtClean="0">
                          <a:latin typeface="Traditional Arabic" panose="02020603050405020304" pitchFamily="18" charset="-78"/>
                          <a:cs typeface="Traditional Arabic" panose="02020603050405020304" pitchFamily="18" charset="-78"/>
                        </a:rPr>
                        <a:t> power:</a:t>
                      </a:r>
                      <a:r>
                        <a:rPr lang="fr-FR" sz="2000" baseline="0" dirty="0" smtClean="0">
                          <a:latin typeface="Traditional Arabic" panose="02020603050405020304" pitchFamily="18" charset="-78"/>
                          <a:cs typeface="Traditional Arabic" panose="02020603050405020304" pitchFamily="18" charset="-78"/>
                        </a:rPr>
                        <a:t> the campan</a:t>
                      </a:r>
                      <a:endParaRPr lang="fr-FR" sz="2000" dirty="0">
                        <a:latin typeface="Traditional Arabic" panose="02020603050405020304" pitchFamily="18" charset="-78"/>
                        <a:cs typeface="Traditional Arabic" panose="02020603050405020304" pitchFamily="18" charset="-78"/>
                      </a:endParaRPr>
                    </a:p>
                  </a:txBody>
                  <a:tcPr anchor="ctr"/>
                </a:tc>
                <a:tc>
                  <a:txBody>
                    <a:bodyPr/>
                    <a:lstStyle/>
                    <a:p>
                      <a:pPr algn="ctr" rtl="1"/>
                      <a:r>
                        <a:rPr lang="ar-DZ" sz="2000" dirty="0" smtClean="0">
                          <a:latin typeface="Traditional Arabic" panose="02020603050405020304" pitchFamily="18" charset="-78"/>
                          <a:cs typeface="Traditional Arabic" panose="02020603050405020304" pitchFamily="18" charset="-78"/>
                        </a:rPr>
                        <a:t>قوة التفاوض عند العامل الموهوب</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err="1" smtClean="0">
                          <a:latin typeface="Traditional Arabic" panose="02020603050405020304" pitchFamily="18" charset="-78"/>
                          <a:cs typeface="Traditional Arabic" panose="02020603050405020304" pitchFamily="18" charset="-78"/>
                        </a:rPr>
                        <a:t>Negotiation</a:t>
                      </a:r>
                      <a:r>
                        <a:rPr lang="fr-FR" sz="2000" dirty="0" smtClean="0">
                          <a:latin typeface="Traditional Arabic" panose="02020603050405020304" pitchFamily="18" charset="-78"/>
                          <a:cs typeface="Traditional Arabic" panose="02020603050405020304" pitchFamily="18" charset="-78"/>
                        </a:rPr>
                        <a:t> power:</a:t>
                      </a:r>
                      <a:r>
                        <a:rPr lang="fr-FR" sz="2000" baseline="0" dirty="0" smtClean="0">
                          <a:latin typeface="Traditional Arabic" panose="02020603050405020304" pitchFamily="18" charset="-78"/>
                          <a:cs typeface="Traditional Arabic" panose="02020603050405020304" pitchFamily="18" charset="-78"/>
                        </a:rPr>
                        <a:t> the </a:t>
                      </a:r>
                      <a:r>
                        <a:rPr lang="fr-FR" sz="2000" baseline="0" dirty="0" err="1" smtClean="0">
                          <a:latin typeface="Traditional Arabic" panose="02020603050405020304" pitchFamily="18" charset="-78"/>
                          <a:cs typeface="Traditional Arabic" panose="02020603050405020304" pitchFamily="18" charset="-78"/>
                        </a:rPr>
                        <a:t>person</a:t>
                      </a:r>
                      <a:endParaRPr lang="fr-FR" sz="2000" dirty="0">
                        <a:latin typeface="Traditional Arabic" panose="02020603050405020304" pitchFamily="18" charset="-78"/>
                        <a:cs typeface="Traditional Arabic" panose="02020603050405020304" pitchFamily="18" charset="-78"/>
                      </a:endParaRPr>
                    </a:p>
                  </a:txBody>
                  <a:tcPr anchor="ctr"/>
                </a:tc>
              </a:tr>
              <a:tr h="755779">
                <a:tc>
                  <a:txBody>
                    <a:bodyPr/>
                    <a:lstStyle/>
                    <a:p>
                      <a:pPr algn="ctr" rtl="1"/>
                      <a:r>
                        <a:rPr lang="ar-DZ" sz="2000" dirty="0" smtClean="0">
                          <a:latin typeface="Traditional Arabic" panose="02020603050405020304" pitchFamily="18" charset="-78"/>
                          <a:cs typeface="Traditional Arabic" panose="02020603050405020304" pitchFamily="18" charset="-78"/>
                        </a:rPr>
                        <a:t>أمن </a:t>
                      </a:r>
                      <a:r>
                        <a:rPr lang="ar-DZ" sz="2000" dirty="0" err="1" smtClean="0">
                          <a:latin typeface="Traditional Arabic" panose="02020603050405020304" pitchFamily="18" charset="-78"/>
                          <a:cs typeface="Traditional Arabic" panose="02020603050405020304" pitchFamily="18" charset="-78"/>
                        </a:rPr>
                        <a:t>العمل </a:t>
                      </a:r>
                      <a:r>
                        <a:rPr lang="ar-DZ" sz="2000" dirty="0" smtClean="0">
                          <a:latin typeface="Traditional Arabic" panose="02020603050405020304" pitchFamily="18" charset="-78"/>
                          <a:cs typeface="Traditional Arabic" panose="02020603050405020304" pitchFamily="18" charset="-78"/>
                        </a:rPr>
                        <a:t>(</a:t>
                      </a:r>
                      <a:r>
                        <a:rPr lang="ar-DZ" sz="2000" baseline="0" dirty="0" smtClean="0">
                          <a:latin typeface="Traditional Arabic" panose="02020603050405020304" pitchFamily="18" charset="-78"/>
                          <a:cs typeface="Traditional Arabic" panose="02020603050405020304" pitchFamily="18" charset="-78"/>
                        </a:rPr>
                        <a:t> مهم جدا</a:t>
                      </a:r>
                      <a:r>
                        <a:rPr lang="ar-DZ" sz="2000" baseline="0" dirty="0" err="1" smtClean="0">
                          <a:latin typeface="Traditional Arabic" panose="02020603050405020304" pitchFamily="18" charset="-78"/>
                          <a:cs typeface="Traditional Arabic" panose="02020603050405020304" pitchFamily="18" charset="-78"/>
                        </a:rPr>
                        <a:t>)</a:t>
                      </a:r>
                      <a:endParaRPr lang="fr-FR" sz="2000" baseline="0" dirty="0" smtClean="0">
                        <a:latin typeface="Traditional Arabic" panose="02020603050405020304" pitchFamily="18" charset="-78"/>
                        <a:cs typeface="Traditional Arabic" panose="02020603050405020304" pitchFamily="18" charset="-78"/>
                      </a:endParaRPr>
                    </a:p>
                    <a:p>
                      <a:pPr algn="ctr" rtl="0"/>
                      <a:r>
                        <a:rPr lang="fr-FR" sz="2000" baseline="0" dirty="0" smtClean="0">
                          <a:latin typeface="Traditional Arabic" panose="02020603050405020304" pitchFamily="18" charset="-78"/>
                          <a:cs typeface="Traditional Arabic" panose="02020603050405020304" pitchFamily="18" charset="-78"/>
                        </a:rPr>
                        <a:t>Job </a:t>
                      </a:r>
                      <a:r>
                        <a:rPr lang="fr-FR" sz="2000" baseline="0" dirty="0" err="1" smtClean="0">
                          <a:latin typeface="Traditional Arabic" panose="02020603050405020304" pitchFamily="18" charset="-78"/>
                          <a:cs typeface="Traditional Arabic" panose="02020603050405020304" pitchFamily="18" charset="-78"/>
                        </a:rPr>
                        <a:t>security</a:t>
                      </a:r>
                      <a:r>
                        <a:rPr lang="fr-FR" sz="2000" baseline="0" dirty="0" smtClean="0">
                          <a:latin typeface="Traditional Arabic" panose="02020603050405020304" pitchFamily="18" charset="-78"/>
                          <a:cs typeface="Traditional Arabic" panose="02020603050405020304" pitchFamily="18" charset="-78"/>
                        </a:rPr>
                        <a:t>: </a:t>
                      </a:r>
                      <a:r>
                        <a:rPr lang="fr-FR" sz="2000" baseline="0" dirty="0" err="1" smtClean="0">
                          <a:latin typeface="Traditional Arabic" panose="02020603050405020304" pitchFamily="18" charset="-78"/>
                          <a:cs typeface="Traditional Arabic" panose="02020603050405020304" pitchFamily="18" charset="-78"/>
                        </a:rPr>
                        <a:t>critical</a:t>
                      </a:r>
                      <a:endParaRPr lang="fr-FR" sz="2000" dirty="0">
                        <a:latin typeface="Traditional Arabic" panose="02020603050405020304" pitchFamily="18" charset="-78"/>
                        <a:cs typeface="Traditional Arabic" panose="02020603050405020304" pitchFamily="18" charset="-78"/>
                      </a:endParaRPr>
                    </a:p>
                  </a:txBody>
                  <a:tcPr anchor="ctr"/>
                </a:tc>
                <a:tc>
                  <a:txBody>
                    <a:bodyPr/>
                    <a:lstStyle/>
                    <a:p>
                      <a:pPr algn="ctr" rtl="1"/>
                      <a:r>
                        <a:rPr lang="ar-DZ" sz="2000" dirty="0" smtClean="0">
                          <a:latin typeface="Traditional Arabic" panose="02020603050405020304" pitchFamily="18" charset="-78"/>
                          <a:cs typeface="Traditional Arabic" panose="02020603050405020304" pitchFamily="18" charset="-78"/>
                        </a:rPr>
                        <a:t>أمن العمل(فقد قيمته</a:t>
                      </a:r>
                      <a:r>
                        <a:rPr lang="ar-DZ" sz="2000" dirty="0" err="1" smtClean="0">
                          <a:latin typeface="Traditional Arabic" panose="02020603050405020304" pitchFamily="18" charset="-78"/>
                          <a:cs typeface="Traditional Arabic" panose="02020603050405020304" pitchFamily="18" charset="-78"/>
                        </a:rPr>
                        <a:t>)</a:t>
                      </a:r>
                      <a:endParaRPr lang="fr-FR" sz="2000" dirty="0" smtClean="0">
                        <a:latin typeface="Traditional Arabic" panose="02020603050405020304" pitchFamily="18" charset="-78"/>
                        <a:cs typeface="Traditional Arabic" panose="02020603050405020304" pitchFamily="18" charset="-78"/>
                      </a:endParaRPr>
                    </a:p>
                    <a:p>
                      <a:pPr algn="ctr" rtl="0"/>
                      <a:r>
                        <a:rPr lang="fr-FR" sz="2000" dirty="0" smtClean="0">
                          <a:latin typeface="Traditional Arabic" panose="02020603050405020304" pitchFamily="18" charset="-78"/>
                          <a:cs typeface="Traditional Arabic" panose="02020603050405020304" pitchFamily="18" charset="-78"/>
                        </a:rPr>
                        <a:t>Job </a:t>
                      </a:r>
                      <a:r>
                        <a:rPr lang="fr-FR" sz="2000" dirty="0" err="1" smtClean="0">
                          <a:latin typeface="Traditional Arabic" panose="02020603050405020304" pitchFamily="18" charset="-78"/>
                          <a:cs typeface="Traditional Arabic" panose="02020603050405020304" pitchFamily="18" charset="-78"/>
                        </a:rPr>
                        <a:t>secunity</a:t>
                      </a:r>
                      <a:r>
                        <a:rPr lang="fr-FR" sz="2000" dirty="0" smtClean="0">
                          <a:latin typeface="Traditional Arabic" panose="02020603050405020304" pitchFamily="18" charset="-78"/>
                          <a:cs typeface="Traditional Arabic" panose="02020603050405020304" pitchFamily="18" charset="-78"/>
                        </a:rPr>
                        <a:t>: an </a:t>
                      </a:r>
                      <a:r>
                        <a:rPr lang="fr-FR" sz="2000" dirty="0" err="1" smtClean="0">
                          <a:latin typeface="Traditional Arabic" panose="02020603050405020304" pitchFamily="18" charset="-78"/>
                          <a:cs typeface="Traditional Arabic" panose="02020603050405020304" pitchFamily="18" charset="-78"/>
                        </a:rPr>
                        <a:t>old</a:t>
                      </a:r>
                      <a:r>
                        <a:rPr lang="fr-FR" sz="2000" dirty="0" smtClean="0">
                          <a:latin typeface="Traditional Arabic" panose="02020603050405020304" pitchFamily="18" charset="-78"/>
                          <a:cs typeface="Traditional Arabic" panose="02020603050405020304" pitchFamily="18" charset="-78"/>
                        </a:rPr>
                        <a:t> </a:t>
                      </a:r>
                      <a:r>
                        <a:rPr lang="fr-FR" sz="2000" dirty="0" err="1" smtClean="0">
                          <a:latin typeface="Traditional Arabic" panose="02020603050405020304" pitchFamily="18" charset="-78"/>
                          <a:cs typeface="Traditional Arabic" panose="02020603050405020304" pitchFamily="18" charset="-78"/>
                        </a:rPr>
                        <a:t>fashioned</a:t>
                      </a:r>
                      <a:r>
                        <a:rPr lang="fr-FR" sz="2000" baseline="0" dirty="0" smtClean="0">
                          <a:latin typeface="Traditional Arabic" panose="02020603050405020304" pitchFamily="18" charset="-78"/>
                          <a:cs typeface="Traditional Arabic" panose="02020603050405020304" pitchFamily="18" charset="-78"/>
                        </a:rPr>
                        <a:t> value</a:t>
                      </a:r>
                      <a:endParaRPr lang="fr-FR" sz="2000" dirty="0">
                        <a:latin typeface="Traditional Arabic" panose="02020603050405020304" pitchFamily="18" charset="-78"/>
                        <a:cs typeface="Traditional Arabic" panose="02020603050405020304" pitchFamily="18" charset="-78"/>
                      </a:endParaRPr>
                    </a:p>
                  </a:txBody>
                  <a:tcPr anchor="ctr"/>
                </a:tc>
              </a:tr>
            </a:tbl>
          </a:graphicData>
        </a:graphic>
      </p:graphicFrame>
    </p:spTree>
    <p:extLst>
      <p:ext uri="{BB962C8B-B14F-4D97-AF65-F5344CB8AC3E}">
        <p14:creationId xmlns:p14="http://schemas.microsoft.com/office/powerpoint/2010/main" val="2669109153"/>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18507</TotalTime>
  <Words>1221</Words>
  <Application>Microsoft Office PowerPoint</Application>
  <PresentationFormat>Personnalisé</PresentationFormat>
  <Paragraphs>161</Paragraphs>
  <Slides>25</Slides>
  <Notes>1</Notes>
  <HiddenSlides>0</HiddenSlides>
  <MMClips>1</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poste</dc:creator>
  <cp:lastModifiedBy>user</cp:lastModifiedBy>
  <cp:revision>530</cp:revision>
  <dcterms:created xsi:type="dcterms:W3CDTF">2017-02-26T20:01:25Z</dcterms:created>
  <dcterms:modified xsi:type="dcterms:W3CDTF">2020-04-10T11:35:53Z</dcterms:modified>
</cp:coreProperties>
</file>