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281" r:id="rId5"/>
    <p:sldId id="346" r:id="rId6"/>
    <p:sldId id="347" r:id="rId7"/>
    <p:sldId id="348" r:id="rId8"/>
    <p:sldId id="368" r:id="rId9"/>
    <p:sldId id="369" r:id="rId10"/>
    <p:sldId id="349" r:id="rId11"/>
    <p:sldId id="350" r:id="rId12"/>
    <p:sldId id="352" r:id="rId13"/>
    <p:sldId id="351" r:id="rId14"/>
    <p:sldId id="353" r:id="rId15"/>
    <p:sldId id="355" r:id="rId16"/>
    <p:sldId id="356" r:id="rId17"/>
    <p:sldId id="359" r:id="rId18"/>
    <p:sldId id="361" r:id="rId19"/>
    <p:sldId id="362" r:id="rId20"/>
    <p:sldId id="363" r:id="rId21"/>
    <p:sldId id="364" r:id="rId22"/>
    <p:sldId id="365" r:id="rId23"/>
    <p:sldId id="367"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snapToGrid="0" showGuides="1">
      <p:cViewPr varScale="1">
        <p:scale>
          <a:sx n="72" d="100"/>
          <a:sy n="72" d="100"/>
        </p:scale>
        <p:origin x="804" y="78"/>
      </p:cViewPr>
      <p:guideLst>
        <p:guide orient="horz" pos="2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08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35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9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id="{98E4CD2F-19FD-4D06-B1F3-52C4E8F04EFE}"/>
              </a:ext>
            </a:extLst>
          </p:cNvPr>
          <p:cNvSpPr>
            <a:spLocks noGrp="1"/>
          </p:cNvSpPr>
          <p:nvPr>
            <p:ph type="pic" sz="quarter" idx="42" hasCustomPrompt="1"/>
          </p:nvPr>
        </p:nvSpPr>
        <p:spPr>
          <a:xfrm>
            <a:off x="1096182" y="2002982"/>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C9752D35-94A9-482B-B5CB-634979BBD929}"/>
              </a:ext>
            </a:extLst>
          </p:cNvPr>
          <p:cNvSpPr>
            <a:spLocks noGrp="1"/>
          </p:cNvSpPr>
          <p:nvPr>
            <p:ph type="pic" sz="quarter" idx="43" hasCustomPrompt="1"/>
          </p:nvPr>
        </p:nvSpPr>
        <p:spPr>
          <a:xfrm>
            <a:off x="5090284" y="2002982"/>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id="{D9302DB8-5453-4391-88B9-E8AC1DFF4BD6}"/>
              </a:ext>
            </a:extLst>
          </p:cNvPr>
          <p:cNvSpPr>
            <a:spLocks noGrp="1"/>
          </p:cNvSpPr>
          <p:nvPr>
            <p:ph type="pic" sz="quarter" idx="44" hasCustomPrompt="1"/>
          </p:nvPr>
        </p:nvSpPr>
        <p:spPr>
          <a:xfrm>
            <a:off x="9084387" y="2002982"/>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813672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139F7A-DB49-4747-BE08-2A8FB28A42D4}"/>
              </a:ext>
            </a:extLst>
          </p:cNvPr>
          <p:cNvGrpSpPr/>
          <p:nvPr userDrawn="1"/>
        </p:nvGrpSpPr>
        <p:grpSpPr>
          <a:xfrm>
            <a:off x="7407953" y="971475"/>
            <a:ext cx="4036500" cy="2217783"/>
            <a:chOff x="-548507" y="477868"/>
            <a:chExt cx="11570449" cy="6357177"/>
          </a:xfrm>
        </p:grpSpPr>
        <p:sp>
          <p:nvSpPr>
            <p:cNvPr id="7" name="Freeform: Shape 6">
              <a:extLst>
                <a:ext uri="{FF2B5EF4-FFF2-40B4-BE49-F238E27FC236}">
                  <a16:creationId xmlns:a16="http://schemas.microsoft.com/office/drawing/2014/main"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Freeform: Shape 13">
              <a:extLst>
                <a:ext uri="{FF2B5EF4-FFF2-40B4-BE49-F238E27FC236}">
                  <a16:creationId xmlns:a16="http://schemas.microsoft.com/office/drawing/2014/main"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9" name="Group 18">
            <a:extLst>
              <a:ext uri="{FF2B5EF4-FFF2-40B4-BE49-F238E27FC236}">
                <a16:creationId xmlns:a16="http://schemas.microsoft.com/office/drawing/2014/main" id="{C303F237-F11B-47DE-A8FC-A59A36AB846E}"/>
              </a:ext>
            </a:extLst>
          </p:cNvPr>
          <p:cNvGrpSpPr/>
          <p:nvPr userDrawn="1"/>
        </p:nvGrpSpPr>
        <p:grpSpPr>
          <a:xfrm>
            <a:off x="7407953" y="3842291"/>
            <a:ext cx="4036500" cy="2217783"/>
            <a:chOff x="-548507" y="477868"/>
            <a:chExt cx="11570449" cy="6357177"/>
          </a:xfrm>
        </p:grpSpPr>
        <p:sp>
          <p:nvSpPr>
            <p:cNvPr id="20" name="Freeform: Shape 19">
              <a:extLst>
                <a:ext uri="{FF2B5EF4-FFF2-40B4-BE49-F238E27FC236}">
                  <a16:creationId xmlns:a16="http://schemas.microsoft.com/office/drawing/2014/main"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Freeform: Shape 27">
              <a:extLst>
                <a:ext uri="{FF2B5EF4-FFF2-40B4-BE49-F238E27FC236}">
                  <a16:creationId xmlns:a16="http://schemas.microsoft.com/office/drawing/2014/main"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4BE51ADC-8BC1-455E-BA55-8AA7DC898FCC}"/>
              </a:ext>
            </a:extLst>
          </p:cNvPr>
          <p:cNvSpPr>
            <a:spLocks noGrp="1"/>
          </p:cNvSpPr>
          <p:nvPr>
            <p:ph type="pic" idx="1" hasCustomPrompt="1"/>
          </p:nvPr>
        </p:nvSpPr>
        <p:spPr>
          <a:xfrm>
            <a:off x="7956092" y="1111547"/>
            <a:ext cx="292708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id="{DCD9D3DB-2220-4596-A5BF-72EE7B9609A5}"/>
              </a:ext>
            </a:extLst>
          </p:cNvPr>
          <p:cNvSpPr>
            <a:spLocks noGrp="1"/>
          </p:cNvSpPr>
          <p:nvPr>
            <p:ph type="pic" idx="10" hasCustomPrompt="1"/>
          </p:nvPr>
        </p:nvSpPr>
        <p:spPr>
          <a:xfrm>
            <a:off x="7956092" y="3984257"/>
            <a:ext cx="2927081" cy="17492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3597965" y="1301929"/>
            <a:ext cx="8289234"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2116183" y="2023797"/>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324478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807046C-F888-4A36-A40A-256FAD5D0C4E}"/>
              </a:ext>
            </a:extLst>
          </p:cNvPr>
          <p:cNvSpPr/>
          <p:nvPr userDrawn="1"/>
        </p:nvSpPr>
        <p:spPr>
          <a:xfrm>
            <a:off x="356152" y="473558"/>
            <a:ext cx="11479696"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그림 개체 틀 2">
            <a:extLst>
              <a:ext uri="{FF2B5EF4-FFF2-40B4-BE49-F238E27FC236}">
                <a16:creationId xmlns:a16="http://schemas.microsoft.com/office/drawing/2014/main" id="{6396103F-7E16-4445-B7A5-DADC79F7C85B}"/>
              </a:ext>
            </a:extLst>
          </p:cNvPr>
          <p:cNvSpPr>
            <a:spLocks noGrp="1"/>
          </p:cNvSpPr>
          <p:nvPr>
            <p:ph type="pic" sz="quarter" idx="14" hasCustomPrompt="1"/>
          </p:nvPr>
        </p:nvSpPr>
        <p:spPr>
          <a:xfrm>
            <a:off x="648128" y="258417"/>
            <a:ext cx="10895743"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55725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CFB63C-8719-4A56-9AE9-2AE7BBFD278C}"/>
              </a:ext>
            </a:extLst>
          </p:cNvPr>
          <p:cNvSpPr>
            <a:spLocks noGrp="1"/>
          </p:cNvSpPr>
          <p:nvPr>
            <p:ph type="pic" sz="quarter" idx="14" hasCustomPrompt="1"/>
          </p:nvPr>
        </p:nvSpPr>
        <p:spPr>
          <a:xfrm>
            <a:off x="1" y="3"/>
            <a:ext cx="7219949"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990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69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964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3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48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723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9" r:id="rId3"/>
    <p:sldLayoutId id="2147483668" r:id="rId4"/>
    <p:sldLayoutId id="2147483670" r:id="rId5"/>
    <p:sldLayoutId id="2147483673" r:id="rId6"/>
    <p:sldLayoutId id="2147483674" r:id="rId7"/>
    <p:sldLayoutId id="2147483675" r:id="rId8"/>
    <p:sldLayoutId id="2147483671" r:id="rId9"/>
    <p:sldLayoutId id="2147483672" r:id="rId10"/>
    <p:sldLayoutId id="2147483676" r:id="rId11"/>
    <p:sldLayoutId id="2147483665" r:id="rId12"/>
    <p:sldLayoutId id="2147483679" r:id="rId13"/>
    <p:sldLayoutId id="2147483680" r:id="rId14"/>
    <p:sldLayoutId id="2147483677" r:id="rId15"/>
    <p:sldLayoutId id="2147483683" r:id="rId16"/>
    <p:sldLayoutId id="2147483684"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a:extLst>
              <a:ext uri="{FF2B5EF4-FFF2-40B4-BE49-F238E27FC236}">
                <a16:creationId xmlns:a16="http://schemas.microsoft.com/office/drawing/2014/main" id="{BE647175-CCDB-4E22-AD82-A3D8D4A572BC}"/>
              </a:ext>
            </a:extLst>
          </p:cNvPr>
          <p:cNvSpPr/>
          <p:nvPr/>
        </p:nvSpPr>
        <p:spPr>
          <a:xfrm>
            <a:off x="0" y="4207724"/>
            <a:ext cx="12192000" cy="1619988"/>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23" name="Rectangle 5">
            <a:extLst>
              <a:ext uri="{FF2B5EF4-FFF2-40B4-BE49-F238E27FC236}">
                <a16:creationId xmlns:a16="http://schemas.microsoft.com/office/drawing/2014/main" id="{B4891078-3790-49FA-A89F-DCB85C2F6207}"/>
              </a:ext>
            </a:extLst>
          </p:cNvPr>
          <p:cNvSpPr/>
          <p:nvPr/>
        </p:nvSpPr>
        <p:spPr>
          <a:xfrm>
            <a:off x="-26126" y="4014576"/>
            <a:ext cx="12192000" cy="1379269"/>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700" dirty="0">
              <a:solidFill>
                <a:schemeClr val="bg1"/>
              </a:solidFill>
            </a:endParaRPr>
          </a:p>
        </p:txBody>
      </p:sp>
      <p:grpSp>
        <p:nvGrpSpPr>
          <p:cNvPr id="18" name="Group 17">
            <a:extLst>
              <a:ext uri="{FF2B5EF4-FFF2-40B4-BE49-F238E27FC236}">
                <a16:creationId xmlns:a16="http://schemas.microsoft.com/office/drawing/2014/main" id="{42B76E31-A13F-4FA1-BB78-99AA06F8AE34}"/>
              </a:ext>
            </a:extLst>
          </p:cNvPr>
          <p:cNvGrpSpPr/>
          <p:nvPr/>
        </p:nvGrpSpPr>
        <p:grpSpPr>
          <a:xfrm>
            <a:off x="10045398" y="187384"/>
            <a:ext cx="1682803" cy="413563"/>
            <a:chOff x="3275856" y="1242391"/>
            <a:chExt cx="1656184" cy="407020"/>
          </a:xfrm>
        </p:grpSpPr>
        <p:sp>
          <p:nvSpPr>
            <p:cNvPr id="19" name="Rounded Rectangle 7">
              <a:extLst>
                <a:ext uri="{FF2B5EF4-FFF2-40B4-BE49-F238E27FC236}">
                  <a16:creationId xmlns:a16="http://schemas.microsoft.com/office/drawing/2014/main" id="{223B111F-273B-44AB-A6BD-7A8729C971C6}"/>
                </a:ext>
              </a:extLst>
            </p:cNvPr>
            <p:cNvSpPr/>
            <p:nvPr/>
          </p:nvSpPr>
          <p:spPr>
            <a:xfrm>
              <a:off x="3275856" y="1242391"/>
              <a:ext cx="1656184" cy="407020"/>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 name="Picture 2" descr="E:\002-KIMS BUSINESS\007-01-ALLPPT.com\011-ALLPPT-LOGO\allppt-logo-e.png">
              <a:extLst>
                <a:ext uri="{FF2B5EF4-FFF2-40B4-BE49-F238E27FC236}">
                  <a16:creationId xmlns:a16="http://schemas.microsoft.com/office/drawing/2014/main" id="{FDBC744C-3D89-4C9F-9E69-16620940E20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046"/>
                      </a14:imgEffect>
                      <a14:imgEffect>
                        <a14:saturation sat="175000"/>
                      </a14:imgEffect>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11"/>
          <p:cNvSpPr/>
          <p:nvPr/>
        </p:nvSpPr>
        <p:spPr>
          <a:xfrm>
            <a:off x="2628883" y="49776"/>
            <a:ext cx="6815566" cy="1938992"/>
          </a:xfrm>
          <a:prstGeom prst="rect">
            <a:avLst/>
          </a:prstGeom>
        </p:spPr>
        <p:txBody>
          <a:bodyPr wrap="square">
            <a:spAutoFit/>
          </a:bodyPr>
          <a:lstStyle/>
          <a:p>
            <a:pPr algn="r" rtl="1"/>
            <a:r>
              <a:rPr lang="ar-DZ" sz="2400" dirty="0">
                <a:solidFill>
                  <a:schemeClr val="bg1"/>
                </a:solidFill>
                <a:latin typeface="Times New Roman" pitchFamily="18" charset="0"/>
                <a:cs typeface="Times New Roman" pitchFamily="18" charset="0"/>
              </a:rPr>
              <a:t>                      الجمهورية الجزائرية الديمقراطية الشعبية</a:t>
            </a:r>
          </a:p>
          <a:p>
            <a:pPr algn="r" rtl="1"/>
            <a:r>
              <a:rPr lang="ar-DZ" sz="2400" dirty="0">
                <a:solidFill>
                  <a:schemeClr val="bg1"/>
                </a:solidFill>
                <a:latin typeface="Times New Roman" pitchFamily="18" charset="0"/>
                <a:cs typeface="Times New Roman" pitchFamily="18" charset="0"/>
              </a:rPr>
              <a:t>                         وزارة التعليم العالي والبحث العلمي </a:t>
            </a:r>
          </a:p>
          <a:p>
            <a:pPr algn="r" rtl="1"/>
            <a:r>
              <a:rPr lang="ar-DZ" sz="2400" dirty="0">
                <a:solidFill>
                  <a:schemeClr val="bg1"/>
                </a:solidFill>
                <a:latin typeface="Times New Roman" pitchFamily="18" charset="0"/>
                <a:cs typeface="Times New Roman" pitchFamily="18" charset="0"/>
              </a:rPr>
              <a:t>                           جامعة محمد خيضر— بسكرة —</a:t>
            </a:r>
          </a:p>
          <a:p>
            <a:pPr algn="r" rtl="1"/>
            <a:r>
              <a:rPr lang="ar-DZ" sz="2400" dirty="0">
                <a:solidFill>
                  <a:schemeClr val="bg1"/>
                </a:solidFill>
                <a:cs typeface="Calibri"/>
              </a:rPr>
              <a:t>                    </a:t>
            </a:r>
            <a:r>
              <a:rPr lang="ar-DZ" sz="2400" b="1" dirty="0">
                <a:solidFill>
                  <a:schemeClr val="bg1"/>
                </a:solidFill>
                <a:cs typeface="Calibri"/>
              </a:rPr>
              <a:t>كلية العلوم الاقتصادية والتجارية وعلوم التسيير</a:t>
            </a:r>
          </a:p>
          <a:p>
            <a:pPr algn="r" rtl="1"/>
            <a:r>
              <a:rPr lang="ar-DZ" sz="2400" b="1" dirty="0">
                <a:solidFill>
                  <a:schemeClr val="bg1"/>
                </a:solidFill>
                <a:cs typeface="Calibri"/>
              </a:rPr>
              <a:t>                                    قسم علوم التسيير </a:t>
            </a:r>
            <a:endParaRPr lang="fr-FR" sz="2400" dirty="0">
              <a:solidFill>
                <a:schemeClr val="bg1"/>
              </a:solidFill>
            </a:endParaRPr>
          </a:p>
        </p:txBody>
      </p:sp>
      <p:sp>
        <p:nvSpPr>
          <p:cNvPr id="26" name="مربع نص 25"/>
          <p:cNvSpPr txBox="1"/>
          <p:nvPr/>
        </p:nvSpPr>
        <p:spPr>
          <a:xfrm>
            <a:off x="1018904" y="4506687"/>
            <a:ext cx="7158529" cy="1077218"/>
          </a:xfrm>
          <a:prstGeom prst="rect">
            <a:avLst/>
          </a:prstGeom>
          <a:noFill/>
        </p:spPr>
        <p:txBody>
          <a:bodyPr wrap="square" rtlCol="1">
            <a:spAutoFit/>
          </a:bodyPr>
          <a:lstStyle/>
          <a:p>
            <a:pPr algn="r"/>
            <a:r>
              <a:rPr lang="ar-DZ" altLang="ko-KR" sz="3200" b="1" dirty="0">
                <a:solidFill>
                  <a:schemeClr val="bg1"/>
                </a:solidFill>
                <a:effectLst>
                  <a:outerShdw blurRad="38100" dist="38100" dir="2700000" algn="tl">
                    <a:srgbClr val="000000">
                      <a:alpha val="43137"/>
                    </a:srgbClr>
                  </a:outerShdw>
                </a:effectLst>
              </a:rPr>
              <a:t> إدارة مخاطر الموارد البشرية     </a:t>
            </a:r>
          </a:p>
          <a:p>
            <a:pPr algn="r"/>
            <a:r>
              <a:rPr lang="ar-DZ" altLang="ko-KR" sz="3200" b="1" dirty="0">
                <a:solidFill>
                  <a:schemeClr val="bg1"/>
                </a:solidFill>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sp>
        <p:nvSpPr>
          <p:cNvPr id="27" name="مربع نص 26"/>
          <p:cNvSpPr txBox="1"/>
          <p:nvPr/>
        </p:nvSpPr>
        <p:spPr>
          <a:xfrm>
            <a:off x="10215154" y="5421085"/>
            <a:ext cx="1641795" cy="400110"/>
          </a:xfrm>
          <a:prstGeom prst="rect">
            <a:avLst/>
          </a:prstGeom>
          <a:noFill/>
        </p:spPr>
        <p:txBody>
          <a:bodyPr wrap="none" rtlCol="1">
            <a:spAutoFit/>
          </a:bodyPr>
          <a:lstStyle/>
          <a:p>
            <a:r>
              <a:rPr lang="ar-DZ" sz="2000" b="1" dirty="0">
                <a:solidFill>
                  <a:schemeClr val="bg1"/>
                </a:solidFill>
                <a:effectLst>
                  <a:outerShdw blurRad="38100" dist="38100" dir="2700000" algn="tl">
                    <a:srgbClr val="000000">
                      <a:alpha val="43137"/>
                    </a:srgbClr>
                  </a:outerShdw>
                </a:effectLst>
              </a:rPr>
              <a:t>من إعداد الطلبة :</a:t>
            </a:r>
            <a:endParaRPr lang="ar-SA" sz="2000" b="1" dirty="0">
              <a:solidFill>
                <a:schemeClr val="bg1"/>
              </a:solidFill>
              <a:effectLst>
                <a:outerShdw blurRad="38100" dist="38100" dir="2700000" algn="tl">
                  <a:srgbClr val="000000">
                    <a:alpha val="43137"/>
                  </a:srgbClr>
                </a:outerShdw>
              </a:effectLst>
            </a:endParaRPr>
          </a:p>
        </p:txBody>
      </p:sp>
      <p:sp>
        <p:nvSpPr>
          <p:cNvPr id="28" name="مربع نص 27"/>
          <p:cNvSpPr txBox="1"/>
          <p:nvPr/>
        </p:nvSpPr>
        <p:spPr>
          <a:xfrm>
            <a:off x="766354" y="5403668"/>
            <a:ext cx="2066591" cy="400110"/>
          </a:xfrm>
          <a:prstGeom prst="rect">
            <a:avLst/>
          </a:prstGeom>
          <a:noFill/>
        </p:spPr>
        <p:txBody>
          <a:bodyPr wrap="none" rtlCol="1">
            <a:spAutoFit/>
          </a:bodyPr>
          <a:lstStyle/>
          <a:p>
            <a:r>
              <a:rPr lang="ar-DZ" sz="2000" b="1" dirty="0">
                <a:solidFill>
                  <a:schemeClr val="bg1"/>
                </a:solidFill>
                <a:effectLst>
                  <a:outerShdw blurRad="38100" dist="38100" dir="2700000" algn="tl">
                    <a:srgbClr val="000000">
                      <a:alpha val="43137"/>
                    </a:srgbClr>
                  </a:outerShdw>
                </a:effectLst>
              </a:rPr>
              <a:t>تحت إشراف الأستاذة :</a:t>
            </a:r>
            <a:endParaRPr lang="ar-SA" sz="2000" b="1" dirty="0">
              <a:solidFill>
                <a:schemeClr val="bg1"/>
              </a:solidFill>
              <a:effectLst>
                <a:outerShdw blurRad="38100" dist="38100" dir="2700000" algn="tl">
                  <a:srgbClr val="000000">
                    <a:alpha val="43137"/>
                  </a:srgbClr>
                </a:outerShdw>
              </a:effectLst>
            </a:endParaRPr>
          </a:p>
        </p:txBody>
      </p:sp>
      <p:sp>
        <p:nvSpPr>
          <p:cNvPr id="29" name="مربع نص 28"/>
          <p:cNvSpPr txBox="1"/>
          <p:nvPr/>
        </p:nvSpPr>
        <p:spPr>
          <a:xfrm>
            <a:off x="10180431" y="5777022"/>
            <a:ext cx="1619354" cy="1015663"/>
          </a:xfrm>
          <a:prstGeom prst="rect">
            <a:avLst/>
          </a:prstGeom>
          <a:noFill/>
        </p:spPr>
        <p:txBody>
          <a:bodyPr wrap="none" rtlCol="1">
            <a:spAutoFit/>
          </a:bodyPr>
          <a:lstStyle/>
          <a:p>
            <a:pPr algn="r"/>
            <a:r>
              <a:rPr lang="ar-DZ" sz="2000" b="1" dirty="0">
                <a:solidFill>
                  <a:schemeClr val="bg1"/>
                </a:solidFill>
                <a:effectLst>
                  <a:outerShdw blurRad="38100" dist="38100" dir="2700000" algn="tl">
                    <a:srgbClr val="000000">
                      <a:alpha val="43137"/>
                    </a:srgbClr>
                  </a:outerShdw>
                </a:effectLst>
              </a:rPr>
              <a:t>-موسي أمنة </a:t>
            </a:r>
          </a:p>
          <a:p>
            <a:pPr algn="r"/>
            <a:r>
              <a:rPr lang="ar-DZ" sz="2000" b="1" dirty="0">
                <a:solidFill>
                  <a:schemeClr val="bg1"/>
                </a:solidFill>
                <a:effectLst>
                  <a:outerShdw blurRad="38100" dist="38100" dir="2700000" algn="tl">
                    <a:srgbClr val="000000">
                      <a:alpha val="43137"/>
                    </a:srgbClr>
                  </a:outerShdw>
                </a:effectLst>
              </a:rPr>
              <a:t>-جبار مريم </a:t>
            </a:r>
          </a:p>
          <a:p>
            <a:pPr algn="r"/>
            <a:r>
              <a:rPr lang="ar-DZ" sz="2000" b="1" dirty="0">
                <a:solidFill>
                  <a:schemeClr val="bg1"/>
                </a:solidFill>
                <a:effectLst>
                  <a:outerShdw blurRad="38100" dist="38100" dir="2700000" algn="tl">
                    <a:srgbClr val="000000">
                      <a:alpha val="43137"/>
                    </a:srgbClr>
                  </a:outerShdw>
                </a:effectLst>
              </a:rPr>
              <a:t>مودع باية أنفال </a:t>
            </a:r>
            <a:r>
              <a:rPr lang="fr-FR" sz="2000" b="1" dirty="0">
                <a:solidFill>
                  <a:schemeClr val="bg1"/>
                </a:solidFill>
                <a:effectLst>
                  <a:outerShdw blurRad="38100" dist="38100" dir="2700000" algn="tl">
                    <a:srgbClr val="000000">
                      <a:alpha val="43137"/>
                    </a:srgbClr>
                  </a:outerShdw>
                </a:effectLst>
              </a:rPr>
              <a:t>-</a:t>
            </a:r>
            <a:endParaRPr lang="ar-SA" sz="2000" b="1" dirty="0">
              <a:solidFill>
                <a:schemeClr val="bg1"/>
              </a:solidFill>
              <a:effectLst>
                <a:outerShdw blurRad="38100" dist="38100" dir="2700000" algn="tl">
                  <a:srgbClr val="000000">
                    <a:alpha val="43137"/>
                  </a:srgbClr>
                </a:outerShdw>
              </a:effectLst>
            </a:endParaRPr>
          </a:p>
        </p:txBody>
      </p:sp>
      <p:sp>
        <p:nvSpPr>
          <p:cNvPr id="30" name="مربع نص 29"/>
          <p:cNvSpPr txBox="1"/>
          <p:nvPr/>
        </p:nvSpPr>
        <p:spPr>
          <a:xfrm>
            <a:off x="1034096" y="6004559"/>
            <a:ext cx="1290738" cy="400110"/>
          </a:xfrm>
          <a:prstGeom prst="rect">
            <a:avLst/>
          </a:prstGeom>
          <a:noFill/>
        </p:spPr>
        <p:txBody>
          <a:bodyPr wrap="none" rtlCol="1">
            <a:spAutoFit/>
          </a:bodyPr>
          <a:lstStyle/>
          <a:p>
            <a:pPr algn="r"/>
            <a:r>
              <a:rPr lang="ar-DZ" sz="2000" b="1" dirty="0">
                <a:solidFill>
                  <a:schemeClr val="bg1"/>
                </a:solidFill>
                <a:effectLst>
                  <a:outerShdw blurRad="38100" dist="38100" dir="2700000" algn="tl">
                    <a:srgbClr val="000000">
                      <a:alpha val="43137"/>
                    </a:srgbClr>
                  </a:outerShdw>
                </a:effectLst>
              </a:rPr>
              <a:t>-مودع إيمان </a:t>
            </a:r>
            <a:endParaRPr lang="ar-SA" sz="2000" b="1" dirty="0">
              <a:solidFill>
                <a:schemeClr val="bg1"/>
              </a:solidFill>
              <a:effectLst>
                <a:outerShdw blurRad="38100" dist="38100" dir="2700000" algn="tl">
                  <a:srgbClr val="000000">
                    <a:alpha val="43137"/>
                  </a:srgbClr>
                </a:outerShdw>
              </a:effectLst>
            </a:endParaRPr>
          </a:p>
        </p:txBody>
      </p:sp>
      <p:sp>
        <p:nvSpPr>
          <p:cNvPr id="31" name="مربع نص 30"/>
          <p:cNvSpPr txBox="1"/>
          <p:nvPr/>
        </p:nvSpPr>
        <p:spPr>
          <a:xfrm>
            <a:off x="5408023" y="6475605"/>
            <a:ext cx="1287532" cy="369332"/>
          </a:xfrm>
          <a:prstGeom prst="rect">
            <a:avLst/>
          </a:prstGeom>
          <a:noFill/>
        </p:spPr>
        <p:txBody>
          <a:bodyPr wrap="none" rtlCol="1">
            <a:spAutoFit/>
          </a:bodyPr>
          <a:lstStyle/>
          <a:p>
            <a:r>
              <a:rPr lang="ar-DZ" dirty="0">
                <a:solidFill>
                  <a:schemeClr val="bg1"/>
                </a:solidFill>
              </a:rPr>
              <a:t>2020-2021</a:t>
            </a:r>
            <a:endParaRPr lang="ar-SA" dirty="0">
              <a:solidFill>
                <a:schemeClr val="bg1"/>
              </a:solidFill>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4FF5903-AAD1-488A-A957-70339EBC8FD1}"/>
              </a:ext>
            </a:extLst>
          </p:cNvPr>
          <p:cNvSpPr/>
          <p:nvPr/>
        </p:nvSpPr>
        <p:spPr>
          <a:xfrm>
            <a:off x="-1" y="2787409"/>
            <a:ext cx="9572018" cy="1684068"/>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 name="Rectangle 5">
            <a:extLst>
              <a:ext uri="{FF2B5EF4-FFF2-40B4-BE49-F238E27FC236}">
                <a16:creationId xmlns:a16="http://schemas.microsoft.com/office/drawing/2014/main" id="{D5E13F28-A81B-4891-AAD5-04B5F27F836B}"/>
              </a:ext>
            </a:extLst>
          </p:cNvPr>
          <p:cNvSpPr/>
          <p:nvPr/>
        </p:nvSpPr>
        <p:spPr>
          <a:xfrm>
            <a:off x="-1" y="2939809"/>
            <a:ext cx="9572018" cy="1379269"/>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ZoneTexte 5"/>
          <p:cNvSpPr txBox="1"/>
          <p:nvPr/>
        </p:nvSpPr>
        <p:spPr>
          <a:xfrm>
            <a:off x="1348522" y="3226526"/>
            <a:ext cx="3613490" cy="1200329"/>
          </a:xfrm>
          <a:prstGeom prst="rect">
            <a:avLst/>
          </a:prstGeom>
          <a:noFill/>
        </p:spPr>
        <p:txBody>
          <a:bodyPr wrap="none" rtlCol="0">
            <a:spAutoFit/>
          </a:bodyPr>
          <a:lstStyle/>
          <a:p>
            <a:r>
              <a:rPr lang="ar-DZ" altLang="ko-KR" sz="3600" b="1" dirty="0">
                <a:solidFill>
                  <a:schemeClr val="bg1"/>
                </a:solidFill>
                <a:effectLst>
                  <a:outerShdw blurRad="38100" dist="38100" dir="2700000" algn="tl">
                    <a:srgbClr val="000000">
                      <a:alpha val="43137"/>
                    </a:srgbClr>
                  </a:outerShdw>
                </a:effectLst>
                <a:cs typeface="Arial" pitchFamily="34" charset="0"/>
              </a:rPr>
              <a:t>إدارة الموارد البشرية  </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a:p>
            <a:endParaRPr lang="fr-F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630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24072A0-E644-44FD-8B98-C13A1158CA75}"/>
              </a:ext>
            </a:extLst>
          </p:cNvPr>
          <p:cNvSpPr/>
          <p:nvPr/>
        </p:nvSpPr>
        <p:spPr>
          <a:xfrm>
            <a:off x="0" y="1183059"/>
            <a:ext cx="12192000" cy="1656184"/>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Right Triangle 4">
            <a:extLst>
              <a:ext uri="{FF2B5EF4-FFF2-40B4-BE49-F238E27FC236}">
                <a16:creationId xmlns:a16="http://schemas.microsoft.com/office/drawing/2014/main" id="{DBDA5276-7683-48C5-9EED-760D7E71C897}"/>
              </a:ext>
            </a:extLst>
          </p:cNvPr>
          <p:cNvSpPr/>
          <p:nvPr/>
        </p:nvSpPr>
        <p:spPr>
          <a:xfrm rot="10800000">
            <a:off x="4336869" y="3409405"/>
            <a:ext cx="7341342" cy="2403565"/>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0" name="ZoneTexte 9"/>
          <p:cNvSpPr txBox="1"/>
          <p:nvPr/>
        </p:nvSpPr>
        <p:spPr>
          <a:xfrm>
            <a:off x="5878287" y="1606730"/>
            <a:ext cx="5235729" cy="707886"/>
          </a:xfrm>
          <a:prstGeom prst="rect">
            <a:avLst/>
          </a:prstGeom>
          <a:noFill/>
        </p:spPr>
        <p:txBody>
          <a:bodyPr wrap="none" rtlCol="0">
            <a:spAutoFit/>
          </a:bodyPr>
          <a:lstStyle/>
          <a:p>
            <a:r>
              <a:rPr lang="ar-DZ" sz="4000" b="1" dirty="0">
                <a:solidFill>
                  <a:schemeClr val="bg1"/>
                </a:solidFill>
                <a:effectLst>
                  <a:outerShdw blurRad="38100" dist="38100" dir="2700000" algn="tl">
                    <a:srgbClr val="000000">
                      <a:alpha val="43137"/>
                    </a:srgbClr>
                  </a:outerShdw>
                </a:effectLst>
              </a:rPr>
              <a:t>تعريف إدارة الموارد البشرية :</a:t>
            </a:r>
            <a:endParaRPr lang="fr-FR" sz="4000" b="1" dirty="0">
              <a:effectLst>
                <a:outerShdw blurRad="38100" dist="38100" dir="2700000" algn="tl">
                  <a:srgbClr val="000000">
                    <a:alpha val="43137"/>
                  </a:srgbClr>
                </a:outerShdw>
              </a:effectLst>
            </a:endParaRPr>
          </a:p>
        </p:txBody>
      </p:sp>
      <p:sp>
        <p:nvSpPr>
          <p:cNvPr id="15" name="ZoneTexte 14"/>
          <p:cNvSpPr txBox="1"/>
          <p:nvPr/>
        </p:nvSpPr>
        <p:spPr>
          <a:xfrm>
            <a:off x="5381901" y="3814355"/>
            <a:ext cx="6309362" cy="1569660"/>
          </a:xfrm>
          <a:prstGeom prst="rect">
            <a:avLst/>
          </a:prstGeom>
          <a:noFill/>
        </p:spPr>
        <p:txBody>
          <a:bodyPr wrap="square" rtlCol="0">
            <a:spAutoFit/>
          </a:bodyPr>
          <a:lstStyle/>
          <a:p>
            <a:pPr algn="r"/>
            <a:r>
              <a:rPr lang="ar-DZ" sz="2400" b="1" dirty="0">
                <a:solidFill>
                  <a:schemeClr val="bg1"/>
                </a:solidFill>
                <a:effectLst>
                  <a:outerShdw blurRad="38100" dist="38100" dir="2700000" algn="tl">
                    <a:srgbClr val="000000">
                      <a:alpha val="43137"/>
                    </a:srgbClr>
                  </a:outerShdw>
                </a:effectLst>
              </a:rPr>
              <a:t>الاهتمام بكل ما يتعلق بالموارد البشرية التي تحتاجها المنظمة</a:t>
            </a:r>
          </a:p>
          <a:p>
            <a:pPr algn="r"/>
            <a:r>
              <a:rPr lang="ar-DZ" sz="2400" b="1" dirty="0">
                <a:solidFill>
                  <a:schemeClr val="bg1"/>
                </a:solidFill>
                <a:effectLst>
                  <a:outerShdw blurRad="38100" dist="38100" dir="2700000" algn="tl">
                    <a:srgbClr val="000000">
                      <a:alpha val="43137"/>
                    </a:srgbClr>
                  </a:outerShdw>
                </a:effectLst>
              </a:rPr>
              <a:t>لتحقيق أهدافها ويشمل اقتناء هذه الموارد البشرية ،و الإشراف</a:t>
            </a:r>
          </a:p>
          <a:p>
            <a:pPr algn="r"/>
            <a:r>
              <a:rPr lang="ar-DZ" sz="2400" b="1" dirty="0">
                <a:solidFill>
                  <a:schemeClr val="bg1"/>
                </a:solidFill>
                <a:effectLst>
                  <a:outerShdw blurRad="38100" dist="38100" dir="2700000" algn="tl">
                    <a:srgbClr val="000000">
                      <a:alpha val="43137"/>
                    </a:srgbClr>
                  </a:outerShdw>
                </a:effectLst>
              </a:rPr>
              <a:t>على استخدامها ،و صيانتها و الحفاظ عليها ،وتوجيهها لتحقيق </a:t>
            </a:r>
          </a:p>
          <a:p>
            <a:pPr algn="r"/>
            <a:r>
              <a:rPr lang="ar-DZ" sz="2400" b="1" dirty="0">
                <a:solidFill>
                  <a:schemeClr val="bg1"/>
                </a:solidFill>
                <a:effectLst>
                  <a:outerShdw blurRad="38100" dist="38100" dir="2700000" algn="tl">
                    <a:srgbClr val="000000">
                      <a:alpha val="43137"/>
                    </a:srgbClr>
                  </a:outerShdw>
                </a:effectLst>
              </a:rPr>
              <a:t>أهداف المنظمة . </a:t>
            </a:r>
            <a:endParaRPr lang="fr-F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47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94E27-E799-4CAD-9C7C-0DBD89BDDCBC}"/>
              </a:ext>
            </a:extLst>
          </p:cNvPr>
          <p:cNvSpPr txBox="1"/>
          <p:nvPr/>
        </p:nvSpPr>
        <p:spPr>
          <a:xfrm>
            <a:off x="4020761" y="6147443"/>
            <a:ext cx="4150479" cy="461665"/>
          </a:xfrm>
          <a:prstGeom prst="rect">
            <a:avLst/>
          </a:prstGeom>
          <a:solidFill>
            <a:schemeClr val="tx1"/>
          </a:solidFill>
        </p:spPr>
        <p:txBody>
          <a:bodyPr wrap="square" rtlCol="0" anchor="ctr">
            <a:spAutoFit/>
          </a:bodyPr>
          <a:lstStyle/>
          <a:p>
            <a:pPr algn="dist"/>
            <a:r>
              <a:rPr lang="ar-DZ" altLang="ko-KR" sz="2400" dirty="0">
                <a:solidFill>
                  <a:schemeClr val="accent2"/>
                </a:solidFill>
                <a:cs typeface="Arial" pitchFamily="34" charset="0"/>
              </a:rPr>
              <a:t>إدارة الموارد البشرية </a:t>
            </a:r>
            <a:endParaRPr lang="ko-KR" altLang="en-US" sz="2400" dirty="0">
              <a:solidFill>
                <a:schemeClr val="accent2"/>
              </a:solidFill>
              <a:cs typeface="Arial" pitchFamily="34" charset="0"/>
            </a:endParaRPr>
          </a:p>
        </p:txBody>
      </p:sp>
      <p:pic>
        <p:nvPicPr>
          <p:cNvPr id="18" name="Espace réservé pour une image  17" descr="أقسام_الموارد_البشرية.jpg"/>
          <p:cNvPicPr>
            <a:picLocks noGrp="1" noChangeAspect="1"/>
          </p:cNvPicPr>
          <p:nvPr>
            <p:ph type="pic" sz="quarter" idx="14"/>
          </p:nvPr>
        </p:nvPicPr>
        <p:blipFill>
          <a:blip r:embed="rId2"/>
          <a:srcRect t="19541" b="19541"/>
          <a:stretch>
            <a:fillRect/>
          </a:stretch>
        </p:blipFill>
        <p:spPr/>
      </p:pic>
      <p:sp>
        <p:nvSpPr>
          <p:cNvPr id="19" name="ZoneTexte 18"/>
          <p:cNvSpPr txBox="1"/>
          <p:nvPr/>
        </p:nvSpPr>
        <p:spPr>
          <a:xfrm>
            <a:off x="692336" y="4833259"/>
            <a:ext cx="10593976" cy="830997"/>
          </a:xfrm>
          <a:prstGeom prst="rect">
            <a:avLst/>
          </a:prstGeom>
          <a:noFill/>
        </p:spPr>
        <p:txBody>
          <a:bodyPr wrap="square" rtlCol="0">
            <a:spAutoFit/>
          </a:bodyPr>
          <a:lstStyle/>
          <a:p>
            <a:pPr algn="r" rtl="1"/>
            <a:r>
              <a:rPr lang="ar-SA" sz="2400" b="1" dirty="0">
                <a:solidFill>
                  <a:schemeClr val="bg1"/>
                </a:solidFill>
                <a:effectLst>
                  <a:outerShdw blurRad="38100" dist="38100" dir="2700000" algn="tl">
                    <a:srgbClr val="000000">
                      <a:alpha val="43137"/>
                    </a:srgbClr>
                  </a:outerShdw>
                </a:effectLst>
              </a:rPr>
              <a:t>بدأت وظيفة إدارة الموارد البشرية (</a:t>
            </a:r>
            <a:r>
              <a:rPr lang="en-US" sz="2400" b="1" dirty="0">
                <a:solidFill>
                  <a:schemeClr val="bg1"/>
                </a:solidFill>
                <a:effectLst>
                  <a:outerShdw blurRad="38100" dist="38100" dir="2700000" algn="tl">
                    <a:srgbClr val="000000">
                      <a:alpha val="43137"/>
                    </a:srgbClr>
                  </a:outerShdw>
                </a:effectLst>
              </a:rPr>
              <a:t>HRM</a:t>
            </a:r>
            <a:r>
              <a:rPr lang="ar-SA" sz="2400" b="1" dirty="0">
                <a:solidFill>
                  <a:schemeClr val="bg1"/>
                </a:solidFill>
                <a:effectLst>
                  <a:outerShdw blurRad="38100" dist="38100" dir="2700000" algn="tl">
                    <a:srgbClr val="000000">
                      <a:alpha val="43137"/>
                    </a:srgbClr>
                  </a:outerShdw>
                </a:effectLst>
              </a:rPr>
              <a:t>) داخل المنظمات في إدارات الموظفين في الثلاثينيات والأربعينيات.</a:t>
            </a:r>
            <a:endParaRPr lang="fr-F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171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17" descr="depositphotos_71602293-stock-photo-human-resources-employment-job-and.jpg"/>
          <p:cNvPicPr>
            <a:picLocks noGrp="1" noChangeAspect="1"/>
          </p:cNvPicPr>
          <p:nvPr>
            <p:ph type="pic" sz="quarter" idx="14"/>
          </p:nvPr>
        </p:nvPicPr>
        <p:blipFill>
          <a:blip r:embed="rId2"/>
          <a:srcRect l="9523" r="9523"/>
          <a:stretch>
            <a:fillRect/>
          </a:stretch>
        </p:blipFill>
        <p:spPr/>
      </p:pic>
      <p:sp>
        <p:nvSpPr>
          <p:cNvPr id="21" name="ZoneTexte 20"/>
          <p:cNvSpPr txBox="1"/>
          <p:nvPr/>
        </p:nvSpPr>
        <p:spPr>
          <a:xfrm>
            <a:off x="7589227" y="574765"/>
            <a:ext cx="4461478" cy="2308324"/>
          </a:xfrm>
          <a:prstGeom prst="rect">
            <a:avLst/>
          </a:prstGeom>
          <a:noFill/>
        </p:spPr>
        <p:txBody>
          <a:bodyPr wrap="none" rtlCol="0">
            <a:spAutoFit/>
          </a:bodyPr>
          <a:lstStyle/>
          <a:p>
            <a:pPr algn="r"/>
            <a:r>
              <a:rPr lang="ar-DZ" sz="2400" b="1" dirty="0">
                <a:solidFill>
                  <a:schemeClr val="bg1"/>
                </a:solidFill>
                <a:effectLst>
                  <a:outerShdw blurRad="38100" dist="38100" dir="2700000" algn="tl">
                    <a:srgbClr val="000000">
                      <a:alpha val="43137"/>
                    </a:srgbClr>
                  </a:outerShdw>
                </a:effectLst>
              </a:rPr>
              <a:t>في البداية كان الغرض الرئيسي من إدارة </a:t>
            </a:r>
          </a:p>
          <a:p>
            <a:pPr algn="r"/>
            <a:r>
              <a:rPr lang="ar-DZ" sz="2400" b="1" dirty="0">
                <a:solidFill>
                  <a:schemeClr val="bg1"/>
                </a:solidFill>
                <a:effectLst>
                  <a:outerShdw blurRad="38100" dist="38100" dir="2700000" algn="tl">
                    <a:srgbClr val="000000">
                      <a:alpha val="43137"/>
                    </a:srgbClr>
                  </a:outerShdw>
                </a:effectLst>
              </a:rPr>
              <a:t>الموارد البشرية هو التوثيق و إنشاء جميع </a:t>
            </a:r>
          </a:p>
          <a:p>
            <a:pPr algn="r"/>
            <a:r>
              <a:rPr lang="ar-DZ" sz="2400" b="1" dirty="0">
                <a:solidFill>
                  <a:schemeClr val="bg1"/>
                </a:solidFill>
                <a:effectLst>
                  <a:outerShdw blurRad="38100" dist="38100" dir="2700000" algn="tl">
                    <a:srgbClr val="000000">
                      <a:alpha val="43137"/>
                    </a:srgbClr>
                  </a:outerShdw>
                </a:effectLst>
              </a:rPr>
              <a:t>أوراق الموظفين .</a:t>
            </a:r>
          </a:p>
          <a:p>
            <a:pPr algn="r"/>
            <a:r>
              <a:rPr lang="ar-DZ" sz="2400" b="1" dirty="0">
                <a:solidFill>
                  <a:schemeClr val="bg1"/>
                </a:solidFill>
                <a:effectLst>
                  <a:outerShdw blurRad="38100" dist="38100" dir="2700000" algn="tl">
                    <a:srgbClr val="000000">
                      <a:alpha val="43137"/>
                    </a:srgbClr>
                  </a:outerShdw>
                </a:effectLst>
              </a:rPr>
              <a:t>ولكن مع تغير الزمن تولت إدارة الموارد </a:t>
            </a:r>
          </a:p>
          <a:p>
            <a:pPr algn="r"/>
            <a:r>
              <a:rPr lang="ar-DZ" sz="2400" b="1" dirty="0">
                <a:solidFill>
                  <a:schemeClr val="bg1"/>
                </a:solidFill>
                <a:effectLst>
                  <a:outerShdw blurRad="38100" dist="38100" dir="2700000" algn="tl">
                    <a:srgbClr val="000000">
                      <a:alpha val="43137"/>
                    </a:srgbClr>
                  </a:outerShdw>
                </a:effectLst>
              </a:rPr>
              <a:t>البشرية أدوارا مختلفة ومهاما أكثر تنوعا </a:t>
            </a:r>
          </a:p>
          <a:p>
            <a:pPr algn="r"/>
            <a:r>
              <a:rPr lang="ar-DZ" sz="2400" b="1" dirty="0">
                <a:solidFill>
                  <a:schemeClr val="bg1"/>
                </a:solidFill>
                <a:effectLst>
                  <a:outerShdw blurRad="38100" dist="38100" dir="2700000" algn="tl">
                    <a:srgbClr val="000000">
                      <a:alpha val="43137"/>
                    </a:srgbClr>
                  </a:outerShdw>
                </a:effectLst>
              </a:rPr>
              <a:t>ومسؤولية أكبر . </a:t>
            </a:r>
            <a:endParaRPr lang="fr-FR" sz="2400" b="1" dirty="0">
              <a:solidFill>
                <a:schemeClr val="bg1"/>
              </a:solidFill>
              <a:effectLst>
                <a:outerShdw blurRad="38100" dist="38100" dir="2700000" algn="tl">
                  <a:srgbClr val="000000">
                    <a:alpha val="43137"/>
                  </a:srgbClr>
                </a:outerShdw>
              </a:effectLst>
            </a:endParaRPr>
          </a:p>
        </p:txBody>
      </p:sp>
      <p:sp>
        <p:nvSpPr>
          <p:cNvPr id="22" name="ZoneTexte 21"/>
          <p:cNvSpPr txBox="1"/>
          <p:nvPr/>
        </p:nvSpPr>
        <p:spPr>
          <a:xfrm>
            <a:off x="6306455" y="3526967"/>
            <a:ext cx="5808000" cy="1569660"/>
          </a:xfrm>
          <a:prstGeom prst="rect">
            <a:avLst/>
          </a:prstGeom>
          <a:noFill/>
        </p:spPr>
        <p:txBody>
          <a:bodyPr wrap="none" rtlCol="0">
            <a:spAutoFit/>
          </a:bodyPr>
          <a:lstStyle/>
          <a:p>
            <a:pPr algn="r"/>
            <a:r>
              <a:rPr lang="ar-DZ" sz="2400" b="1" dirty="0">
                <a:solidFill>
                  <a:schemeClr val="bg1"/>
                </a:solidFill>
                <a:effectLst>
                  <a:outerShdw blurRad="38100" dist="38100" dir="2700000" algn="tl">
                    <a:srgbClr val="000000">
                      <a:alpha val="43137"/>
                    </a:srgbClr>
                  </a:outerShdw>
                </a:effectLst>
              </a:rPr>
              <a:t>و نتيجة لذلك أصبحت وظائف إدارة الموارد البشرية </a:t>
            </a:r>
          </a:p>
          <a:p>
            <a:pPr algn="r"/>
            <a:r>
              <a:rPr lang="ar-DZ" sz="2400" b="1" dirty="0">
                <a:solidFill>
                  <a:schemeClr val="bg1"/>
                </a:solidFill>
                <a:effectLst>
                  <a:outerShdw blurRad="38100" dist="38100" dir="2700000" algn="tl">
                    <a:srgbClr val="000000">
                      <a:alpha val="43137"/>
                    </a:srgbClr>
                  </a:outerShdw>
                </a:effectLst>
              </a:rPr>
              <a:t>اليوم تغطي الإدارة فيما يتعلق بالتوظيف والتدريب </a:t>
            </a:r>
          </a:p>
          <a:p>
            <a:pPr algn="r"/>
            <a:r>
              <a:rPr lang="ar-DZ" sz="2400" b="1" dirty="0">
                <a:solidFill>
                  <a:schemeClr val="bg1"/>
                </a:solidFill>
                <a:effectLst>
                  <a:outerShdw blurRad="38100" dist="38100" dir="2700000" algn="tl">
                    <a:srgbClr val="000000">
                      <a:alpha val="43137"/>
                    </a:srgbClr>
                  </a:outerShdw>
                </a:effectLst>
              </a:rPr>
              <a:t>و القيادة و الاحتفاظ بالمورد البشري .</a:t>
            </a:r>
          </a:p>
          <a:p>
            <a:pPr algn="r"/>
            <a:r>
              <a:rPr lang="ar-DZ" sz="2400" b="1" dirty="0">
                <a:solidFill>
                  <a:schemeClr val="bg1"/>
                </a:solidFill>
                <a:effectLst>
                  <a:outerShdw blurRad="38100" dist="38100" dir="2700000" algn="tl">
                    <a:srgbClr val="000000">
                      <a:alpha val="43137"/>
                    </a:srgbClr>
                  </a:outerShdw>
                </a:effectLst>
              </a:rPr>
              <a:t>أي أنها أصبحت تدير جميع القضايا المتعلقة بالموظفين . </a:t>
            </a:r>
            <a:endParaRPr lang="fr-FR"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325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E9B98E5-E671-4F73-80D4-3545228FE908}"/>
              </a:ext>
            </a:extLst>
          </p:cNvPr>
          <p:cNvSpPr/>
          <p:nvPr/>
        </p:nvSpPr>
        <p:spPr>
          <a:xfrm>
            <a:off x="3322082" y="5013654"/>
            <a:ext cx="509349" cy="509349"/>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10" name="Oval 9">
            <a:extLst>
              <a:ext uri="{FF2B5EF4-FFF2-40B4-BE49-F238E27FC236}">
                <a16:creationId xmlns:a16="http://schemas.microsoft.com/office/drawing/2014/main" id="{F1FE5280-7FB4-423D-878E-BB7728BE2E24}"/>
              </a:ext>
            </a:extLst>
          </p:cNvPr>
          <p:cNvSpPr/>
          <p:nvPr/>
        </p:nvSpPr>
        <p:spPr>
          <a:xfrm>
            <a:off x="3309020" y="939991"/>
            <a:ext cx="509349" cy="509349"/>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12" name="Oval 11">
            <a:extLst>
              <a:ext uri="{FF2B5EF4-FFF2-40B4-BE49-F238E27FC236}">
                <a16:creationId xmlns:a16="http://schemas.microsoft.com/office/drawing/2014/main" id="{0EC77786-EA5B-456E-9B5B-89B227855886}"/>
              </a:ext>
            </a:extLst>
          </p:cNvPr>
          <p:cNvSpPr/>
          <p:nvPr/>
        </p:nvSpPr>
        <p:spPr>
          <a:xfrm>
            <a:off x="3303279" y="2939583"/>
            <a:ext cx="509349" cy="50934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nvGrpSpPr>
          <p:cNvPr id="19" name="Group 18">
            <a:extLst>
              <a:ext uri="{FF2B5EF4-FFF2-40B4-BE49-F238E27FC236}">
                <a16:creationId xmlns:a16="http://schemas.microsoft.com/office/drawing/2014/main" id="{1AF7EBB1-62B3-482A-A651-CFA2871A6259}"/>
              </a:ext>
            </a:extLst>
          </p:cNvPr>
          <p:cNvGrpSpPr/>
          <p:nvPr/>
        </p:nvGrpSpPr>
        <p:grpSpPr>
          <a:xfrm>
            <a:off x="7998649" y="1489512"/>
            <a:ext cx="4050066" cy="4371806"/>
            <a:chOff x="4315220" y="2061421"/>
            <a:chExt cx="3895409" cy="4204864"/>
          </a:xfrm>
        </p:grpSpPr>
        <p:sp>
          <p:nvSpPr>
            <p:cNvPr id="20" name="Freeform 1">
              <a:extLst>
                <a:ext uri="{FF2B5EF4-FFF2-40B4-BE49-F238E27FC236}">
                  <a16:creationId xmlns:a16="http://schemas.microsoft.com/office/drawing/2014/main" id="{21845A46-39B1-40AA-BB2A-28DACEC6ABB0}"/>
                </a:ext>
              </a:extLst>
            </p:cNvPr>
            <p:cNvSpPr/>
            <p:nvPr/>
          </p:nvSpPr>
          <p:spPr>
            <a:xfrm>
              <a:off x="4315220" y="2061421"/>
              <a:ext cx="3895409" cy="4204864"/>
            </a:xfrm>
            <a:custGeom>
              <a:avLst/>
              <a:gdLst>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22636 w 3132814"/>
                <a:gd name="connsiteY8" fmla="*/ 1637969 h 4540195"/>
                <a:gd name="connsiteX9" fmla="*/ 548640 w 3132814"/>
                <a:gd name="connsiteY9" fmla="*/ 1160890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06733 w 3132814"/>
                <a:gd name="connsiteY8" fmla="*/ 1590262 h 4540195"/>
                <a:gd name="connsiteX9" fmla="*/ 548640 w 3132814"/>
                <a:gd name="connsiteY9" fmla="*/ 1160890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06733 w 3132814"/>
                <a:gd name="connsiteY8" fmla="*/ 1590262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36279 w 3132814"/>
                <a:gd name="connsiteY10" fmla="*/ 7067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36279 w 3132814"/>
                <a:gd name="connsiteY10" fmla="*/ 7067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128457 h 4575595"/>
                <a:gd name="connsiteX1" fmla="*/ 1170592 w 3132814"/>
                <a:gd name="connsiteY1" fmla="*/ 2709709 h 4575595"/>
                <a:gd name="connsiteX2" fmla="*/ 460285 w 3132814"/>
                <a:gd name="connsiteY2" fmla="*/ 2671702 h 4575595"/>
                <a:gd name="connsiteX3" fmla="*/ 481530 w 3132814"/>
                <a:gd name="connsiteY3" fmla="*/ 2285649 h 4575595"/>
                <a:gd name="connsiteX4" fmla="*/ 389583 w 3132814"/>
                <a:gd name="connsiteY4" fmla="*/ 2173411 h 4575595"/>
                <a:gd name="connsiteX5" fmla="*/ 548609 w 3132814"/>
                <a:gd name="connsiteY5" fmla="*/ 2049782 h 4575595"/>
                <a:gd name="connsiteX6" fmla="*/ 353419 w 3132814"/>
                <a:gd name="connsiteY6" fmla="*/ 1975580 h 4575595"/>
                <a:gd name="connsiteX7" fmla="*/ 460285 w 3132814"/>
                <a:gd name="connsiteY7" fmla="*/ 1770565 h 4575595"/>
                <a:gd name="connsiteX8" fmla="*/ 189081 w 3132814"/>
                <a:gd name="connsiteY8" fmla="*/ 1639784 h 4575595"/>
                <a:gd name="connsiteX9" fmla="*/ 555701 w 3132814"/>
                <a:gd name="connsiteY9" fmla="*/ 1182169 h 4575595"/>
                <a:gd name="connsiteX10" fmla="*/ 1036279 w 3132814"/>
                <a:gd name="connsiteY10" fmla="*/ 106072 h 4575595"/>
                <a:gd name="connsiteX11" fmla="*/ 2226365 w 3132814"/>
                <a:gd name="connsiteY11" fmla="*/ 35400 h 4575595"/>
                <a:gd name="connsiteX12" fmla="*/ 3132814 w 3132814"/>
                <a:gd name="connsiteY12" fmla="*/ 1299657 h 4575595"/>
                <a:gd name="connsiteX13" fmla="*/ 2520563 w 3132814"/>
                <a:gd name="connsiteY13" fmla="*/ 2229960 h 4575595"/>
                <a:gd name="connsiteX14" fmla="*/ 2433099 w 3132814"/>
                <a:gd name="connsiteY14" fmla="*/ 3120506 h 4575595"/>
                <a:gd name="connsiteX15" fmla="*/ 1375576 w 3132814"/>
                <a:gd name="connsiteY15" fmla="*/ 3549876 h 4575595"/>
                <a:gd name="connsiteX16" fmla="*/ 1558456 w 3132814"/>
                <a:gd name="connsiteY16" fmla="*/ 3064847 h 4575595"/>
                <a:gd name="connsiteX17" fmla="*/ 2425148 w 3132814"/>
                <a:gd name="connsiteY17" fmla="*/ 3518071 h 4575595"/>
                <a:gd name="connsiteX18" fmla="*/ 1335819 w 3132814"/>
                <a:gd name="connsiteY18" fmla="*/ 3732756 h 4575595"/>
                <a:gd name="connsiteX19" fmla="*/ 1319916 w 3132814"/>
                <a:gd name="connsiteY19" fmla="*/ 3446510 h 4575595"/>
                <a:gd name="connsiteX20" fmla="*/ 2496709 w 3132814"/>
                <a:gd name="connsiteY20" fmla="*/ 3756610 h 4575595"/>
                <a:gd name="connsiteX21" fmla="*/ 1502796 w 3132814"/>
                <a:gd name="connsiteY21" fmla="*/ 3979247 h 4575595"/>
                <a:gd name="connsiteX22" fmla="*/ 1391478 w 3132814"/>
                <a:gd name="connsiteY22" fmla="*/ 3788416 h 4575595"/>
                <a:gd name="connsiteX23" fmla="*/ 2456953 w 3132814"/>
                <a:gd name="connsiteY23" fmla="*/ 3931539 h 4575595"/>
                <a:gd name="connsiteX24" fmla="*/ 1757238 w 3132814"/>
                <a:gd name="connsiteY24" fmla="*/ 4209835 h 4575595"/>
                <a:gd name="connsiteX25" fmla="*/ 1876508 w 3132814"/>
                <a:gd name="connsiteY25" fmla="*/ 3971296 h 4575595"/>
                <a:gd name="connsiteX26" fmla="*/ 2250219 w 3132814"/>
                <a:gd name="connsiteY26" fmla="*/ 4209835 h 4575595"/>
                <a:gd name="connsiteX27" fmla="*/ 731520 w 3132814"/>
                <a:gd name="connsiteY27" fmla="*/ 4241640 h 4575595"/>
                <a:gd name="connsiteX28" fmla="*/ 636104 w 3132814"/>
                <a:gd name="connsiteY28" fmla="*/ 3859977 h 4575595"/>
                <a:gd name="connsiteX29" fmla="*/ 620202 w 3132814"/>
                <a:gd name="connsiteY29" fmla="*/ 4345007 h 4575595"/>
                <a:gd name="connsiteX30" fmla="*/ 508883 w 3132814"/>
                <a:gd name="connsiteY30" fmla="*/ 3677097 h 4575595"/>
                <a:gd name="connsiteX31" fmla="*/ 477078 w 3132814"/>
                <a:gd name="connsiteY31" fmla="*/ 4575595 h 4575595"/>
                <a:gd name="connsiteX32" fmla="*/ 389614 w 3132814"/>
                <a:gd name="connsiteY32" fmla="*/ 4130322 h 4575595"/>
                <a:gd name="connsiteX33" fmla="*/ 310101 w 3132814"/>
                <a:gd name="connsiteY33" fmla="*/ 4217786 h 4575595"/>
                <a:gd name="connsiteX34" fmla="*/ 0 w 3132814"/>
                <a:gd name="connsiteY34" fmla="*/ 4178030 h 4575595"/>
                <a:gd name="connsiteX0" fmla="*/ 1304014 w 3132814"/>
                <a:gd name="connsiteY0" fmla="*/ 3135260 h 4582398"/>
                <a:gd name="connsiteX1" fmla="*/ 1170592 w 3132814"/>
                <a:gd name="connsiteY1" fmla="*/ 2716512 h 4582398"/>
                <a:gd name="connsiteX2" fmla="*/ 460285 w 3132814"/>
                <a:gd name="connsiteY2" fmla="*/ 2678505 h 4582398"/>
                <a:gd name="connsiteX3" fmla="*/ 481530 w 3132814"/>
                <a:gd name="connsiteY3" fmla="*/ 2292452 h 4582398"/>
                <a:gd name="connsiteX4" fmla="*/ 389583 w 3132814"/>
                <a:gd name="connsiteY4" fmla="*/ 2180214 h 4582398"/>
                <a:gd name="connsiteX5" fmla="*/ 548609 w 3132814"/>
                <a:gd name="connsiteY5" fmla="*/ 2056585 h 4582398"/>
                <a:gd name="connsiteX6" fmla="*/ 353419 w 3132814"/>
                <a:gd name="connsiteY6" fmla="*/ 1982383 h 4582398"/>
                <a:gd name="connsiteX7" fmla="*/ 460285 w 3132814"/>
                <a:gd name="connsiteY7" fmla="*/ 1777368 h 4582398"/>
                <a:gd name="connsiteX8" fmla="*/ 189081 w 3132814"/>
                <a:gd name="connsiteY8" fmla="*/ 1646587 h 4582398"/>
                <a:gd name="connsiteX9" fmla="*/ 555701 w 3132814"/>
                <a:gd name="connsiteY9" fmla="*/ 1188972 h 4582398"/>
                <a:gd name="connsiteX10" fmla="*/ 1036279 w 3132814"/>
                <a:gd name="connsiteY10" fmla="*/ 112875 h 4582398"/>
                <a:gd name="connsiteX11" fmla="*/ 2265200 w 3132814"/>
                <a:gd name="connsiteY11" fmla="*/ 24551 h 4582398"/>
                <a:gd name="connsiteX12" fmla="*/ 3132814 w 3132814"/>
                <a:gd name="connsiteY12" fmla="*/ 1306460 h 4582398"/>
                <a:gd name="connsiteX13" fmla="*/ 2520563 w 3132814"/>
                <a:gd name="connsiteY13" fmla="*/ 2236763 h 4582398"/>
                <a:gd name="connsiteX14" fmla="*/ 2433099 w 3132814"/>
                <a:gd name="connsiteY14" fmla="*/ 3127309 h 4582398"/>
                <a:gd name="connsiteX15" fmla="*/ 1375576 w 3132814"/>
                <a:gd name="connsiteY15" fmla="*/ 3556679 h 4582398"/>
                <a:gd name="connsiteX16" fmla="*/ 1558456 w 3132814"/>
                <a:gd name="connsiteY16" fmla="*/ 3071650 h 4582398"/>
                <a:gd name="connsiteX17" fmla="*/ 2425148 w 3132814"/>
                <a:gd name="connsiteY17" fmla="*/ 3524874 h 4582398"/>
                <a:gd name="connsiteX18" fmla="*/ 1335819 w 3132814"/>
                <a:gd name="connsiteY18" fmla="*/ 3739559 h 4582398"/>
                <a:gd name="connsiteX19" fmla="*/ 1319916 w 3132814"/>
                <a:gd name="connsiteY19" fmla="*/ 3453313 h 4582398"/>
                <a:gd name="connsiteX20" fmla="*/ 2496709 w 3132814"/>
                <a:gd name="connsiteY20" fmla="*/ 3763413 h 4582398"/>
                <a:gd name="connsiteX21" fmla="*/ 1502796 w 3132814"/>
                <a:gd name="connsiteY21" fmla="*/ 3986050 h 4582398"/>
                <a:gd name="connsiteX22" fmla="*/ 1391478 w 3132814"/>
                <a:gd name="connsiteY22" fmla="*/ 3795219 h 4582398"/>
                <a:gd name="connsiteX23" fmla="*/ 2456953 w 3132814"/>
                <a:gd name="connsiteY23" fmla="*/ 3938342 h 4582398"/>
                <a:gd name="connsiteX24" fmla="*/ 1757238 w 3132814"/>
                <a:gd name="connsiteY24" fmla="*/ 4216638 h 4582398"/>
                <a:gd name="connsiteX25" fmla="*/ 1876508 w 3132814"/>
                <a:gd name="connsiteY25" fmla="*/ 3978099 h 4582398"/>
                <a:gd name="connsiteX26" fmla="*/ 2250219 w 3132814"/>
                <a:gd name="connsiteY26" fmla="*/ 4216638 h 4582398"/>
                <a:gd name="connsiteX27" fmla="*/ 731520 w 3132814"/>
                <a:gd name="connsiteY27" fmla="*/ 4248443 h 4582398"/>
                <a:gd name="connsiteX28" fmla="*/ 636104 w 3132814"/>
                <a:gd name="connsiteY28" fmla="*/ 3866780 h 4582398"/>
                <a:gd name="connsiteX29" fmla="*/ 620202 w 3132814"/>
                <a:gd name="connsiteY29" fmla="*/ 4351810 h 4582398"/>
                <a:gd name="connsiteX30" fmla="*/ 508883 w 3132814"/>
                <a:gd name="connsiteY30" fmla="*/ 3683900 h 4582398"/>
                <a:gd name="connsiteX31" fmla="*/ 477078 w 3132814"/>
                <a:gd name="connsiteY31" fmla="*/ 4582398 h 4582398"/>
                <a:gd name="connsiteX32" fmla="*/ 389614 w 3132814"/>
                <a:gd name="connsiteY32" fmla="*/ 4137125 h 4582398"/>
                <a:gd name="connsiteX33" fmla="*/ 310101 w 3132814"/>
                <a:gd name="connsiteY33" fmla="*/ 4224589 h 4582398"/>
                <a:gd name="connsiteX34" fmla="*/ 0 w 3132814"/>
                <a:gd name="connsiteY34" fmla="*/ 4184833 h 4582398"/>
                <a:gd name="connsiteX0" fmla="*/ 1304014 w 3132814"/>
                <a:gd name="connsiteY0" fmla="*/ 3195411 h 4642549"/>
                <a:gd name="connsiteX1" fmla="*/ 1170592 w 3132814"/>
                <a:gd name="connsiteY1" fmla="*/ 2776663 h 4642549"/>
                <a:gd name="connsiteX2" fmla="*/ 460285 w 3132814"/>
                <a:gd name="connsiteY2" fmla="*/ 2738656 h 4642549"/>
                <a:gd name="connsiteX3" fmla="*/ 481530 w 3132814"/>
                <a:gd name="connsiteY3" fmla="*/ 2352603 h 4642549"/>
                <a:gd name="connsiteX4" fmla="*/ 389583 w 3132814"/>
                <a:gd name="connsiteY4" fmla="*/ 2240365 h 4642549"/>
                <a:gd name="connsiteX5" fmla="*/ 548609 w 3132814"/>
                <a:gd name="connsiteY5" fmla="*/ 2116736 h 4642549"/>
                <a:gd name="connsiteX6" fmla="*/ 353419 w 3132814"/>
                <a:gd name="connsiteY6" fmla="*/ 2042534 h 4642549"/>
                <a:gd name="connsiteX7" fmla="*/ 460285 w 3132814"/>
                <a:gd name="connsiteY7" fmla="*/ 1837519 h 4642549"/>
                <a:gd name="connsiteX8" fmla="*/ 189081 w 3132814"/>
                <a:gd name="connsiteY8" fmla="*/ 1706738 h 4642549"/>
                <a:gd name="connsiteX9" fmla="*/ 555701 w 3132814"/>
                <a:gd name="connsiteY9" fmla="*/ 1249123 h 4642549"/>
                <a:gd name="connsiteX10" fmla="*/ 1036279 w 3132814"/>
                <a:gd name="connsiteY10" fmla="*/ 173026 h 4642549"/>
                <a:gd name="connsiteX11" fmla="*/ 2265200 w 3132814"/>
                <a:gd name="connsiteY11" fmla="*/ 84702 h 4642549"/>
                <a:gd name="connsiteX12" fmla="*/ 3132814 w 3132814"/>
                <a:gd name="connsiteY12" fmla="*/ 1366611 h 4642549"/>
                <a:gd name="connsiteX13" fmla="*/ 2520563 w 3132814"/>
                <a:gd name="connsiteY13" fmla="*/ 2296914 h 4642549"/>
                <a:gd name="connsiteX14" fmla="*/ 2433099 w 3132814"/>
                <a:gd name="connsiteY14" fmla="*/ 3187460 h 4642549"/>
                <a:gd name="connsiteX15" fmla="*/ 1375576 w 3132814"/>
                <a:gd name="connsiteY15" fmla="*/ 3616830 h 4642549"/>
                <a:gd name="connsiteX16" fmla="*/ 1558456 w 3132814"/>
                <a:gd name="connsiteY16" fmla="*/ 3131801 h 4642549"/>
                <a:gd name="connsiteX17" fmla="*/ 2425148 w 3132814"/>
                <a:gd name="connsiteY17" fmla="*/ 3585025 h 4642549"/>
                <a:gd name="connsiteX18" fmla="*/ 1335819 w 3132814"/>
                <a:gd name="connsiteY18" fmla="*/ 3799710 h 4642549"/>
                <a:gd name="connsiteX19" fmla="*/ 1319916 w 3132814"/>
                <a:gd name="connsiteY19" fmla="*/ 3513464 h 4642549"/>
                <a:gd name="connsiteX20" fmla="*/ 2496709 w 3132814"/>
                <a:gd name="connsiteY20" fmla="*/ 3823564 h 4642549"/>
                <a:gd name="connsiteX21" fmla="*/ 1502796 w 3132814"/>
                <a:gd name="connsiteY21" fmla="*/ 4046201 h 4642549"/>
                <a:gd name="connsiteX22" fmla="*/ 1391478 w 3132814"/>
                <a:gd name="connsiteY22" fmla="*/ 3855370 h 4642549"/>
                <a:gd name="connsiteX23" fmla="*/ 2456953 w 3132814"/>
                <a:gd name="connsiteY23" fmla="*/ 3998493 h 4642549"/>
                <a:gd name="connsiteX24" fmla="*/ 1757238 w 3132814"/>
                <a:gd name="connsiteY24" fmla="*/ 4276789 h 4642549"/>
                <a:gd name="connsiteX25" fmla="*/ 1876508 w 3132814"/>
                <a:gd name="connsiteY25" fmla="*/ 4038250 h 4642549"/>
                <a:gd name="connsiteX26" fmla="*/ 2250219 w 3132814"/>
                <a:gd name="connsiteY26" fmla="*/ 4276789 h 4642549"/>
                <a:gd name="connsiteX27" fmla="*/ 731520 w 3132814"/>
                <a:gd name="connsiteY27" fmla="*/ 4308594 h 4642549"/>
                <a:gd name="connsiteX28" fmla="*/ 636104 w 3132814"/>
                <a:gd name="connsiteY28" fmla="*/ 3926931 h 4642549"/>
                <a:gd name="connsiteX29" fmla="*/ 620202 w 3132814"/>
                <a:gd name="connsiteY29" fmla="*/ 4411961 h 4642549"/>
                <a:gd name="connsiteX30" fmla="*/ 508883 w 3132814"/>
                <a:gd name="connsiteY30" fmla="*/ 3744051 h 4642549"/>
                <a:gd name="connsiteX31" fmla="*/ 477078 w 3132814"/>
                <a:gd name="connsiteY31" fmla="*/ 4642549 h 4642549"/>
                <a:gd name="connsiteX32" fmla="*/ 389614 w 3132814"/>
                <a:gd name="connsiteY32" fmla="*/ 4197276 h 4642549"/>
                <a:gd name="connsiteX33" fmla="*/ 310101 w 3132814"/>
                <a:gd name="connsiteY33" fmla="*/ 4284740 h 4642549"/>
                <a:gd name="connsiteX34" fmla="*/ 0 w 3132814"/>
                <a:gd name="connsiteY34" fmla="*/ 4244984 h 4642549"/>
                <a:gd name="connsiteX0" fmla="*/ 1304014 w 3132814"/>
                <a:gd name="connsiteY0" fmla="*/ 3195411 h 4642549"/>
                <a:gd name="connsiteX1" fmla="*/ 1170592 w 3132814"/>
                <a:gd name="connsiteY1" fmla="*/ 2776663 h 4642549"/>
                <a:gd name="connsiteX2" fmla="*/ 460285 w 3132814"/>
                <a:gd name="connsiteY2" fmla="*/ 2738656 h 4642549"/>
                <a:gd name="connsiteX3" fmla="*/ 481530 w 3132814"/>
                <a:gd name="connsiteY3" fmla="*/ 2352603 h 4642549"/>
                <a:gd name="connsiteX4" fmla="*/ 389583 w 3132814"/>
                <a:gd name="connsiteY4" fmla="*/ 2240365 h 4642549"/>
                <a:gd name="connsiteX5" fmla="*/ 548609 w 3132814"/>
                <a:gd name="connsiteY5" fmla="*/ 2116736 h 4642549"/>
                <a:gd name="connsiteX6" fmla="*/ 353419 w 3132814"/>
                <a:gd name="connsiteY6" fmla="*/ 2042534 h 4642549"/>
                <a:gd name="connsiteX7" fmla="*/ 460285 w 3132814"/>
                <a:gd name="connsiteY7" fmla="*/ 1837519 h 4642549"/>
                <a:gd name="connsiteX8" fmla="*/ 189081 w 3132814"/>
                <a:gd name="connsiteY8" fmla="*/ 1706738 h 4642549"/>
                <a:gd name="connsiteX9" fmla="*/ 555701 w 3132814"/>
                <a:gd name="connsiteY9" fmla="*/ 1249123 h 4642549"/>
                <a:gd name="connsiteX10" fmla="*/ 1036279 w 3132814"/>
                <a:gd name="connsiteY10" fmla="*/ 173026 h 4642549"/>
                <a:gd name="connsiteX11" fmla="*/ 2265200 w 3132814"/>
                <a:gd name="connsiteY11" fmla="*/ 84702 h 4642549"/>
                <a:gd name="connsiteX12" fmla="*/ 3132814 w 3132814"/>
                <a:gd name="connsiteY12" fmla="*/ 1366611 h 4642549"/>
                <a:gd name="connsiteX13" fmla="*/ 2520563 w 3132814"/>
                <a:gd name="connsiteY13" fmla="*/ 2296914 h 4642549"/>
                <a:gd name="connsiteX14" fmla="*/ 2433099 w 3132814"/>
                <a:gd name="connsiteY14" fmla="*/ 3187460 h 4642549"/>
                <a:gd name="connsiteX15" fmla="*/ 1375576 w 3132814"/>
                <a:gd name="connsiteY15" fmla="*/ 3616830 h 4642549"/>
                <a:gd name="connsiteX16" fmla="*/ 1558456 w 3132814"/>
                <a:gd name="connsiteY16" fmla="*/ 3131801 h 4642549"/>
                <a:gd name="connsiteX17" fmla="*/ 2425148 w 3132814"/>
                <a:gd name="connsiteY17" fmla="*/ 3585025 h 4642549"/>
                <a:gd name="connsiteX18" fmla="*/ 1335819 w 3132814"/>
                <a:gd name="connsiteY18" fmla="*/ 3799710 h 4642549"/>
                <a:gd name="connsiteX19" fmla="*/ 1319916 w 3132814"/>
                <a:gd name="connsiteY19" fmla="*/ 3513464 h 4642549"/>
                <a:gd name="connsiteX20" fmla="*/ 2496709 w 3132814"/>
                <a:gd name="connsiteY20" fmla="*/ 3823564 h 4642549"/>
                <a:gd name="connsiteX21" fmla="*/ 1502796 w 3132814"/>
                <a:gd name="connsiteY21" fmla="*/ 4046201 h 4642549"/>
                <a:gd name="connsiteX22" fmla="*/ 1391478 w 3132814"/>
                <a:gd name="connsiteY22" fmla="*/ 3855370 h 4642549"/>
                <a:gd name="connsiteX23" fmla="*/ 2456953 w 3132814"/>
                <a:gd name="connsiteY23" fmla="*/ 3998493 h 4642549"/>
                <a:gd name="connsiteX24" fmla="*/ 1757238 w 3132814"/>
                <a:gd name="connsiteY24" fmla="*/ 4276789 h 4642549"/>
                <a:gd name="connsiteX25" fmla="*/ 1876508 w 3132814"/>
                <a:gd name="connsiteY25" fmla="*/ 4038250 h 4642549"/>
                <a:gd name="connsiteX26" fmla="*/ 2250219 w 3132814"/>
                <a:gd name="connsiteY26" fmla="*/ 4276789 h 4642549"/>
                <a:gd name="connsiteX27" fmla="*/ 731520 w 3132814"/>
                <a:gd name="connsiteY27" fmla="*/ 4308594 h 4642549"/>
                <a:gd name="connsiteX28" fmla="*/ 636104 w 3132814"/>
                <a:gd name="connsiteY28" fmla="*/ 3926931 h 4642549"/>
                <a:gd name="connsiteX29" fmla="*/ 620202 w 3132814"/>
                <a:gd name="connsiteY29" fmla="*/ 4411961 h 4642549"/>
                <a:gd name="connsiteX30" fmla="*/ 508883 w 3132814"/>
                <a:gd name="connsiteY30" fmla="*/ 3744051 h 4642549"/>
                <a:gd name="connsiteX31" fmla="*/ 477078 w 3132814"/>
                <a:gd name="connsiteY31" fmla="*/ 4642549 h 4642549"/>
                <a:gd name="connsiteX32" fmla="*/ 389614 w 3132814"/>
                <a:gd name="connsiteY32" fmla="*/ 4197276 h 4642549"/>
                <a:gd name="connsiteX33" fmla="*/ 310101 w 3132814"/>
                <a:gd name="connsiteY33" fmla="*/ 4284740 h 4642549"/>
                <a:gd name="connsiteX34" fmla="*/ 0 w 3132814"/>
                <a:gd name="connsiteY34" fmla="*/ 4244984 h 4642549"/>
                <a:gd name="connsiteX0" fmla="*/ 1304014 w 3097509"/>
                <a:gd name="connsiteY0" fmla="*/ 3195411 h 4642549"/>
                <a:gd name="connsiteX1" fmla="*/ 1170592 w 3097509"/>
                <a:gd name="connsiteY1" fmla="*/ 2776663 h 4642549"/>
                <a:gd name="connsiteX2" fmla="*/ 460285 w 3097509"/>
                <a:gd name="connsiteY2" fmla="*/ 2738656 h 4642549"/>
                <a:gd name="connsiteX3" fmla="*/ 481530 w 3097509"/>
                <a:gd name="connsiteY3" fmla="*/ 2352603 h 4642549"/>
                <a:gd name="connsiteX4" fmla="*/ 389583 w 3097509"/>
                <a:gd name="connsiteY4" fmla="*/ 2240365 h 4642549"/>
                <a:gd name="connsiteX5" fmla="*/ 548609 w 3097509"/>
                <a:gd name="connsiteY5" fmla="*/ 2116736 h 4642549"/>
                <a:gd name="connsiteX6" fmla="*/ 353419 w 3097509"/>
                <a:gd name="connsiteY6" fmla="*/ 2042534 h 4642549"/>
                <a:gd name="connsiteX7" fmla="*/ 460285 w 3097509"/>
                <a:gd name="connsiteY7" fmla="*/ 1837519 h 4642549"/>
                <a:gd name="connsiteX8" fmla="*/ 189081 w 3097509"/>
                <a:gd name="connsiteY8" fmla="*/ 1706738 h 4642549"/>
                <a:gd name="connsiteX9" fmla="*/ 555701 w 3097509"/>
                <a:gd name="connsiteY9" fmla="*/ 1249123 h 4642549"/>
                <a:gd name="connsiteX10" fmla="*/ 1036279 w 3097509"/>
                <a:gd name="connsiteY10" fmla="*/ 173026 h 4642549"/>
                <a:gd name="connsiteX11" fmla="*/ 2265200 w 3097509"/>
                <a:gd name="connsiteY11" fmla="*/ 84702 h 4642549"/>
                <a:gd name="connsiteX12" fmla="*/ 3097509 w 3097509"/>
                <a:gd name="connsiteY12" fmla="*/ 1366611 h 4642549"/>
                <a:gd name="connsiteX13" fmla="*/ 2520563 w 3097509"/>
                <a:gd name="connsiteY13" fmla="*/ 2296914 h 4642549"/>
                <a:gd name="connsiteX14" fmla="*/ 2433099 w 3097509"/>
                <a:gd name="connsiteY14" fmla="*/ 3187460 h 4642549"/>
                <a:gd name="connsiteX15" fmla="*/ 1375576 w 3097509"/>
                <a:gd name="connsiteY15" fmla="*/ 3616830 h 4642549"/>
                <a:gd name="connsiteX16" fmla="*/ 1558456 w 3097509"/>
                <a:gd name="connsiteY16" fmla="*/ 3131801 h 4642549"/>
                <a:gd name="connsiteX17" fmla="*/ 2425148 w 3097509"/>
                <a:gd name="connsiteY17" fmla="*/ 3585025 h 4642549"/>
                <a:gd name="connsiteX18" fmla="*/ 1335819 w 3097509"/>
                <a:gd name="connsiteY18" fmla="*/ 3799710 h 4642549"/>
                <a:gd name="connsiteX19" fmla="*/ 1319916 w 3097509"/>
                <a:gd name="connsiteY19" fmla="*/ 3513464 h 4642549"/>
                <a:gd name="connsiteX20" fmla="*/ 2496709 w 3097509"/>
                <a:gd name="connsiteY20" fmla="*/ 3823564 h 4642549"/>
                <a:gd name="connsiteX21" fmla="*/ 1502796 w 3097509"/>
                <a:gd name="connsiteY21" fmla="*/ 4046201 h 4642549"/>
                <a:gd name="connsiteX22" fmla="*/ 1391478 w 3097509"/>
                <a:gd name="connsiteY22" fmla="*/ 3855370 h 4642549"/>
                <a:gd name="connsiteX23" fmla="*/ 2456953 w 3097509"/>
                <a:gd name="connsiteY23" fmla="*/ 3998493 h 4642549"/>
                <a:gd name="connsiteX24" fmla="*/ 1757238 w 3097509"/>
                <a:gd name="connsiteY24" fmla="*/ 4276789 h 4642549"/>
                <a:gd name="connsiteX25" fmla="*/ 1876508 w 3097509"/>
                <a:gd name="connsiteY25" fmla="*/ 4038250 h 4642549"/>
                <a:gd name="connsiteX26" fmla="*/ 2250219 w 3097509"/>
                <a:gd name="connsiteY26" fmla="*/ 4276789 h 4642549"/>
                <a:gd name="connsiteX27" fmla="*/ 731520 w 3097509"/>
                <a:gd name="connsiteY27" fmla="*/ 4308594 h 4642549"/>
                <a:gd name="connsiteX28" fmla="*/ 636104 w 3097509"/>
                <a:gd name="connsiteY28" fmla="*/ 3926931 h 4642549"/>
                <a:gd name="connsiteX29" fmla="*/ 620202 w 3097509"/>
                <a:gd name="connsiteY29" fmla="*/ 4411961 h 4642549"/>
                <a:gd name="connsiteX30" fmla="*/ 508883 w 3097509"/>
                <a:gd name="connsiteY30" fmla="*/ 3744051 h 4642549"/>
                <a:gd name="connsiteX31" fmla="*/ 477078 w 3097509"/>
                <a:gd name="connsiteY31" fmla="*/ 4642549 h 4642549"/>
                <a:gd name="connsiteX32" fmla="*/ 389614 w 3097509"/>
                <a:gd name="connsiteY32" fmla="*/ 4197276 h 4642549"/>
                <a:gd name="connsiteX33" fmla="*/ 310101 w 3097509"/>
                <a:gd name="connsiteY33" fmla="*/ 4284740 h 4642549"/>
                <a:gd name="connsiteX34" fmla="*/ 0 w 3097509"/>
                <a:gd name="connsiteY34" fmla="*/ 4244984 h 4642549"/>
                <a:gd name="connsiteX0" fmla="*/ 1304014 w 3112083"/>
                <a:gd name="connsiteY0" fmla="*/ 3195411 h 4642549"/>
                <a:gd name="connsiteX1" fmla="*/ 1170592 w 3112083"/>
                <a:gd name="connsiteY1" fmla="*/ 2776663 h 4642549"/>
                <a:gd name="connsiteX2" fmla="*/ 460285 w 3112083"/>
                <a:gd name="connsiteY2" fmla="*/ 2738656 h 4642549"/>
                <a:gd name="connsiteX3" fmla="*/ 481530 w 3112083"/>
                <a:gd name="connsiteY3" fmla="*/ 2352603 h 4642549"/>
                <a:gd name="connsiteX4" fmla="*/ 389583 w 3112083"/>
                <a:gd name="connsiteY4" fmla="*/ 2240365 h 4642549"/>
                <a:gd name="connsiteX5" fmla="*/ 548609 w 3112083"/>
                <a:gd name="connsiteY5" fmla="*/ 2116736 h 4642549"/>
                <a:gd name="connsiteX6" fmla="*/ 353419 w 3112083"/>
                <a:gd name="connsiteY6" fmla="*/ 2042534 h 4642549"/>
                <a:gd name="connsiteX7" fmla="*/ 460285 w 3112083"/>
                <a:gd name="connsiteY7" fmla="*/ 1837519 h 4642549"/>
                <a:gd name="connsiteX8" fmla="*/ 189081 w 3112083"/>
                <a:gd name="connsiteY8" fmla="*/ 1706738 h 4642549"/>
                <a:gd name="connsiteX9" fmla="*/ 555701 w 3112083"/>
                <a:gd name="connsiteY9" fmla="*/ 1249123 h 4642549"/>
                <a:gd name="connsiteX10" fmla="*/ 1036279 w 3112083"/>
                <a:gd name="connsiteY10" fmla="*/ 173026 h 4642549"/>
                <a:gd name="connsiteX11" fmla="*/ 2265200 w 3112083"/>
                <a:gd name="connsiteY11" fmla="*/ 84702 h 4642549"/>
                <a:gd name="connsiteX12" fmla="*/ 3097509 w 3112083"/>
                <a:gd name="connsiteY12" fmla="*/ 1366611 h 4642549"/>
                <a:gd name="connsiteX13" fmla="*/ 2520563 w 3112083"/>
                <a:gd name="connsiteY13" fmla="*/ 2296914 h 4642549"/>
                <a:gd name="connsiteX14" fmla="*/ 2433099 w 3112083"/>
                <a:gd name="connsiteY14" fmla="*/ 3187460 h 4642549"/>
                <a:gd name="connsiteX15" fmla="*/ 1375576 w 3112083"/>
                <a:gd name="connsiteY15" fmla="*/ 3616830 h 4642549"/>
                <a:gd name="connsiteX16" fmla="*/ 1558456 w 3112083"/>
                <a:gd name="connsiteY16" fmla="*/ 3131801 h 4642549"/>
                <a:gd name="connsiteX17" fmla="*/ 2425148 w 3112083"/>
                <a:gd name="connsiteY17" fmla="*/ 3585025 h 4642549"/>
                <a:gd name="connsiteX18" fmla="*/ 1335819 w 3112083"/>
                <a:gd name="connsiteY18" fmla="*/ 3799710 h 4642549"/>
                <a:gd name="connsiteX19" fmla="*/ 1319916 w 3112083"/>
                <a:gd name="connsiteY19" fmla="*/ 3513464 h 4642549"/>
                <a:gd name="connsiteX20" fmla="*/ 2496709 w 3112083"/>
                <a:gd name="connsiteY20" fmla="*/ 3823564 h 4642549"/>
                <a:gd name="connsiteX21" fmla="*/ 1502796 w 3112083"/>
                <a:gd name="connsiteY21" fmla="*/ 4046201 h 4642549"/>
                <a:gd name="connsiteX22" fmla="*/ 1391478 w 3112083"/>
                <a:gd name="connsiteY22" fmla="*/ 3855370 h 4642549"/>
                <a:gd name="connsiteX23" fmla="*/ 2456953 w 3112083"/>
                <a:gd name="connsiteY23" fmla="*/ 3998493 h 4642549"/>
                <a:gd name="connsiteX24" fmla="*/ 1757238 w 3112083"/>
                <a:gd name="connsiteY24" fmla="*/ 4276789 h 4642549"/>
                <a:gd name="connsiteX25" fmla="*/ 1876508 w 3112083"/>
                <a:gd name="connsiteY25" fmla="*/ 4038250 h 4642549"/>
                <a:gd name="connsiteX26" fmla="*/ 2250219 w 3112083"/>
                <a:gd name="connsiteY26" fmla="*/ 4276789 h 4642549"/>
                <a:gd name="connsiteX27" fmla="*/ 731520 w 3112083"/>
                <a:gd name="connsiteY27" fmla="*/ 4308594 h 4642549"/>
                <a:gd name="connsiteX28" fmla="*/ 636104 w 3112083"/>
                <a:gd name="connsiteY28" fmla="*/ 3926931 h 4642549"/>
                <a:gd name="connsiteX29" fmla="*/ 620202 w 3112083"/>
                <a:gd name="connsiteY29" fmla="*/ 4411961 h 4642549"/>
                <a:gd name="connsiteX30" fmla="*/ 508883 w 3112083"/>
                <a:gd name="connsiteY30" fmla="*/ 3744051 h 4642549"/>
                <a:gd name="connsiteX31" fmla="*/ 477078 w 3112083"/>
                <a:gd name="connsiteY31" fmla="*/ 4642549 h 4642549"/>
                <a:gd name="connsiteX32" fmla="*/ 389614 w 3112083"/>
                <a:gd name="connsiteY32" fmla="*/ 4197276 h 4642549"/>
                <a:gd name="connsiteX33" fmla="*/ 310101 w 3112083"/>
                <a:gd name="connsiteY33" fmla="*/ 4284740 h 4642549"/>
                <a:gd name="connsiteX34" fmla="*/ 0 w 3112083"/>
                <a:gd name="connsiteY34" fmla="*/ 4244984 h 4642549"/>
                <a:gd name="connsiteX0" fmla="*/ 1304014 w 3112083"/>
                <a:gd name="connsiteY0" fmla="*/ 3195411 h 4642549"/>
                <a:gd name="connsiteX1" fmla="*/ 1170592 w 3112083"/>
                <a:gd name="connsiteY1" fmla="*/ 2776663 h 4642549"/>
                <a:gd name="connsiteX2" fmla="*/ 460285 w 3112083"/>
                <a:gd name="connsiteY2" fmla="*/ 2738656 h 4642549"/>
                <a:gd name="connsiteX3" fmla="*/ 481530 w 3112083"/>
                <a:gd name="connsiteY3" fmla="*/ 2352603 h 4642549"/>
                <a:gd name="connsiteX4" fmla="*/ 389583 w 3112083"/>
                <a:gd name="connsiteY4" fmla="*/ 2240365 h 4642549"/>
                <a:gd name="connsiteX5" fmla="*/ 548609 w 3112083"/>
                <a:gd name="connsiteY5" fmla="*/ 2116736 h 4642549"/>
                <a:gd name="connsiteX6" fmla="*/ 353419 w 3112083"/>
                <a:gd name="connsiteY6" fmla="*/ 2042534 h 4642549"/>
                <a:gd name="connsiteX7" fmla="*/ 460285 w 3112083"/>
                <a:gd name="connsiteY7" fmla="*/ 1837519 h 4642549"/>
                <a:gd name="connsiteX8" fmla="*/ 189081 w 3112083"/>
                <a:gd name="connsiteY8" fmla="*/ 1706738 h 4642549"/>
                <a:gd name="connsiteX9" fmla="*/ 555701 w 3112083"/>
                <a:gd name="connsiteY9" fmla="*/ 1249123 h 4642549"/>
                <a:gd name="connsiteX10" fmla="*/ 1036279 w 3112083"/>
                <a:gd name="connsiteY10" fmla="*/ 173026 h 4642549"/>
                <a:gd name="connsiteX11" fmla="*/ 2265200 w 3112083"/>
                <a:gd name="connsiteY11" fmla="*/ 84702 h 4642549"/>
                <a:gd name="connsiteX12" fmla="*/ 3097509 w 3112083"/>
                <a:gd name="connsiteY12" fmla="*/ 1366611 h 4642549"/>
                <a:gd name="connsiteX13" fmla="*/ 2520563 w 3112083"/>
                <a:gd name="connsiteY13" fmla="*/ 2296914 h 4642549"/>
                <a:gd name="connsiteX14" fmla="*/ 2433099 w 3112083"/>
                <a:gd name="connsiteY14" fmla="*/ 3187460 h 4642549"/>
                <a:gd name="connsiteX15" fmla="*/ 1375576 w 3112083"/>
                <a:gd name="connsiteY15" fmla="*/ 3616830 h 4642549"/>
                <a:gd name="connsiteX16" fmla="*/ 1558456 w 3112083"/>
                <a:gd name="connsiteY16" fmla="*/ 3131801 h 4642549"/>
                <a:gd name="connsiteX17" fmla="*/ 2425148 w 3112083"/>
                <a:gd name="connsiteY17" fmla="*/ 3585025 h 4642549"/>
                <a:gd name="connsiteX18" fmla="*/ 1335819 w 3112083"/>
                <a:gd name="connsiteY18" fmla="*/ 3799710 h 4642549"/>
                <a:gd name="connsiteX19" fmla="*/ 1319916 w 3112083"/>
                <a:gd name="connsiteY19" fmla="*/ 3513464 h 4642549"/>
                <a:gd name="connsiteX20" fmla="*/ 2496709 w 3112083"/>
                <a:gd name="connsiteY20" fmla="*/ 3823564 h 4642549"/>
                <a:gd name="connsiteX21" fmla="*/ 1502796 w 3112083"/>
                <a:gd name="connsiteY21" fmla="*/ 4046201 h 4642549"/>
                <a:gd name="connsiteX22" fmla="*/ 1391478 w 3112083"/>
                <a:gd name="connsiteY22" fmla="*/ 3855370 h 4642549"/>
                <a:gd name="connsiteX23" fmla="*/ 2456953 w 3112083"/>
                <a:gd name="connsiteY23" fmla="*/ 3998493 h 4642549"/>
                <a:gd name="connsiteX24" fmla="*/ 1757238 w 3112083"/>
                <a:gd name="connsiteY24" fmla="*/ 4276789 h 4642549"/>
                <a:gd name="connsiteX25" fmla="*/ 1876508 w 3112083"/>
                <a:gd name="connsiteY25" fmla="*/ 4038250 h 4642549"/>
                <a:gd name="connsiteX26" fmla="*/ 2250219 w 3112083"/>
                <a:gd name="connsiteY26" fmla="*/ 4276789 h 4642549"/>
                <a:gd name="connsiteX27" fmla="*/ 731520 w 3112083"/>
                <a:gd name="connsiteY27" fmla="*/ 4308594 h 4642549"/>
                <a:gd name="connsiteX28" fmla="*/ 636104 w 3112083"/>
                <a:gd name="connsiteY28" fmla="*/ 3926931 h 4642549"/>
                <a:gd name="connsiteX29" fmla="*/ 620202 w 3112083"/>
                <a:gd name="connsiteY29" fmla="*/ 4411961 h 4642549"/>
                <a:gd name="connsiteX30" fmla="*/ 508883 w 3112083"/>
                <a:gd name="connsiteY30" fmla="*/ 3744051 h 4642549"/>
                <a:gd name="connsiteX31" fmla="*/ 477078 w 3112083"/>
                <a:gd name="connsiteY31" fmla="*/ 4642549 h 4642549"/>
                <a:gd name="connsiteX32" fmla="*/ 389614 w 3112083"/>
                <a:gd name="connsiteY32" fmla="*/ 4197276 h 4642549"/>
                <a:gd name="connsiteX33" fmla="*/ 310101 w 3112083"/>
                <a:gd name="connsiteY33" fmla="*/ 4284740 h 4642549"/>
                <a:gd name="connsiteX34" fmla="*/ 0 w 3112083"/>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296914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296914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397794 w 3100667"/>
                <a:gd name="connsiteY14" fmla="*/ 3152155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397794 w 3100667"/>
                <a:gd name="connsiteY14" fmla="*/ 3152155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7794 w 3100667"/>
                <a:gd name="connsiteY15" fmla="*/ 3152155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4263 w 3100667"/>
                <a:gd name="connsiteY15" fmla="*/ 3155686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4263 w 3100667"/>
                <a:gd name="connsiteY15" fmla="*/ 3155686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60484 w 3100667"/>
                <a:gd name="connsiteY23" fmla="*/ 4051451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6048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20829 w 3100667"/>
                <a:gd name="connsiteY26" fmla="*/ 4290910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1391478 w 3100667"/>
                <a:gd name="connsiteY20" fmla="*/ 3855370 h 4642549"/>
                <a:gd name="connsiteX21" fmla="*/ 2393404 w 3100667"/>
                <a:gd name="connsiteY21" fmla="*/ 4051451 h 4642549"/>
                <a:gd name="connsiteX22" fmla="*/ 1757238 w 3100667"/>
                <a:gd name="connsiteY22" fmla="*/ 4276789 h 4642549"/>
                <a:gd name="connsiteX23" fmla="*/ 1876508 w 3100667"/>
                <a:gd name="connsiteY23" fmla="*/ 4038250 h 4642549"/>
                <a:gd name="connsiteX24" fmla="*/ 2317299 w 3100667"/>
                <a:gd name="connsiteY24" fmla="*/ 4315623 h 4642549"/>
                <a:gd name="connsiteX25" fmla="*/ 731520 w 3100667"/>
                <a:gd name="connsiteY25" fmla="*/ 4308594 h 4642549"/>
                <a:gd name="connsiteX26" fmla="*/ 636104 w 3100667"/>
                <a:gd name="connsiteY26" fmla="*/ 3926931 h 4642549"/>
                <a:gd name="connsiteX27" fmla="*/ 620202 w 3100667"/>
                <a:gd name="connsiteY27" fmla="*/ 4411961 h 4642549"/>
                <a:gd name="connsiteX28" fmla="*/ 508883 w 3100667"/>
                <a:gd name="connsiteY28" fmla="*/ 3744051 h 4642549"/>
                <a:gd name="connsiteX29" fmla="*/ 477078 w 3100667"/>
                <a:gd name="connsiteY29" fmla="*/ 4642549 h 4642549"/>
                <a:gd name="connsiteX30" fmla="*/ 389614 w 3100667"/>
                <a:gd name="connsiteY30" fmla="*/ 4197276 h 4642549"/>
                <a:gd name="connsiteX31" fmla="*/ 310101 w 3100667"/>
                <a:gd name="connsiteY31" fmla="*/ 4284740 h 4642549"/>
                <a:gd name="connsiteX32" fmla="*/ 0 w 3100667"/>
                <a:gd name="connsiteY32"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1876508 w 3100667"/>
                <a:gd name="connsiteY22" fmla="*/ 4038250 h 4642549"/>
                <a:gd name="connsiteX23" fmla="*/ 2317299 w 3100667"/>
                <a:gd name="connsiteY23" fmla="*/ 4315623 h 4642549"/>
                <a:gd name="connsiteX24" fmla="*/ 731520 w 3100667"/>
                <a:gd name="connsiteY24" fmla="*/ 4308594 h 4642549"/>
                <a:gd name="connsiteX25" fmla="*/ 636104 w 3100667"/>
                <a:gd name="connsiteY25" fmla="*/ 3926931 h 4642549"/>
                <a:gd name="connsiteX26" fmla="*/ 620202 w 3100667"/>
                <a:gd name="connsiteY26" fmla="*/ 4411961 h 4642549"/>
                <a:gd name="connsiteX27" fmla="*/ 508883 w 3100667"/>
                <a:gd name="connsiteY27" fmla="*/ 3744051 h 4642549"/>
                <a:gd name="connsiteX28" fmla="*/ 477078 w 3100667"/>
                <a:gd name="connsiteY28" fmla="*/ 4642549 h 4642549"/>
                <a:gd name="connsiteX29" fmla="*/ 389614 w 3100667"/>
                <a:gd name="connsiteY29" fmla="*/ 4197276 h 4642549"/>
                <a:gd name="connsiteX30" fmla="*/ 310101 w 3100667"/>
                <a:gd name="connsiteY30" fmla="*/ 4284740 h 4642549"/>
                <a:gd name="connsiteX31" fmla="*/ 0 w 3100667"/>
                <a:gd name="connsiteY31"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68465 w 3100667"/>
                <a:gd name="connsiteY18" fmla="*/ 3664691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68465 w 3100667"/>
                <a:gd name="connsiteY18" fmla="*/ 3664691 h 4642549"/>
                <a:gd name="connsiteX19" fmla="*/ 1446308 w 3100667"/>
                <a:gd name="connsiteY19" fmla="*/ 4028548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30246 h 4642549"/>
                <a:gd name="connsiteX18" fmla="*/ 2468465 w 3100667"/>
                <a:gd name="connsiteY18" fmla="*/ 3664691 h 4642549"/>
                <a:gd name="connsiteX19" fmla="*/ 1446308 w 3100667"/>
                <a:gd name="connsiteY19" fmla="*/ 4028548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30246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66726 w 3100667"/>
                <a:gd name="connsiteY22" fmla="*/ 4266196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599019 w 3100667"/>
                <a:gd name="connsiteY25" fmla="*/ 4408430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599019 w 3100667"/>
                <a:gd name="connsiteY25" fmla="*/ 4408430 h 4642549"/>
                <a:gd name="connsiteX26" fmla="*/ 473578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08413 w 3100667"/>
                <a:gd name="connsiteY28" fmla="*/ 4190215 h 4639018"/>
                <a:gd name="connsiteX29" fmla="*/ 310101 w 3100667"/>
                <a:gd name="connsiteY29" fmla="*/ 4284740 h 4639018"/>
                <a:gd name="connsiteX30" fmla="*/ 0 w 3100667"/>
                <a:gd name="connsiteY30" fmla="*/ 4244984 h 4639018"/>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08413 w 3100667"/>
                <a:gd name="connsiteY28" fmla="*/ 4190215 h 4631957"/>
                <a:gd name="connsiteX29" fmla="*/ 310101 w 3100667"/>
                <a:gd name="connsiteY29" fmla="*/ 4284740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26066 w 3100667"/>
                <a:gd name="connsiteY28" fmla="*/ 4183154 h 4631957"/>
                <a:gd name="connsiteX29" fmla="*/ 310101 w 3100667"/>
                <a:gd name="connsiteY29" fmla="*/ 4284740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26066 w 3100667"/>
                <a:gd name="connsiteY28" fmla="*/ 4183154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6658 w 3100667"/>
                <a:gd name="connsiteY28" fmla="*/ 4176093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3128 w 3100667"/>
                <a:gd name="connsiteY28" fmla="*/ 4109014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3128 w 3100667"/>
                <a:gd name="connsiteY28" fmla="*/ 4109014 h 4631957"/>
                <a:gd name="connsiteX29" fmla="*/ 267735 w 3100667"/>
                <a:gd name="connsiteY29" fmla="*/ 4323576 h 4631957"/>
                <a:gd name="connsiteX30" fmla="*/ 0 w 3100667"/>
                <a:gd name="connsiteY30" fmla="*/ 4244984 h 4631957"/>
                <a:gd name="connsiteX0" fmla="*/ 1388746 w 3185399"/>
                <a:gd name="connsiteY0" fmla="*/ 3195411 h 4631957"/>
                <a:gd name="connsiteX1" fmla="*/ 1255324 w 3185399"/>
                <a:gd name="connsiteY1" fmla="*/ 2776663 h 4631957"/>
                <a:gd name="connsiteX2" fmla="*/ 545017 w 3185399"/>
                <a:gd name="connsiteY2" fmla="*/ 2738656 h 4631957"/>
                <a:gd name="connsiteX3" fmla="*/ 566262 w 3185399"/>
                <a:gd name="connsiteY3" fmla="*/ 2352603 h 4631957"/>
                <a:gd name="connsiteX4" fmla="*/ 474315 w 3185399"/>
                <a:gd name="connsiteY4" fmla="*/ 2240365 h 4631957"/>
                <a:gd name="connsiteX5" fmla="*/ 633341 w 3185399"/>
                <a:gd name="connsiteY5" fmla="*/ 2116736 h 4631957"/>
                <a:gd name="connsiteX6" fmla="*/ 438151 w 3185399"/>
                <a:gd name="connsiteY6" fmla="*/ 2042534 h 4631957"/>
                <a:gd name="connsiteX7" fmla="*/ 545017 w 3185399"/>
                <a:gd name="connsiteY7" fmla="*/ 1837519 h 4631957"/>
                <a:gd name="connsiteX8" fmla="*/ 273813 w 3185399"/>
                <a:gd name="connsiteY8" fmla="*/ 1706738 h 4631957"/>
                <a:gd name="connsiteX9" fmla="*/ 640433 w 3185399"/>
                <a:gd name="connsiteY9" fmla="*/ 1249123 h 4631957"/>
                <a:gd name="connsiteX10" fmla="*/ 1121011 w 3185399"/>
                <a:gd name="connsiteY10" fmla="*/ 173026 h 4631957"/>
                <a:gd name="connsiteX11" fmla="*/ 2349932 w 3185399"/>
                <a:gd name="connsiteY11" fmla="*/ 84702 h 4631957"/>
                <a:gd name="connsiteX12" fmla="*/ 3182241 w 3185399"/>
                <a:gd name="connsiteY12" fmla="*/ 1366611 h 4631957"/>
                <a:gd name="connsiteX13" fmla="*/ 2605295 w 3185399"/>
                <a:gd name="connsiteY13" fmla="*/ 2335750 h 4631957"/>
                <a:gd name="connsiteX14" fmla="*/ 2545646 w 3185399"/>
                <a:gd name="connsiteY14" fmla="*/ 3127719 h 4631957"/>
                <a:gd name="connsiteX15" fmla="*/ 1396759 w 3185399"/>
                <a:gd name="connsiteY15" fmla="*/ 3373226 h 4631957"/>
                <a:gd name="connsiteX16" fmla="*/ 2559308 w 3185399"/>
                <a:gd name="connsiteY16" fmla="*/ 3394378 h 4631957"/>
                <a:gd name="connsiteX17" fmla="*/ 1431142 w 3185399"/>
                <a:gd name="connsiteY17" fmla="*/ 3665551 h 4631957"/>
                <a:gd name="connsiteX18" fmla="*/ 2553197 w 3185399"/>
                <a:gd name="connsiteY18" fmla="*/ 3664691 h 4631957"/>
                <a:gd name="connsiteX19" fmla="*/ 1520449 w 3185399"/>
                <a:gd name="connsiteY19" fmla="*/ 3901450 h 4631957"/>
                <a:gd name="connsiteX20" fmla="*/ 2495788 w 3185399"/>
                <a:gd name="connsiteY20" fmla="*/ 3963188 h 4631957"/>
                <a:gd name="connsiteX21" fmla="*/ 1633671 w 3185399"/>
                <a:gd name="connsiteY21" fmla="*/ 4107326 h 4631957"/>
                <a:gd name="connsiteX22" fmla="*/ 2469110 w 3185399"/>
                <a:gd name="connsiteY22" fmla="*/ 4290910 h 4631957"/>
                <a:gd name="connsiteX23" fmla="*/ 816252 w 3185399"/>
                <a:gd name="connsiteY23" fmla="*/ 4308594 h 4631957"/>
                <a:gd name="connsiteX24" fmla="*/ 766733 w 3185399"/>
                <a:gd name="connsiteY24" fmla="*/ 3923400 h 4631957"/>
                <a:gd name="connsiteX25" fmla="*/ 683751 w 3185399"/>
                <a:gd name="connsiteY25" fmla="*/ 4408430 h 4631957"/>
                <a:gd name="connsiteX26" fmla="*/ 558310 w 3185399"/>
                <a:gd name="connsiteY26" fmla="*/ 3744051 h 4631957"/>
                <a:gd name="connsiteX27" fmla="*/ 505322 w 3185399"/>
                <a:gd name="connsiteY27" fmla="*/ 4631957 h 4631957"/>
                <a:gd name="connsiteX28" fmla="*/ 417860 w 3185399"/>
                <a:gd name="connsiteY28" fmla="*/ 4109014 h 4631957"/>
                <a:gd name="connsiteX29" fmla="*/ 352467 w 3185399"/>
                <a:gd name="connsiteY29" fmla="*/ 4323576 h 4631957"/>
                <a:gd name="connsiteX30" fmla="*/ 0 w 3185399"/>
                <a:gd name="connsiteY30" fmla="*/ 4305002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73650 w 3206582"/>
                <a:gd name="connsiteY29" fmla="*/ 4323576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83252 w 3206582"/>
                <a:gd name="connsiteY2" fmla="*/ 2789811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83252 w 3206582"/>
                <a:gd name="connsiteY2" fmla="*/ 2789811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551052"/>
                <a:gd name="connsiteX1" fmla="*/ 1276507 w 3206582"/>
                <a:gd name="connsiteY1" fmla="*/ 2776663 h 4551052"/>
                <a:gd name="connsiteX2" fmla="*/ 583252 w 3206582"/>
                <a:gd name="connsiteY2" fmla="*/ 2789811 h 4551052"/>
                <a:gd name="connsiteX3" fmla="*/ 587445 w 3206582"/>
                <a:gd name="connsiteY3" fmla="*/ 2352603 h 4551052"/>
                <a:gd name="connsiteX4" fmla="*/ 495498 w 3206582"/>
                <a:gd name="connsiteY4" fmla="*/ 2240365 h 4551052"/>
                <a:gd name="connsiteX5" fmla="*/ 654524 w 3206582"/>
                <a:gd name="connsiteY5" fmla="*/ 2116736 h 4551052"/>
                <a:gd name="connsiteX6" fmla="*/ 459334 w 3206582"/>
                <a:gd name="connsiteY6" fmla="*/ 2042534 h 4551052"/>
                <a:gd name="connsiteX7" fmla="*/ 566200 w 3206582"/>
                <a:gd name="connsiteY7" fmla="*/ 1837519 h 4551052"/>
                <a:gd name="connsiteX8" fmla="*/ 294996 w 3206582"/>
                <a:gd name="connsiteY8" fmla="*/ 1706738 h 4551052"/>
                <a:gd name="connsiteX9" fmla="*/ 661616 w 3206582"/>
                <a:gd name="connsiteY9" fmla="*/ 1249123 h 4551052"/>
                <a:gd name="connsiteX10" fmla="*/ 1142194 w 3206582"/>
                <a:gd name="connsiteY10" fmla="*/ 173026 h 4551052"/>
                <a:gd name="connsiteX11" fmla="*/ 2371115 w 3206582"/>
                <a:gd name="connsiteY11" fmla="*/ 84702 h 4551052"/>
                <a:gd name="connsiteX12" fmla="*/ 3203424 w 3206582"/>
                <a:gd name="connsiteY12" fmla="*/ 1366611 h 4551052"/>
                <a:gd name="connsiteX13" fmla="*/ 2626478 w 3206582"/>
                <a:gd name="connsiteY13" fmla="*/ 2335750 h 4551052"/>
                <a:gd name="connsiteX14" fmla="*/ 2566829 w 3206582"/>
                <a:gd name="connsiteY14" fmla="*/ 3127719 h 4551052"/>
                <a:gd name="connsiteX15" fmla="*/ 1417942 w 3206582"/>
                <a:gd name="connsiteY15" fmla="*/ 3373226 h 4551052"/>
                <a:gd name="connsiteX16" fmla="*/ 2580491 w 3206582"/>
                <a:gd name="connsiteY16" fmla="*/ 3394378 h 4551052"/>
                <a:gd name="connsiteX17" fmla="*/ 1452325 w 3206582"/>
                <a:gd name="connsiteY17" fmla="*/ 3665551 h 4551052"/>
                <a:gd name="connsiteX18" fmla="*/ 2574380 w 3206582"/>
                <a:gd name="connsiteY18" fmla="*/ 3664691 h 4551052"/>
                <a:gd name="connsiteX19" fmla="*/ 1541632 w 3206582"/>
                <a:gd name="connsiteY19" fmla="*/ 3901450 h 4551052"/>
                <a:gd name="connsiteX20" fmla="*/ 2516971 w 3206582"/>
                <a:gd name="connsiteY20" fmla="*/ 3963188 h 4551052"/>
                <a:gd name="connsiteX21" fmla="*/ 1654854 w 3206582"/>
                <a:gd name="connsiteY21" fmla="*/ 4107326 h 4551052"/>
                <a:gd name="connsiteX22" fmla="*/ 2490293 w 3206582"/>
                <a:gd name="connsiteY22" fmla="*/ 4290910 h 4551052"/>
                <a:gd name="connsiteX23" fmla="*/ 837435 w 3206582"/>
                <a:gd name="connsiteY23" fmla="*/ 4308594 h 4551052"/>
                <a:gd name="connsiteX24" fmla="*/ 787916 w 3206582"/>
                <a:gd name="connsiteY24" fmla="*/ 3923400 h 4551052"/>
                <a:gd name="connsiteX25" fmla="*/ 704934 w 3206582"/>
                <a:gd name="connsiteY25" fmla="*/ 4408430 h 4551052"/>
                <a:gd name="connsiteX26" fmla="*/ 579493 w 3206582"/>
                <a:gd name="connsiteY26" fmla="*/ 3744051 h 4551052"/>
                <a:gd name="connsiteX27" fmla="*/ 523616 w 3206582"/>
                <a:gd name="connsiteY27" fmla="*/ 4551052 h 4551052"/>
                <a:gd name="connsiteX28" fmla="*/ 439043 w 3206582"/>
                <a:gd name="connsiteY28" fmla="*/ 4109014 h 4551052"/>
                <a:gd name="connsiteX29" fmla="*/ 366589 w 3206582"/>
                <a:gd name="connsiteY29" fmla="*/ 4312985 h 4551052"/>
                <a:gd name="connsiteX30" fmla="*/ 0 w 3206582"/>
                <a:gd name="connsiteY30" fmla="*/ 4319124 h 455105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79493 w 3206582"/>
                <a:gd name="connsiteY26" fmla="*/ 374405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2207863 w 4004516"/>
                <a:gd name="connsiteY0" fmla="*/ 3195411 h 4553942"/>
                <a:gd name="connsiteX1" fmla="*/ 2074441 w 4004516"/>
                <a:gd name="connsiteY1" fmla="*/ 2776663 h 4553942"/>
                <a:gd name="connsiteX2" fmla="*/ 1381186 w 4004516"/>
                <a:gd name="connsiteY2" fmla="*/ 2789811 h 4553942"/>
                <a:gd name="connsiteX3" fmla="*/ 1385379 w 4004516"/>
                <a:gd name="connsiteY3" fmla="*/ 2352603 h 4553942"/>
                <a:gd name="connsiteX4" fmla="*/ 1293432 w 4004516"/>
                <a:gd name="connsiteY4" fmla="*/ 2240365 h 4553942"/>
                <a:gd name="connsiteX5" fmla="*/ 1452458 w 4004516"/>
                <a:gd name="connsiteY5" fmla="*/ 2116736 h 4553942"/>
                <a:gd name="connsiteX6" fmla="*/ 1257268 w 4004516"/>
                <a:gd name="connsiteY6" fmla="*/ 2042534 h 4553942"/>
                <a:gd name="connsiteX7" fmla="*/ 1364134 w 4004516"/>
                <a:gd name="connsiteY7" fmla="*/ 1837519 h 4553942"/>
                <a:gd name="connsiteX8" fmla="*/ 1092930 w 4004516"/>
                <a:gd name="connsiteY8" fmla="*/ 1706738 h 4553942"/>
                <a:gd name="connsiteX9" fmla="*/ 1459550 w 4004516"/>
                <a:gd name="connsiteY9" fmla="*/ 1249123 h 4553942"/>
                <a:gd name="connsiteX10" fmla="*/ 1940128 w 4004516"/>
                <a:gd name="connsiteY10" fmla="*/ 173026 h 4553942"/>
                <a:gd name="connsiteX11" fmla="*/ 3169049 w 4004516"/>
                <a:gd name="connsiteY11" fmla="*/ 84702 h 4553942"/>
                <a:gd name="connsiteX12" fmla="*/ 4001358 w 4004516"/>
                <a:gd name="connsiteY12" fmla="*/ 1366611 h 4553942"/>
                <a:gd name="connsiteX13" fmla="*/ 3424412 w 4004516"/>
                <a:gd name="connsiteY13" fmla="*/ 2335750 h 4553942"/>
                <a:gd name="connsiteX14" fmla="*/ 3364763 w 4004516"/>
                <a:gd name="connsiteY14" fmla="*/ 3127719 h 4553942"/>
                <a:gd name="connsiteX15" fmla="*/ 2215876 w 4004516"/>
                <a:gd name="connsiteY15" fmla="*/ 3373226 h 4553942"/>
                <a:gd name="connsiteX16" fmla="*/ 3378425 w 4004516"/>
                <a:gd name="connsiteY16" fmla="*/ 3394378 h 4553942"/>
                <a:gd name="connsiteX17" fmla="*/ 2250259 w 4004516"/>
                <a:gd name="connsiteY17" fmla="*/ 3665551 h 4553942"/>
                <a:gd name="connsiteX18" fmla="*/ 3372314 w 4004516"/>
                <a:gd name="connsiteY18" fmla="*/ 3664691 h 4553942"/>
                <a:gd name="connsiteX19" fmla="*/ 2339566 w 4004516"/>
                <a:gd name="connsiteY19" fmla="*/ 3901450 h 4553942"/>
                <a:gd name="connsiteX20" fmla="*/ 3314905 w 4004516"/>
                <a:gd name="connsiteY20" fmla="*/ 3963188 h 4553942"/>
                <a:gd name="connsiteX21" fmla="*/ 2452788 w 4004516"/>
                <a:gd name="connsiteY21" fmla="*/ 4107326 h 4553942"/>
                <a:gd name="connsiteX22" fmla="*/ 3288227 w 4004516"/>
                <a:gd name="connsiteY22" fmla="*/ 4290910 h 4553942"/>
                <a:gd name="connsiteX23" fmla="*/ 1635369 w 4004516"/>
                <a:gd name="connsiteY23" fmla="*/ 4308594 h 4553942"/>
                <a:gd name="connsiteX24" fmla="*/ 1565624 w 4004516"/>
                <a:gd name="connsiteY24" fmla="*/ 3917621 h 4553942"/>
                <a:gd name="connsiteX25" fmla="*/ 1502868 w 4004516"/>
                <a:gd name="connsiteY25" fmla="*/ 4408430 h 4553942"/>
                <a:gd name="connsiteX26" fmla="*/ 1409210 w 4004516"/>
                <a:gd name="connsiteY26" fmla="*/ 3735382 h 4553942"/>
                <a:gd name="connsiteX27" fmla="*/ 1307102 w 4004516"/>
                <a:gd name="connsiteY27" fmla="*/ 4553942 h 4553942"/>
                <a:gd name="connsiteX28" fmla="*/ 1236977 w 4004516"/>
                <a:gd name="connsiteY28" fmla="*/ 4013661 h 4553942"/>
                <a:gd name="connsiteX29" fmla="*/ 1164523 w 4004516"/>
                <a:gd name="connsiteY29" fmla="*/ 4312985 h 4553942"/>
                <a:gd name="connsiteX30" fmla="*/ 0 w 4004516"/>
                <a:gd name="connsiteY30" fmla="*/ 4310057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246044 w 4013583"/>
                <a:gd name="connsiteY28" fmla="*/ 4013661 h 4553942"/>
                <a:gd name="connsiteX29" fmla="*/ 1173590 w 4013583"/>
                <a:gd name="connsiteY29" fmla="*/ 4312985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246044 w 4013583"/>
                <a:gd name="connsiteY28" fmla="*/ 4013661 h 4553942"/>
                <a:gd name="connsiteX29" fmla="*/ 983173 w 4013583"/>
                <a:gd name="connsiteY29" fmla="*/ 4322052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110032 w 4013583"/>
                <a:gd name="connsiteY28" fmla="*/ 4004594 h 4553942"/>
                <a:gd name="connsiteX29" fmla="*/ 983173 w 4013583"/>
                <a:gd name="connsiteY29" fmla="*/ 4322052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055628 w 4013583"/>
                <a:gd name="connsiteY28" fmla="*/ 4004594 h 4553942"/>
                <a:gd name="connsiteX29" fmla="*/ 983173 w 4013583"/>
                <a:gd name="connsiteY29" fmla="*/ 4322052 h 4553942"/>
                <a:gd name="connsiteX30" fmla="*/ 0 w 4013583"/>
                <a:gd name="connsiteY30" fmla="*/ 4328191 h 4553942"/>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511935 w 4013583"/>
                <a:gd name="connsiteY25" fmla="*/ 4408430 h 4535808"/>
                <a:gd name="connsiteX26" fmla="*/ 1418277 w 4013583"/>
                <a:gd name="connsiteY26" fmla="*/ 3735382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511935 w 4013583"/>
                <a:gd name="connsiteY25" fmla="*/ 4408430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37837 w 4013583"/>
                <a:gd name="connsiteY29" fmla="*/ 4312984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37837 w 4013583"/>
                <a:gd name="connsiteY29" fmla="*/ 4312984 h 4535808"/>
                <a:gd name="connsiteX30" fmla="*/ 0 w 4013583"/>
                <a:gd name="connsiteY30" fmla="*/ 4328191 h 4535808"/>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371076 w 4167729"/>
                <a:gd name="connsiteY0" fmla="*/ 3195411 h 4508606"/>
                <a:gd name="connsiteX1" fmla="*/ 2237654 w 4167729"/>
                <a:gd name="connsiteY1" fmla="*/ 2776663 h 4508606"/>
                <a:gd name="connsiteX2" fmla="*/ 1544399 w 4167729"/>
                <a:gd name="connsiteY2" fmla="*/ 2789811 h 4508606"/>
                <a:gd name="connsiteX3" fmla="*/ 1548592 w 4167729"/>
                <a:gd name="connsiteY3" fmla="*/ 2352603 h 4508606"/>
                <a:gd name="connsiteX4" fmla="*/ 1456645 w 4167729"/>
                <a:gd name="connsiteY4" fmla="*/ 2240365 h 4508606"/>
                <a:gd name="connsiteX5" fmla="*/ 1615671 w 4167729"/>
                <a:gd name="connsiteY5" fmla="*/ 2116736 h 4508606"/>
                <a:gd name="connsiteX6" fmla="*/ 1420481 w 4167729"/>
                <a:gd name="connsiteY6" fmla="*/ 2042534 h 4508606"/>
                <a:gd name="connsiteX7" fmla="*/ 1527347 w 4167729"/>
                <a:gd name="connsiteY7" fmla="*/ 1837519 h 4508606"/>
                <a:gd name="connsiteX8" fmla="*/ 1256143 w 4167729"/>
                <a:gd name="connsiteY8" fmla="*/ 1706738 h 4508606"/>
                <a:gd name="connsiteX9" fmla="*/ 1622763 w 4167729"/>
                <a:gd name="connsiteY9" fmla="*/ 1249123 h 4508606"/>
                <a:gd name="connsiteX10" fmla="*/ 2103341 w 4167729"/>
                <a:gd name="connsiteY10" fmla="*/ 173026 h 4508606"/>
                <a:gd name="connsiteX11" fmla="*/ 3332262 w 4167729"/>
                <a:gd name="connsiteY11" fmla="*/ 84702 h 4508606"/>
                <a:gd name="connsiteX12" fmla="*/ 4164571 w 4167729"/>
                <a:gd name="connsiteY12" fmla="*/ 1366611 h 4508606"/>
                <a:gd name="connsiteX13" fmla="*/ 3587625 w 4167729"/>
                <a:gd name="connsiteY13" fmla="*/ 2335750 h 4508606"/>
                <a:gd name="connsiteX14" fmla="*/ 3527976 w 4167729"/>
                <a:gd name="connsiteY14" fmla="*/ 3127719 h 4508606"/>
                <a:gd name="connsiteX15" fmla="*/ 2379089 w 4167729"/>
                <a:gd name="connsiteY15" fmla="*/ 3373226 h 4508606"/>
                <a:gd name="connsiteX16" fmla="*/ 3541638 w 4167729"/>
                <a:gd name="connsiteY16" fmla="*/ 3394378 h 4508606"/>
                <a:gd name="connsiteX17" fmla="*/ 2413472 w 4167729"/>
                <a:gd name="connsiteY17" fmla="*/ 3665551 h 4508606"/>
                <a:gd name="connsiteX18" fmla="*/ 3535527 w 4167729"/>
                <a:gd name="connsiteY18" fmla="*/ 3664691 h 4508606"/>
                <a:gd name="connsiteX19" fmla="*/ 2502779 w 4167729"/>
                <a:gd name="connsiteY19" fmla="*/ 3901450 h 4508606"/>
                <a:gd name="connsiteX20" fmla="*/ 3478118 w 4167729"/>
                <a:gd name="connsiteY20" fmla="*/ 3963188 h 4508606"/>
                <a:gd name="connsiteX21" fmla="*/ 2616001 w 4167729"/>
                <a:gd name="connsiteY21" fmla="*/ 4107326 h 4508606"/>
                <a:gd name="connsiteX22" fmla="*/ 3451440 w 4167729"/>
                <a:gd name="connsiteY22" fmla="*/ 4290910 h 4508606"/>
                <a:gd name="connsiteX23" fmla="*/ 1762312 w 4167729"/>
                <a:gd name="connsiteY23" fmla="*/ 4326729 h 4508606"/>
                <a:gd name="connsiteX24" fmla="*/ 1647230 w 4167729"/>
                <a:gd name="connsiteY24" fmla="*/ 3908554 h 4508606"/>
                <a:gd name="connsiteX25" fmla="*/ 1548204 w 4167729"/>
                <a:gd name="connsiteY25" fmla="*/ 4426565 h 4508606"/>
                <a:gd name="connsiteX26" fmla="*/ 1436411 w 4167729"/>
                <a:gd name="connsiteY26" fmla="*/ 3726314 h 4508606"/>
                <a:gd name="connsiteX27" fmla="*/ 1298034 w 4167729"/>
                <a:gd name="connsiteY27" fmla="*/ 4508606 h 4508606"/>
                <a:gd name="connsiteX28" fmla="*/ 1164437 w 4167729"/>
                <a:gd name="connsiteY28" fmla="*/ 3968324 h 4508606"/>
                <a:gd name="connsiteX29" fmla="*/ 1091983 w 4167729"/>
                <a:gd name="connsiteY29" fmla="*/ 4312984 h 4508606"/>
                <a:gd name="connsiteX30" fmla="*/ 0 w 4167729"/>
                <a:gd name="connsiteY30" fmla="*/ 4328191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31830 w 4176796"/>
                <a:gd name="connsiteY9" fmla="*/ 1249123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31830 w 4176796"/>
                <a:gd name="connsiteY9" fmla="*/ 1249123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76796" h="4508606">
                  <a:moveTo>
                    <a:pt x="2380143" y="3195411"/>
                  </a:moveTo>
                  <a:lnTo>
                    <a:pt x="2246721" y="2776663"/>
                  </a:lnTo>
                  <a:cubicBezTo>
                    <a:pt x="2019367" y="2842842"/>
                    <a:pt x="1738454" y="2868383"/>
                    <a:pt x="1553466" y="2789811"/>
                  </a:cubicBezTo>
                  <a:cubicBezTo>
                    <a:pt x="1376723" y="2693528"/>
                    <a:pt x="1548224" y="2482464"/>
                    <a:pt x="1557659" y="2352603"/>
                  </a:cubicBezTo>
                  <a:lnTo>
                    <a:pt x="1465712" y="2240365"/>
                  </a:lnTo>
                  <a:cubicBezTo>
                    <a:pt x="1406922" y="2192094"/>
                    <a:pt x="1581144" y="2150885"/>
                    <a:pt x="1624738" y="2116736"/>
                  </a:cubicBezTo>
                  <a:cubicBezTo>
                    <a:pt x="1549084" y="2102593"/>
                    <a:pt x="1508734" y="2088450"/>
                    <a:pt x="1429548" y="2042534"/>
                  </a:cubicBezTo>
                  <a:cubicBezTo>
                    <a:pt x="1383969" y="1991849"/>
                    <a:pt x="1509860" y="1942127"/>
                    <a:pt x="1536414" y="1837519"/>
                  </a:cubicBezTo>
                  <a:cubicBezTo>
                    <a:pt x="1428361" y="1791436"/>
                    <a:pt x="1235573" y="1750332"/>
                    <a:pt x="1265210" y="1706738"/>
                  </a:cubicBezTo>
                  <a:lnTo>
                    <a:pt x="1640899" y="1276325"/>
                  </a:lnTo>
                  <a:cubicBezTo>
                    <a:pt x="1764746" y="1031297"/>
                    <a:pt x="1461475" y="611750"/>
                    <a:pt x="2112408" y="173026"/>
                  </a:cubicBezTo>
                  <a:cubicBezTo>
                    <a:pt x="2487920" y="-30587"/>
                    <a:pt x="2912860" y="-47083"/>
                    <a:pt x="3341329" y="84702"/>
                  </a:cubicBezTo>
                  <a:cubicBezTo>
                    <a:pt x="3750571" y="201321"/>
                    <a:pt x="4219831" y="748661"/>
                    <a:pt x="4173638" y="1366611"/>
                  </a:cubicBezTo>
                  <a:cubicBezTo>
                    <a:pt x="4122543" y="1793219"/>
                    <a:pt x="3817251" y="2064484"/>
                    <a:pt x="3596692" y="2335750"/>
                  </a:cubicBezTo>
                  <a:cubicBezTo>
                    <a:pt x="3480590" y="2630445"/>
                    <a:pt x="3547819" y="2956572"/>
                    <a:pt x="3537043" y="3127719"/>
                  </a:cubicBezTo>
                  <a:cubicBezTo>
                    <a:pt x="3346212" y="3341232"/>
                    <a:pt x="2407939" y="3623213"/>
                    <a:pt x="2388156" y="3373226"/>
                  </a:cubicBezTo>
                  <a:cubicBezTo>
                    <a:pt x="2391021" y="3058736"/>
                    <a:pt x="3546150" y="3153245"/>
                    <a:pt x="3550705" y="3394378"/>
                  </a:cubicBezTo>
                  <a:cubicBezTo>
                    <a:pt x="3544175" y="3551847"/>
                    <a:pt x="2432597" y="3938802"/>
                    <a:pt x="2422539" y="3665551"/>
                  </a:cubicBezTo>
                  <a:cubicBezTo>
                    <a:pt x="2408203" y="3389885"/>
                    <a:pt x="3551870" y="3484923"/>
                    <a:pt x="3544594" y="3664691"/>
                  </a:cubicBezTo>
                  <a:cubicBezTo>
                    <a:pt x="3554571" y="3891891"/>
                    <a:pt x="2512459" y="4129684"/>
                    <a:pt x="2511846" y="3901450"/>
                  </a:cubicBezTo>
                  <a:cubicBezTo>
                    <a:pt x="2494500" y="3663126"/>
                    <a:pt x="3479817" y="3781383"/>
                    <a:pt x="3487185" y="3963188"/>
                  </a:cubicBezTo>
                  <a:cubicBezTo>
                    <a:pt x="3511673" y="4154807"/>
                    <a:pt x="2632353" y="4371141"/>
                    <a:pt x="2625068" y="4107326"/>
                  </a:cubicBezTo>
                  <a:cubicBezTo>
                    <a:pt x="2650529" y="3888434"/>
                    <a:pt x="3622163" y="4297972"/>
                    <a:pt x="3460507" y="4290910"/>
                  </a:cubicBezTo>
                  <a:lnTo>
                    <a:pt x="1771379" y="4326729"/>
                  </a:lnTo>
                  <a:cubicBezTo>
                    <a:pt x="1733018" y="4187337"/>
                    <a:pt x="1712793" y="4093283"/>
                    <a:pt x="1656297" y="3908554"/>
                  </a:cubicBezTo>
                  <a:cubicBezTo>
                    <a:pt x="1623288" y="4081224"/>
                    <a:pt x="1590280" y="4199491"/>
                    <a:pt x="1557271" y="4426565"/>
                  </a:cubicBezTo>
                  <a:cubicBezTo>
                    <a:pt x="1521236" y="4203179"/>
                    <a:pt x="1502538" y="4073053"/>
                    <a:pt x="1445478" y="3726314"/>
                  </a:cubicBezTo>
                  <a:cubicBezTo>
                    <a:pt x="1381879" y="4028704"/>
                    <a:pt x="1357775" y="4213920"/>
                    <a:pt x="1307101" y="4508606"/>
                  </a:cubicBezTo>
                  <a:cubicBezTo>
                    <a:pt x="1235897" y="4213334"/>
                    <a:pt x="1238927" y="4160773"/>
                    <a:pt x="1173504" y="3968324"/>
                  </a:cubicBezTo>
                  <a:cubicBezTo>
                    <a:pt x="1136504" y="4138528"/>
                    <a:pt x="1125720" y="4222556"/>
                    <a:pt x="1101050" y="4312984"/>
                  </a:cubicBezTo>
                  <a:cubicBezTo>
                    <a:pt x="973076" y="4317920"/>
                    <a:pt x="122196" y="4317077"/>
                    <a:pt x="0" y="4319123"/>
                  </a:cubicBezTo>
                </a:path>
              </a:pathLst>
            </a:cu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solidFill>
                  <a:schemeClr val="bg1"/>
                </a:solidFill>
              </a:endParaRPr>
            </a:p>
          </p:txBody>
        </p:sp>
        <p:sp>
          <p:nvSpPr>
            <p:cNvPr id="21" name="Oval 37">
              <a:extLst>
                <a:ext uri="{FF2B5EF4-FFF2-40B4-BE49-F238E27FC236}">
                  <a16:creationId xmlns:a16="http://schemas.microsoft.com/office/drawing/2014/main" id="{F8C7912E-EC4B-4595-93C0-B590AC76EE90}"/>
                </a:ext>
              </a:extLst>
            </p:cNvPr>
            <p:cNvSpPr/>
            <p:nvPr/>
          </p:nvSpPr>
          <p:spPr>
            <a:xfrm rot="18000000">
              <a:off x="6463701" y="1954213"/>
              <a:ext cx="1350633" cy="2037696"/>
            </a:xfrm>
            <a:custGeom>
              <a:avLst/>
              <a:gdLst>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584367 w 1170491"/>
                <a:gd name="connsiteY20" fmla="*/ 347971 h 1745209"/>
                <a:gd name="connsiteX21" fmla="*/ 732836 w 1170491"/>
                <a:gd name="connsiteY21" fmla="*/ 150639 h 1745209"/>
                <a:gd name="connsiteX22" fmla="*/ 749842 w 1170491"/>
                <a:gd name="connsiteY22" fmla="*/ 147205 h 1745209"/>
                <a:gd name="connsiteX23" fmla="*/ 920515 w 1170491"/>
                <a:gd name="connsiteY23" fmla="*/ 317877 h 1745209"/>
                <a:gd name="connsiteX24" fmla="*/ 910716 w 1170491"/>
                <a:gd name="connsiteY24" fmla="*/ 366417 h 1745209"/>
                <a:gd name="connsiteX25" fmla="*/ 920515 w 1170491"/>
                <a:gd name="connsiteY25" fmla="*/ 366418 h 1745209"/>
                <a:gd name="connsiteX26" fmla="*/ 920515 w 1170491"/>
                <a:gd name="connsiteY26" fmla="*/ 371433 h 1745209"/>
                <a:gd name="connsiteX27" fmla="*/ 1056877 w 1170491"/>
                <a:gd name="connsiteY27" fmla="*/ 525101 h 1745209"/>
                <a:gd name="connsiteX28" fmla="*/ 1047351 w 1170491"/>
                <a:gd name="connsiteY28" fmla="*/ 572282 h 1745209"/>
                <a:gd name="connsiteX29" fmla="*/ 1170491 w 1170491"/>
                <a:gd name="connsiteY29" fmla="*/ 756650 h 1745209"/>
                <a:gd name="connsiteX30" fmla="*/ 1127569 w 1170491"/>
                <a:gd name="connsiteY30" fmla="*/ 878235 h 1745209"/>
                <a:gd name="connsiteX31" fmla="*/ 954678 w 1170491"/>
                <a:gd name="connsiteY31" fmla="*/ 939840 h 1745209"/>
                <a:gd name="connsiteX32" fmla="*/ 947373 w 1170491"/>
                <a:gd name="connsiteY32" fmla="*/ 961469 h 1745209"/>
                <a:gd name="connsiteX33" fmla="*/ 1106746 w 1170491"/>
                <a:gd name="connsiteY33" fmla="*/ 928282 h 1745209"/>
                <a:gd name="connsiteX34" fmla="*/ 1138907 w 1170491"/>
                <a:gd name="connsiteY34" fmla="*/ 1028247 h 1745209"/>
                <a:gd name="connsiteX35" fmla="*/ 981133 w 1170491"/>
                <a:gd name="connsiteY35" fmla="*/ 1223220 h 1745209"/>
                <a:gd name="connsiteX36" fmla="*/ 777272 w 1170491"/>
                <a:gd name="connsiteY36" fmla="*/ 1134408 h 1745209"/>
                <a:gd name="connsiteX37" fmla="*/ 810210 w 1170491"/>
                <a:gd name="connsiteY37" fmla="*/ 1096167 h 1745209"/>
                <a:gd name="connsiteX38" fmla="*/ 806195 w 1170491"/>
                <a:gd name="connsiteY38" fmla="*/ 964175 h 1745209"/>
                <a:gd name="connsiteX39" fmla="*/ 787267 w 1170491"/>
                <a:gd name="connsiteY39" fmla="*/ 975103 h 1745209"/>
                <a:gd name="connsiteX40" fmla="*/ 791333 w 1170491"/>
                <a:gd name="connsiteY40" fmla="*/ 1085110 h 1745209"/>
                <a:gd name="connsiteX41" fmla="*/ 763385 w 1170491"/>
                <a:gd name="connsiteY41" fmla="*/ 1114320 h 1745209"/>
                <a:gd name="connsiteX42" fmla="*/ 744063 w 1170491"/>
                <a:gd name="connsiteY42" fmla="*/ 1119497 h 1745209"/>
                <a:gd name="connsiteX43" fmla="*/ 747716 w 1170491"/>
                <a:gd name="connsiteY43" fmla="*/ 1128718 h 1745209"/>
                <a:gd name="connsiteX44" fmla="*/ 693327 w 1170491"/>
                <a:gd name="connsiteY44" fmla="*/ 1140344 h 1745209"/>
                <a:gd name="connsiteX45" fmla="*/ 601213 w 1170491"/>
                <a:gd name="connsiteY45" fmla="*/ 1080185 h 1745209"/>
                <a:gd name="connsiteX46" fmla="*/ 582082 w 1170491"/>
                <a:gd name="connsiteY46" fmla="*/ 1090754 h 1745209"/>
                <a:gd name="connsiteX47" fmla="*/ 693051 w 1170491"/>
                <a:gd name="connsiteY47" fmla="*/ 1162221 h 1745209"/>
                <a:gd name="connsiteX48" fmla="*/ 755684 w 1170491"/>
                <a:gd name="connsiteY48" fmla="*/ 1148835 h 1745209"/>
                <a:gd name="connsiteX49" fmla="*/ 989751 w 1170491"/>
                <a:gd name="connsiteY49" fmla="*/ 1247587 h 1745209"/>
                <a:gd name="connsiteX50" fmla="*/ 1004488 w 1170491"/>
                <a:gd name="connsiteY50" fmla="*/ 1315531 h 1745209"/>
                <a:gd name="connsiteX51" fmla="*/ 920375 w 1170491"/>
                <a:gd name="connsiteY51" fmla="*/ 1473506 h 1745209"/>
                <a:gd name="connsiteX52" fmla="*/ 913116 w 1170491"/>
                <a:gd name="connsiteY52" fmla="*/ 1474079 h 1745209"/>
                <a:gd name="connsiteX53" fmla="*/ 766796 w 1170491"/>
                <a:gd name="connsiteY53" fmla="*/ 1371458 h 1745209"/>
                <a:gd name="connsiteX54" fmla="*/ 746323 w 1170491"/>
                <a:gd name="connsiteY54" fmla="*/ 1380801 h 1745209"/>
                <a:gd name="connsiteX55" fmla="*/ 909888 w 1170491"/>
                <a:gd name="connsiteY55" fmla="*/ 1496052 h 1745209"/>
                <a:gd name="connsiteX56" fmla="*/ 774838 w 1170491"/>
                <a:gd name="connsiteY56" fmla="*/ 1628054 h 1745209"/>
                <a:gd name="connsiteX57" fmla="*/ 571751 w 1170491"/>
                <a:gd name="connsiteY57" fmla="*/ 1552195 h 1745209"/>
                <a:gd name="connsiteX58" fmla="*/ 550649 w 1170491"/>
                <a:gd name="connsiteY58" fmla="*/ 1566422 h 1745209"/>
                <a:gd name="connsiteX59" fmla="*/ 685031 w 1170491"/>
                <a:gd name="connsiteY59" fmla="*/ 1648114 h 1745209"/>
                <a:gd name="connsiteX60" fmla="*/ 533818 w 1170491"/>
                <a:gd name="connsiteY60" fmla="*/ 1745209 h 1745209"/>
                <a:gd name="connsiteX61" fmla="*/ 372301 w 1170491"/>
                <a:gd name="connsiteY61" fmla="*/ 1619888 h 1745209"/>
                <a:gd name="connsiteX62" fmla="*/ 366380 w 1170491"/>
                <a:gd name="connsiteY62" fmla="*/ 1592106 h 1745209"/>
                <a:gd name="connsiteX63" fmla="*/ 250590 w 1170491"/>
                <a:gd name="connsiteY63" fmla="*/ 1443452 h 1745209"/>
                <a:gd name="connsiteX64" fmla="*/ 117260 w 1170491"/>
                <a:gd name="connsiteY64" fmla="*/ 1407178 h 1745209"/>
                <a:gd name="connsiteX65" fmla="*/ 90593 w 1170491"/>
                <a:gd name="connsiteY65" fmla="*/ 1192598 h 1745209"/>
                <a:gd name="connsiteX66" fmla="*/ 330760 w 1170491"/>
                <a:gd name="connsiteY66" fmla="*/ 1129474 h 1745209"/>
                <a:gd name="connsiteX67" fmla="*/ 344999 w 1170491"/>
                <a:gd name="connsiteY67" fmla="*/ 1132822 h 1745209"/>
                <a:gd name="connsiteX68" fmla="*/ 524987 w 1170491"/>
                <a:gd name="connsiteY68" fmla="*/ 1034051 h 1745209"/>
                <a:gd name="connsiteX69" fmla="*/ 505360 w 1170491"/>
                <a:gd name="connsiteY69" fmla="*/ 1023014 h 1745209"/>
                <a:gd name="connsiteX70" fmla="*/ 346243 w 1170491"/>
                <a:gd name="connsiteY70" fmla="*/ 1110339 h 1745209"/>
                <a:gd name="connsiteX71" fmla="*/ 202679 w 1170491"/>
                <a:gd name="connsiteY71" fmla="*/ 1003895 h 1745209"/>
                <a:gd name="connsiteX72" fmla="*/ 181967 w 1170491"/>
                <a:gd name="connsiteY72" fmla="*/ 1012696 h 1745209"/>
                <a:gd name="connsiteX73" fmla="*/ 305288 w 1170491"/>
                <a:gd name="connsiteY73" fmla="*/ 1123484 h 1745209"/>
                <a:gd name="connsiteX74" fmla="*/ 70961 w 1170491"/>
                <a:gd name="connsiteY74" fmla="*/ 1161909 h 1745209"/>
                <a:gd name="connsiteX75" fmla="*/ 56055 w 1170491"/>
                <a:gd name="connsiteY75" fmla="*/ 1153032 h 1745209"/>
                <a:gd name="connsiteX76" fmla="*/ 44214 w 1170491"/>
                <a:gd name="connsiteY76" fmla="*/ 911953 h 1745209"/>
                <a:gd name="connsiteX77" fmla="*/ 84073 w 1170491"/>
                <a:gd name="connsiteY77" fmla="*/ 882569 h 1745209"/>
                <a:gd name="connsiteX78" fmla="*/ 76811 w 1170491"/>
                <a:gd name="connsiteY78" fmla="*/ 875989 h 1745209"/>
                <a:gd name="connsiteX79" fmla="*/ 80179 w 1170491"/>
                <a:gd name="connsiteY79" fmla="*/ 872273 h 1745209"/>
                <a:gd name="connsiteX80" fmla="*/ 82340 w 1170491"/>
                <a:gd name="connsiteY80" fmla="*/ 666836 h 1745209"/>
                <a:gd name="connsiteX81" fmla="*/ 121082 w 1170491"/>
                <a:gd name="connsiteY81" fmla="*/ 638275 h 1745209"/>
                <a:gd name="connsiteX82" fmla="*/ 145805 w 1170491"/>
                <a:gd name="connsiteY82" fmla="*/ 430894 h 1745209"/>
                <a:gd name="connsiteX83" fmla="*/ 321878 w 1170491"/>
                <a:gd name="connsiteY83" fmla="*/ 383347 h 1745209"/>
                <a:gd name="connsiteX84" fmla="*/ 321111 w 1170491"/>
                <a:gd name="connsiteY84" fmla="*/ 357014 h 1745209"/>
                <a:gd name="connsiteX85" fmla="*/ 141180 w 1170491"/>
                <a:gd name="connsiteY85" fmla="*/ 399723 h 1745209"/>
                <a:gd name="connsiteX86" fmla="*/ 106816 w 1170491"/>
                <a:gd name="connsiteY86" fmla="*/ 291518 h 1745209"/>
                <a:gd name="connsiteX87" fmla="*/ 326327 w 1170491"/>
                <a:gd name="connsiteY87" fmla="*/ 72008 h 1745209"/>
                <a:gd name="connsiteX88" fmla="*/ 394659 w 1170491"/>
                <a:gd name="connsiteY88" fmla="*/ 83948 h 1745209"/>
                <a:gd name="connsiteX89" fmla="*/ 533817 w 1170491"/>
                <a:gd name="connsiteY89"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749842 w 1170491"/>
                <a:gd name="connsiteY21" fmla="*/ 147205 h 1745209"/>
                <a:gd name="connsiteX22" fmla="*/ 920515 w 1170491"/>
                <a:gd name="connsiteY22" fmla="*/ 317877 h 1745209"/>
                <a:gd name="connsiteX23" fmla="*/ 910716 w 1170491"/>
                <a:gd name="connsiteY23" fmla="*/ 366417 h 1745209"/>
                <a:gd name="connsiteX24" fmla="*/ 920515 w 1170491"/>
                <a:gd name="connsiteY24" fmla="*/ 366418 h 1745209"/>
                <a:gd name="connsiteX25" fmla="*/ 920515 w 1170491"/>
                <a:gd name="connsiteY25" fmla="*/ 371433 h 1745209"/>
                <a:gd name="connsiteX26" fmla="*/ 1056877 w 1170491"/>
                <a:gd name="connsiteY26" fmla="*/ 525101 h 1745209"/>
                <a:gd name="connsiteX27" fmla="*/ 1047351 w 1170491"/>
                <a:gd name="connsiteY27" fmla="*/ 572282 h 1745209"/>
                <a:gd name="connsiteX28" fmla="*/ 1170491 w 1170491"/>
                <a:gd name="connsiteY28" fmla="*/ 756650 h 1745209"/>
                <a:gd name="connsiteX29" fmla="*/ 1127569 w 1170491"/>
                <a:gd name="connsiteY29" fmla="*/ 878235 h 1745209"/>
                <a:gd name="connsiteX30" fmla="*/ 954678 w 1170491"/>
                <a:gd name="connsiteY30" fmla="*/ 939840 h 1745209"/>
                <a:gd name="connsiteX31" fmla="*/ 947373 w 1170491"/>
                <a:gd name="connsiteY31" fmla="*/ 961469 h 1745209"/>
                <a:gd name="connsiteX32" fmla="*/ 1106746 w 1170491"/>
                <a:gd name="connsiteY32" fmla="*/ 928282 h 1745209"/>
                <a:gd name="connsiteX33" fmla="*/ 1138907 w 1170491"/>
                <a:gd name="connsiteY33" fmla="*/ 1028247 h 1745209"/>
                <a:gd name="connsiteX34" fmla="*/ 981133 w 1170491"/>
                <a:gd name="connsiteY34" fmla="*/ 1223220 h 1745209"/>
                <a:gd name="connsiteX35" fmla="*/ 777272 w 1170491"/>
                <a:gd name="connsiteY35" fmla="*/ 1134408 h 1745209"/>
                <a:gd name="connsiteX36" fmla="*/ 810210 w 1170491"/>
                <a:gd name="connsiteY36" fmla="*/ 1096167 h 1745209"/>
                <a:gd name="connsiteX37" fmla="*/ 806195 w 1170491"/>
                <a:gd name="connsiteY37" fmla="*/ 964175 h 1745209"/>
                <a:gd name="connsiteX38" fmla="*/ 787267 w 1170491"/>
                <a:gd name="connsiteY38" fmla="*/ 975103 h 1745209"/>
                <a:gd name="connsiteX39" fmla="*/ 791333 w 1170491"/>
                <a:gd name="connsiteY39" fmla="*/ 1085110 h 1745209"/>
                <a:gd name="connsiteX40" fmla="*/ 763385 w 1170491"/>
                <a:gd name="connsiteY40" fmla="*/ 1114320 h 1745209"/>
                <a:gd name="connsiteX41" fmla="*/ 744063 w 1170491"/>
                <a:gd name="connsiteY41" fmla="*/ 1119497 h 1745209"/>
                <a:gd name="connsiteX42" fmla="*/ 747716 w 1170491"/>
                <a:gd name="connsiteY42" fmla="*/ 1128718 h 1745209"/>
                <a:gd name="connsiteX43" fmla="*/ 693327 w 1170491"/>
                <a:gd name="connsiteY43" fmla="*/ 1140344 h 1745209"/>
                <a:gd name="connsiteX44" fmla="*/ 601213 w 1170491"/>
                <a:gd name="connsiteY44" fmla="*/ 1080185 h 1745209"/>
                <a:gd name="connsiteX45" fmla="*/ 582082 w 1170491"/>
                <a:gd name="connsiteY45" fmla="*/ 1090754 h 1745209"/>
                <a:gd name="connsiteX46" fmla="*/ 693051 w 1170491"/>
                <a:gd name="connsiteY46" fmla="*/ 1162221 h 1745209"/>
                <a:gd name="connsiteX47" fmla="*/ 755684 w 1170491"/>
                <a:gd name="connsiteY47" fmla="*/ 1148835 h 1745209"/>
                <a:gd name="connsiteX48" fmla="*/ 989751 w 1170491"/>
                <a:gd name="connsiteY48" fmla="*/ 1247587 h 1745209"/>
                <a:gd name="connsiteX49" fmla="*/ 1004488 w 1170491"/>
                <a:gd name="connsiteY49" fmla="*/ 1315531 h 1745209"/>
                <a:gd name="connsiteX50" fmla="*/ 920375 w 1170491"/>
                <a:gd name="connsiteY50" fmla="*/ 1473506 h 1745209"/>
                <a:gd name="connsiteX51" fmla="*/ 913116 w 1170491"/>
                <a:gd name="connsiteY51" fmla="*/ 1474079 h 1745209"/>
                <a:gd name="connsiteX52" fmla="*/ 766796 w 1170491"/>
                <a:gd name="connsiteY52" fmla="*/ 1371458 h 1745209"/>
                <a:gd name="connsiteX53" fmla="*/ 746323 w 1170491"/>
                <a:gd name="connsiteY53" fmla="*/ 1380801 h 1745209"/>
                <a:gd name="connsiteX54" fmla="*/ 909888 w 1170491"/>
                <a:gd name="connsiteY54" fmla="*/ 1496052 h 1745209"/>
                <a:gd name="connsiteX55" fmla="*/ 774838 w 1170491"/>
                <a:gd name="connsiteY55" fmla="*/ 1628054 h 1745209"/>
                <a:gd name="connsiteX56" fmla="*/ 571751 w 1170491"/>
                <a:gd name="connsiteY56" fmla="*/ 1552195 h 1745209"/>
                <a:gd name="connsiteX57" fmla="*/ 550649 w 1170491"/>
                <a:gd name="connsiteY57" fmla="*/ 1566422 h 1745209"/>
                <a:gd name="connsiteX58" fmla="*/ 685031 w 1170491"/>
                <a:gd name="connsiteY58" fmla="*/ 1648114 h 1745209"/>
                <a:gd name="connsiteX59" fmla="*/ 533818 w 1170491"/>
                <a:gd name="connsiteY59" fmla="*/ 1745209 h 1745209"/>
                <a:gd name="connsiteX60" fmla="*/ 372301 w 1170491"/>
                <a:gd name="connsiteY60" fmla="*/ 1619888 h 1745209"/>
                <a:gd name="connsiteX61" fmla="*/ 366380 w 1170491"/>
                <a:gd name="connsiteY61" fmla="*/ 1592106 h 1745209"/>
                <a:gd name="connsiteX62" fmla="*/ 250590 w 1170491"/>
                <a:gd name="connsiteY62" fmla="*/ 1443452 h 1745209"/>
                <a:gd name="connsiteX63" fmla="*/ 117260 w 1170491"/>
                <a:gd name="connsiteY63" fmla="*/ 1407178 h 1745209"/>
                <a:gd name="connsiteX64" fmla="*/ 90593 w 1170491"/>
                <a:gd name="connsiteY64" fmla="*/ 1192598 h 1745209"/>
                <a:gd name="connsiteX65" fmla="*/ 330760 w 1170491"/>
                <a:gd name="connsiteY65" fmla="*/ 1129474 h 1745209"/>
                <a:gd name="connsiteX66" fmla="*/ 344999 w 1170491"/>
                <a:gd name="connsiteY66" fmla="*/ 1132822 h 1745209"/>
                <a:gd name="connsiteX67" fmla="*/ 524987 w 1170491"/>
                <a:gd name="connsiteY67" fmla="*/ 1034051 h 1745209"/>
                <a:gd name="connsiteX68" fmla="*/ 505360 w 1170491"/>
                <a:gd name="connsiteY68" fmla="*/ 1023014 h 1745209"/>
                <a:gd name="connsiteX69" fmla="*/ 346243 w 1170491"/>
                <a:gd name="connsiteY69" fmla="*/ 1110339 h 1745209"/>
                <a:gd name="connsiteX70" fmla="*/ 202679 w 1170491"/>
                <a:gd name="connsiteY70" fmla="*/ 1003895 h 1745209"/>
                <a:gd name="connsiteX71" fmla="*/ 181967 w 1170491"/>
                <a:gd name="connsiteY71" fmla="*/ 1012696 h 1745209"/>
                <a:gd name="connsiteX72" fmla="*/ 305288 w 1170491"/>
                <a:gd name="connsiteY72" fmla="*/ 1123484 h 1745209"/>
                <a:gd name="connsiteX73" fmla="*/ 70961 w 1170491"/>
                <a:gd name="connsiteY73" fmla="*/ 1161909 h 1745209"/>
                <a:gd name="connsiteX74" fmla="*/ 56055 w 1170491"/>
                <a:gd name="connsiteY74" fmla="*/ 1153032 h 1745209"/>
                <a:gd name="connsiteX75" fmla="*/ 44214 w 1170491"/>
                <a:gd name="connsiteY75" fmla="*/ 911953 h 1745209"/>
                <a:gd name="connsiteX76" fmla="*/ 84073 w 1170491"/>
                <a:gd name="connsiteY76" fmla="*/ 882569 h 1745209"/>
                <a:gd name="connsiteX77" fmla="*/ 76811 w 1170491"/>
                <a:gd name="connsiteY77" fmla="*/ 875989 h 1745209"/>
                <a:gd name="connsiteX78" fmla="*/ 80179 w 1170491"/>
                <a:gd name="connsiteY78" fmla="*/ 872273 h 1745209"/>
                <a:gd name="connsiteX79" fmla="*/ 82340 w 1170491"/>
                <a:gd name="connsiteY79" fmla="*/ 666836 h 1745209"/>
                <a:gd name="connsiteX80" fmla="*/ 121082 w 1170491"/>
                <a:gd name="connsiteY80" fmla="*/ 638275 h 1745209"/>
                <a:gd name="connsiteX81" fmla="*/ 145805 w 1170491"/>
                <a:gd name="connsiteY81" fmla="*/ 430894 h 1745209"/>
                <a:gd name="connsiteX82" fmla="*/ 321878 w 1170491"/>
                <a:gd name="connsiteY82" fmla="*/ 383347 h 1745209"/>
                <a:gd name="connsiteX83" fmla="*/ 321111 w 1170491"/>
                <a:gd name="connsiteY83" fmla="*/ 357014 h 1745209"/>
                <a:gd name="connsiteX84" fmla="*/ 141180 w 1170491"/>
                <a:gd name="connsiteY84" fmla="*/ 399723 h 1745209"/>
                <a:gd name="connsiteX85" fmla="*/ 106816 w 1170491"/>
                <a:gd name="connsiteY85" fmla="*/ 291518 h 1745209"/>
                <a:gd name="connsiteX86" fmla="*/ 326327 w 1170491"/>
                <a:gd name="connsiteY86" fmla="*/ 72008 h 1745209"/>
                <a:gd name="connsiteX87" fmla="*/ 394659 w 1170491"/>
                <a:gd name="connsiteY87" fmla="*/ 83948 h 1745209"/>
                <a:gd name="connsiteX88" fmla="*/ 533817 w 1170491"/>
                <a:gd name="connsiteY88"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749842 w 1170491"/>
                <a:gd name="connsiteY21" fmla="*/ 147205 h 1745209"/>
                <a:gd name="connsiteX22" fmla="*/ 920515 w 1170491"/>
                <a:gd name="connsiteY22" fmla="*/ 317877 h 1745209"/>
                <a:gd name="connsiteX23" fmla="*/ 910716 w 1170491"/>
                <a:gd name="connsiteY23" fmla="*/ 366417 h 1745209"/>
                <a:gd name="connsiteX24" fmla="*/ 920515 w 1170491"/>
                <a:gd name="connsiteY24" fmla="*/ 366418 h 1745209"/>
                <a:gd name="connsiteX25" fmla="*/ 920515 w 1170491"/>
                <a:gd name="connsiteY25" fmla="*/ 371433 h 1745209"/>
                <a:gd name="connsiteX26" fmla="*/ 1056877 w 1170491"/>
                <a:gd name="connsiteY26" fmla="*/ 525101 h 1745209"/>
                <a:gd name="connsiteX27" fmla="*/ 1047351 w 1170491"/>
                <a:gd name="connsiteY27" fmla="*/ 572282 h 1745209"/>
                <a:gd name="connsiteX28" fmla="*/ 1170491 w 1170491"/>
                <a:gd name="connsiteY28" fmla="*/ 756650 h 1745209"/>
                <a:gd name="connsiteX29" fmla="*/ 1127569 w 1170491"/>
                <a:gd name="connsiteY29" fmla="*/ 878235 h 1745209"/>
                <a:gd name="connsiteX30" fmla="*/ 954678 w 1170491"/>
                <a:gd name="connsiteY30" fmla="*/ 939840 h 1745209"/>
                <a:gd name="connsiteX31" fmla="*/ 947373 w 1170491"/>
                <a:gd name="connsiteY31" fmla="*/ 961469 h 1745209"/>
                <a:gd name="connsiteX32" fmla="*/ 1106746 w 1170491"/>
                <a:gd name="connsiteY32" fmla="*/ 928282 h 1745209"/>
                <a:gd name="connsiteX33" fmla="*/ 1138907 w 1170491"/>
                <a:gd name="connsiteY33" fmla="*/ 1028247 h 1745209"/>
                <a:gd name="connsiteX34" fmla="*/ 981133 w 1170491"/>
                <a:gd name="connsiteY34" fmla="*/ 1223220 h 1745209"/>
                <a:gd name="connsiteX35" fmla="*/ 777272 w 1170491"/>
                <a:gd name="connsiteY35" fmla="*/ 1134408 h 1745209"/>
                <a:gd name="connsiteX36" fmla="*/ 810210 w 1170491"/>
                <a:gd name="connsiteY36" fmla="*/ 1096167 h 1745209"/>
                <a:gd name="connsiteX37" fmla="*/ 806195 w 1170491"/>
                <a:gd name="connsiteY37" fmla="*/ 964175 h 1745209"/>
                <a:gd name="connsiteX38" fmla="*/ 787267 w 1170491"/>
                <a:gd name="connsiteY38" fmla="*/ 975103 h 1745209"/>
                <a:gd name="connsiteX39" fmla="*/ 791333 w 1170491"/>
                <a:gd name="connsiteY39" fmla="*/ 1085110 h 1745209"/>
                <a:gd name="connsiteX40" fmla="*/ 763385 w 1170491"/>
                <a:gd name="connsiteY40" fmla="*/ 1114320 h 1745209"/>
                <a:gd name="connsiteX41" fmla="*/ 744063 w 1170491"/>
                <a:gd name="connsiteY41" fmla="*/ 1119497 h 1745209"/>
                <a:gd name="connsiteX42" fmla="*/ 747716 w 1170491"/>
                <a:gd name="connsiteY42" fmla="*/ 1128718 h 1745209"/>
                <a:gd name="connsiteX43" fmla="*/ 693327 w 1170491"/>
                <a:gd name="connsiteY43" fmla="*/ 1140344 h 1745209"/>
                <a:gd name="connsiteX44" fmla="*/ 601213 w 1170491"/>
                <a:gd name="connsiteY44" fmla="*/ 1080185 h 1745209"/>
                <a:gd name="connsiteX45" fmla="*/ 582082 w 1170491"/>
                <a:gd name="connsiteY45" fmla="*/ 1090754 h 1745209"/>
                <a:gd name="connsiteX46" fmla="*/ 693051 w 1170491"/>
                <a:gd name="connsiteY46" fmla="*/ 1162221 h 1745209"/>
                <a:gd name="connsiteX47" fmla="*/ 755684 w 1170491"/>
                <a:gd name="connsiteY47" fmla="*/ 1148835 h 1745209"/>
                <a:gd name="connsiteX48" fmla="*/ 989751 w 1170491"/>
                <a:gd name="connsiteY48" fmla="*/ 1247587 h 1745209"/>
                <a:gd name="connsiteX49" fmla="*/ 1004488 w 1170491"/>
                <a:gd name="connsiteY49" fmla="*/ 1315531 h 1745209"/>
                <a:gd name="connsiteX50" fmla="*/ 920375 w 1170491"/>
                <a:gd name="connsiteY50" fmla="*/ 1473506 h 1745209"/>
                <a:gd name="connsiteX51" fmla="*/ 913116 w 1170491"/>
                <a:gd name="connsiteY51" fmla="*/ 1474079 h 1745209"/>
                <a:gd name="connsiteX52" fmla="*/ 766796 w 1170491"/>
                <a:gd name="connsiteY52" fmla="*/ 1371458 h 1745209"/>
                <a:gd name="connsiteX53" fmla="*/ 746323 w 1170491"/>
                <a:gd name="connsiteY53" fmla="*/ 1380801 h 1745209"/>
                <a:gd name="connsiteX54" fmla="*/ 909888 w 1170491"/>
                <a:gd name="connsiteY54" fmla="*/ 1496052 h 1745209"/>
                <a:gd name="connsiteX55" fmla="*/ 774838 w 1170491"/>
                <a:gd name="connsiteY55" fmla="*/ 1628054 h 1745209"/>
                <a:gd name="connsiteX56" fmla="*/ 571751 w 1170491"/>
                <a:gd name="connsiteY56" fmla="*/ 1552195 h 1745209"/>
                <a:gd name="connsiteX57" fmla="*/ 550649 w 1170491"/>
                <a:gd name="connsiteY57" fmla="*/ 1566422 h 1745209"/>
                <a:gd name="connsiteX58" fmla="*/ 685031 w 1170491"/>
                <a:gd name="connsiteY58" fmla="*/ 1648114 h 1745209"/>
                <a:gd name="connsiteX59" fmla="*/ 533818 w 1170491"/>
                <a:gd name="connsiteY59" fmla="*/ 1745209 h 1745209"/>
                <a:gd name="connsiteX60" fmla="*/ 372301 w 1170491"/>
                <a:gd name="connsiteY60" fmla="*/ 1619888 h 1745209"/>
                <a:gd name="connsiteX61" fmla="*/ 366380 w 1170491"/>
                <a:gd name="connsiteY61" fmla="*/ 1592106 h 1745209"/>
                <a:gd name="connsiteX62" fmla="*/ 250590 w 1170491"/>
                <a:gd name="connsiteY62" fmla="*/ 1443452 h 1745209"/>
                <a:gd name="connsiteX63" fmla="*/ 117260 w 1170491"/>
                <a:gd name="connsiteY63" fmla="*/ 1407178 h 1745209"/>
                <a:gd name="connsiteX64" fmla="*/ 90593 w 1170491"/>
                <a:gd name="connsiteY64" fmla="*/ 1192598 h 1745209"/>
                <a:gd name="connsiteX65" fmla="*/ 330760 w 1170491"/>
                <a:gd name="connsiteY65" fmla="*/ 1129474 h 1745209"/>
                <a:gd name="connsiteX66" fmla="*/ 344999 w 1170491"/>
                <a:gd name="connsiteY66" fmla="*/ 1132822 h 1745209"/>
                <a:gd name="connsiteX67" fmla="*/ 524987 w 1170491"/>
                <a:gd name="connsiteY67" fmla="*/ 1034051 h 1745209"/>
                <a:gd name="connsiteX68" fmla="*/ 505360 w 1170491"/>
                <a:gd name="connsiteY68" fmla="*/ 1023014 h 1745209"/>
                <a:gd name="connsiteX69" fmla="*/ 346243 w 1170491"/>
                <a:gd name="connsiteY69" fmla="*/ 1110339 h 1745209"/>
                <a:gd name="connsiteX70" fmla="*/ 202679 w 1170491"/>
                <a:gd name="connsiteY70" fmla="*/ 1003895 h 1745209"/>
                <a:gd name="connsiteX71" fmla="*/ 181967 w 1170491"/>
                <a:gd name="connsiteY71" fmla="*/ 1012696 h 1745209"/>
                <a:gd name="connsiteX72" fmla="*/ 305288 w 1170491"/>
                <a:gd name="connsiteY72" fmla="*/ 1123484 h 1745209"/>
                <a:gd name="connsiteX73" fmla="*/ 70961 w 1170491"/>
                <a:gd name="connsiteY73" fmla="*/ 1161909 h 1745209"/>
                <a:gd name="connsiteX74" fmla="*/ 56055 w 1170491"/>
                <a:gd name="connsiteY74" fmla="*/ 1153032 h 1745209"/>
                <a:gd name="connsiteX75" fmla="*/ 44214 w 1170491"/>
                <a:gd name="connsiteY75" fmla="*/ 911953 h 1745209"/>
                <a:gd name="connsiteX76" fmla="*/ 84073 w 1170491"/>
                <a:gd name="connsiteY76" fmla="*/ 882569 h 1745209"/>
                <a:gd name="connsiteX77" fmla="*/ 76811 w 1170491"/>
                <a:gd name="connsiteY77" fmla="*/ 875989 h 1745209"/>
                <a:gd name="connsiteX78" fmla="*/ 80179 w 1170491"/>
                <a:gd name="connsiteY78" fmla="*/ 872273 h 1745209"/>
                <a:gd name="connsiteX79" fmla="*/ 82340 w 1170491"/>
                <a:gd name="connsiteY79" fmla="*/ 666836 h 1745209"/>
                <a:gd name="connsiteX80" fmla="*/ 121082 w 1170491"/>
                <a:gd name="connsiteY80" fmla="*/ 638275 h 1745209"/>
                <a:gd name="connsiteX81" fmla="*/ 145805 w 1170491"/>
                <a:gd name="connsiteY81" fmla="*/ 430894 h 1745209"/>
                <a:gd name="connsiteX82" fmla="*/ 321878 w 1170491"/>
                <a:gd name="connsiteY82" fmla="*/ 383347 h 1745209"/>
                <a:gd name="connsiteX83" fmla="*/ 321111 w 1170491"/>
                <a:gd name="connsiteY83" fmla="*/ 357014 h 1745209"/>
                <a:gd name="connsiteX84" fmla="*/ 141180 w 1170491"/>
                <a:gd name="connsiteY84" fmla="*/ 399723 h 1745209"/>
                <a:gd name="connsiteX85" fmla="*/ 106816 w 1170491"/>
                <a:gd name="connsiteY85" fmla="*/ 291518 h 1745209"/>
                <a:gd name="connsiteX86" fmla="*/ 326327 w 1170491"/>
                <a:gd name="connsiteY86" fmla="*/ 72008 h 1745209"/>
                <a:gd name="connsiteX87" fmla="*/ 394659 w 1170491"/>
                <a:gd name="connsiteY87" fmla="*/ 83948 h 1745209"/>
                <a:gd name="connsiteX88" fmla="*/ 533817 w 1170491"/>
                <a:gd name="connsiteY88"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749842 w 1170491"/>
                <a:gd name="connsiteY21" fmla="*/ 147205 h 1745209"/>
                <a:gd name="connsiteX22" fmla="*/ 920515 w 1170491"/>
                <a:gd name="connsiteY22" fmla="*/ 317877 h 1745209"/>
                <a:gd name="connsiteX23" fmla="*/ 910716 w 1170491"/>
                <a:gd name="connsiteY23" fmla="*/ 366417 h 1745209"/>
                <a:gd name="connsiteX24" fmla="*/ 920515 w 1170491"/>
                <a:gd name="connsiteY24" fmla="*/ 366418 h 1745209"/>
                <a:gd name="connsiteX25" fmla="*/ 920515 w 1170491"/>
                <a:gd name="connsiteY25" fmla="*/ 371433 h 1745209"/>
                <a:gd name="connsiteX26" fmla="*/ 1056877 w 1170491"/>
                <a:gd name="connsiteY26" fmla="*/ 525101 h 1745209"/>
                <a:gd name="connsiteX27" fmla="*/ 1047351 w 1170491"/>
                <a:gd name="connsiteY27" fmla="*/ 572282 h 1745209"/>
                <a:gd name="connsiteX28" fmla="*/ 1170491 w 1170491"/>
                <a:gd name="connsiteY28" fmla="*/ 756650 h 1745209"/>
                <a:gd name="connsiteX29" fmla="*/ 1127569 w 1170491"/>
                <a:gd name="connsiteY29" fmla="*/ 878235 h 1745209"/>
                <a:gd name="connsiteX30" fmla="*/ 954678 w 1170491"/>
                <a:gd name="connsiteY30" fmla="*/ 939840 h 1745209"/>
                <a:gd name="connsiteX31" fmla="*/ 947373 w 1170491"/>
                <a:gd name="connsiteY31" fmla="*/ 961469 h 1745209"/>
                <a:gd name="connsiteX32" fmla="*/ 1106746 w 1170491"/>
                <a:gd name="connsiteY32" fmla="*/ 928282 h 1745209"/>
                <a:gd name="connsiteX33" fmla="*/ 1138907 w 1170491"/>
                <a:gd name="connsiteY33" fmla="*/ 1028247 h 1745209"/>
                <a:gd name="connsiteX34" fmla="*/ 981133 w 1170491"/>
                <a:gd name="connsiteY34" fmla="*/ 1223220 h 1745209"/>
                <a:gd name="connsiteX35" fmla="*/ 777272 w 1170491"/>
                <a:gd name="connsiteY35" fmla="*/ 1134408 h 1745209"/>
                <a:gd name="connsiteX36" fmla="*/ 810210 w 1170491"/>
                <a:gd name="connsiteY36" fmla="*/ 1096167 h 1745209"/>
                <a:gd name="connsiteX37" fmla="*/ 806195 w 1170491"/>
                <a:gd name="connsiteY37" fmla="*/ 964175 h 1745209"/>
                <a:gd name="connsiteX38" fmla="*/ 787267 w 1170491"/>
                <a:gd name="connsiteY38" fmla="*/ 975103 h 1745209"/>
                <a:gd name="connsiteX39" fmla="*/ 791333 w 1170491"/>
                <a:gd name="connsiteY39" fmla="*/ 1085110 h 1745209"/>
                <a:gd name="connsiteX40" fmla="*/ 763385 w 1170491"/>
                <a:gd name="connsiteY40" fmla="*/ 1114320 h 1745209"/>
                <a:gd name="connsiteX41" fmla="*/ 744063 w 1170491"/>
                <a:gd name="connsiteY41" fmla="*/ 1119497 h 1745209"/>
                <a:gd name="connsiteX42" fmla="*/ 747716 w 1170491"/>
                <a:gd name="connsiteY42" fmla="*/ 1128718 h 1745209"/>
                <a:gd name="connsiteX43" fmla="*/ 693327 w 1170491"/>
                <a:gd name="connsiteY43" fmla="*/ 1140344 h 1745209"/>
                <a:gd name="connsiteX44" fmla="*/ 601213 w 1170491"/>
                <a:gd name="connsiteY44" fmla="*/ 1080185 h 1745209"/>
                <a:gd name="connsiteX45" fmla="*/ 582082 w 1170491"/>
                <a:gd name="connsiteY45" fmla="*/ 1090754 h 1745209"/>
                <a:gd name="connsiteX46" fmla="*/ 693051 w 1170491"/>
                <a:gd name="connsiteY46" fmla="*/ 1162221 h 1745209"/>
                <a:gd name="connsiteX47" fmla="*/ 755684 w 1170491"/>
                <a:gd name="connsiteY47" fmla="*/ 1148835 h 1745209"/>
                <a:gd name="connsiteX48" fmla="*/ 989751 w 1170491"/>
                <a:gd name="connsiteY48" fmla="*/ 1247587 h 1745209"/>
                <a:gd name="connsiteX49" fmla="*/ 1004488 w 1170491"/>
                <a:gd name="connsiteY49" fmla="*/ 1315531 h 1745209"/>
                <a:gd name="connsiteX50" fmla="*/ 920375 w 1170491"/>
                <a:gd name="connsiteY50" fmla="*/ 1473506 h 1745209"/>
                <a:gd name="connsiteX51" fmla="*/ 913116 w 1170491"/>
                <a:gd name="connsiteY51" fmla="*/ 1474079 h 1745209"/>
                <a:gd name="connsiteX52" fmla="*/ 766796 w 1170491"/>
                <a:gd name="connsiteY52" fmla="*/ 1371458 h 1745209"/>
                <a:gd name="connsiteX53" fmla="*/ 746323 w 1170491"/>
                <a:gd name="connsiteY53" fmla="*/ 1380801 h 1745209"/>
                <a:gd name="connsiteX54" fmla="*/ 909888 w 1170491"/>
                <a:gd name="connsiteY54" fmla="*/ 1496052 h 1745209"/>
                <a:gd name="connsiteX55" fmla="*/ 774838 w 1170491"/>
                <a:gd name="connsiteY55" fmla="*/ 1628054 h 1745209"/>
                <a:gd name="connsiteX56" fmla="*/ 571751 w 1170491"/>
                <a:gd name="connsiteY56" fmla="*/ 1552195 h 1745209"/>
                <a:gd name="connsiteX57" fmla="*/ 550649 w 1170491"/>
                <a:gd name="connsiteY57" fmla="*/ 1566422 h 1745209"/>
                <a:gd name="connsiteX58" fmla="*/ 685031 w 1170491"/>
                <a:gd name="connsiteY58" fmla="*/ 1648114 h 1745209"/>
                <a:gd name="connsiteX59" fmla="*/ 533818 w 1170491"/>
                <a:gd name="connsiteY59" fmla="*/ 1745209 h 1745209"/>
                <a:gd name="connsiteX60" fmla="*/ 372301 w 1170491"/>
                <a:gd name="connsiteY60" fmla="*/ 1619888 h 1745209"/>
                <a:gd name="connsiteX61" fmla="*/ 366380 w 1170491"/>
                <a:gd name="connsiteY61" fmla="*/ 1592106 h 1745209"/>
                <a:gd name="connsiteX62" fmla="*/ 250590 w 1170491"/>
                <a:gd name="connsiteY62" fmla="*/ 1443452 h 1745209"/>
                <a:gd name="connsiteX63" fmla="*/ 117260 w 1170491"/>
                <a:gd name="connsiteY63" fmla="*/ 1407178 h 1745209"/>
                <a:gd name="connsiteX64" fmla="*/ 90593 w 1170491"/>
                <a:gd name="connsiteY64" fmla="*/ 1192598 h 1745209"/>
                <a:gd name="connsiteX65" fmla="*/ 330760 w 1170491"/>
                <a:gd name="connsiteY65" fmla="*/ 1129474 h 1745209"/>
                <a:gd name="connsiteX66" fmla="*/ 344999 w 1170491"/>
                <a:gd name="connsiteY66" fmla="*/ 1132822 h 1745209"/>
                <a:gd name="connsiteX67" fmla="*/ 524987 w 1170491"/>
                <a:gd name="connsiteY67" fmla="*/ 1034051 h 1745209"/>
                <a:gd name="connsiteX68" fmla="*/ 505360 w 1170491"/>
                <a:gd name="connsiteY68" fmla="*/ 1023014 h 1745209"/>
                <a:gd name="connsiteX69" fmla="*/ 346243 w 1170491"/>
                <a:gd name="connsiteY69" fmla="*/ 1110339 h 1745209"/>
                <a:gd name="connsiteX70" fmla="*/ 202679 w 1170491"/>
                <a:gd name="connsiteY70" fmla="*/ 1003895 h 1745209"/>
                <a:gd name="connsiteX71" fmla="*/ 181967 w 1170491"/>
                <a:gd name="connsiteY71" fmla="*/ 1012696 h 1745209"/>
                <a:gd name="connsiteX72" fmla="*/ 305288 w 1170491"/>
                <a:gd name="connsiteY72" fmla="*/ 1123484 h 1745209"/>
                <a:gd name="connsiteX73" fmla="*/ 70961 w 1170491"/>
                <a:gd name="connsiteY73" fmla="*/ 1161909 h 1745209"/>
                <a:gd name="connsiteX74" fmla="*/ 56055 w 1170491"/>
                <a:gd name="connsiteY74" fmla="*/ 1153032 h 1745209"/>
                <a:gd name="connsiteX75" fmla="*/ 44214 w 1170491"/>
                <a:gd name="connsiteY75" fmla="*/ 911953 h 1745209"/>
                <a:gd name="connsiteX76" fmla="*/ 84073 w 1170491"/>
                <a:gd name="connsiteY76" fmla="*/ 882569 h 1745209"/>
                <a:gd name="connsiteX77" fmla="*/ 76811 w 1170491"/>
                <a:gd name="connsiteY77" fmla="*/ 875989 h 1745209"/>
                <a:gd name="connsiteX78" fmla="*/ 80179 w 1170491"/>
                <a:gd name="connsiteY78" fmla="*/ 872273 h 1745209"/>
                <a:gd name="connsiteX79" fmla="*/ 82340 w 1170491"/>
                <a:gd name="connsiteY79" fmla="*/ 666836 h 1745209"/>
                <a:gd name="connsiteX80" fmla="*/ 121082 w 1170491"/>
                <a:gd name="connsiteY80" fmla="*/ 638275 h 1745209"/>
                <a:gd name="connsiteX81" fmla="*/ 145805 w 1170491"/>
                <a:gd name="connsiteY81" fmla="*/ 430894 h 1745209"/>
                <a:gd name="connsiteX82" fmla="*/ 321878 w 1170491"/>
                <a:gd name="connsiteY82" fmla="*/ 383347 h 1745209"/>
                <a:gd name="connsiteX83" fmla="*/ 321111 w 1170491"/>
                <a:gd name="connsiteY83" fmla="*/ 357014 h 1745209"/>
                <a:gd name="connsiteX84" fmla="*/ 141180 w 1170491"/>
                <a:gd name="connsiteY84" fmla="*/ 399723 h 1745209"/>
                <a:gd name="connsiteX85" fmla="*/ 106816 w 1170491"/>
                <a:gd name="connsiteY85" fmla="*/ 291518 h 1745209"/>
                <a:gd name="connsiteX86" fmla="*/ 326327 w 1170491"/>
                <a:gd name="connsiteY86" fmla="*/ 72008 h 1745209"/>
                <a:gd name="connsiteX87" fmla="*/ 394659 w 1170491"/>
                <a:gd name="connsiteY87" fmla="*/ 83948 h 1745209"/>
                <a:gd name="connsiteX88" fmla="*/ 533817 w 1170491"/>
                <a:gd name="connsiteY88"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749842 w 1170491"/>
                <a:gd name="connsiteY21" fmla="*/ 147205 h 1745209"/>
                <a:gd name="connsiteX22" fmla="*/ 920515 w 1170491"/>
                <a:gd name="connsiteY22" fmla="*/ 317877 h 1745209"/>
                <a:gd name="connsiteX23" fmla="*/ 910716 w 1170491"/>
                <a:gd name="connsiteY23" fmla="*/ 366417 h 1745209"/>
                <a:gd name="connsiteX24" fmla="*/ 920515 w 1170491"/>
                <a:gd name="connsiteY24" fmla="*/ 366418 h 1745209"/>
                <a:gd name="connsiteX25" fmla="*/ 920515 w 1170491"/>
                <a:gd name="connsiteY25" fmla="*/ 371433 h 1745209"/>
                <a:gd name="connsiteX26" fmla="*/ 1056877 w 1170491"/>
                <a:gd name="connsiteY26" fmla="*/ 525101 h 1745209"/>
                <a:gd name="connsiteX27" fmla="*/ 1047351 w 1170491"/>
                <a:gd name="connsiteY27" fmla="*/ 572282 h 1745209"/>
                <a:gd name="connsiteX28" fmla="*/ 1170491 w 1170491"/>
                <a:gd name="connsiteY28" fmla="*/ 756650 h 1745209"/>
                <a:gd name="connsiteX29" fmla="*/ 1127569 w 1170491"/>
                <a:gd name="connsiteY29" fmla="*/ 878235 h 1745209"/>
                <a:gd name="connsiteX30" fmla="*/ 954678 w 1170491"/>
                <a:gd name="connsiteY30" fmla="*/ 939840 h 1745209"/>
                <a:gd name="connsiteX31" fmla="*/ 947373 w 1170491"/>
                <a:gd name="connsiteY31" fmla="*/ 961469 h 1745209"/>
                <a:gd name="connsiteX32" fmla="*/ 1106746 w 1170491"/>
                <a:gd name="connsiteY32" fmla="*/ 928282 h 1745209"/>
                <a:gd name="connsiteX33" fmla="*/ 1138907 w 1170491"/>
                <a:gd name="connsiteY33" fmla="*/ 1028247 h 1745209"/>
                <a:gd name="connsiteX34" fmla="*/ 981133 w 1170491"/>
                <a:gd name="connsiteY34" fmla="*/ 1223220 h 1745209"/>
                <a:gd name="connsiteX35" fmla="*/ 777272 w 1170491"/>
                <a:gd name="connsiteY35" fmla="*/ 1134408 h 1745209"/>
                <a:gd name="connsiteX36" fmla="*/ 810210 w 1170491"/>
                <a:gd name="connsiteY36" fmla="*/ 1096167 h 1745209"/>
                <a:gd name="connsiteX37" fmla="*/ 806195 w 1170491"/>
                <a:gd name="connsiteY37" fmla="*/ 964175 h 1745209"/>
                <a:gd name="connsiteX38" fmla="*/ 787267 w 1170491"/>
                <a:gd name="connsiteY38" fmla="*/ 975103 h 1745209"/>
                <a:gd name="connsiteX39" fmla="*/ 791333 w 1170491"/>
                <a:gd name="connsiteY39" fmla="*/ 1085110 h 1745209"/>
                <a:gd name="connsiteX40" fmla="*/ 763385 w 1170491"/>
                <a:gd name="connsiteY40" fmla="*/ 1114320 h 1745209"/>
                <a:gd name="connsiteX41" fmla="*/ 744063 w 1170491"/>
                <a:gd name="connsiteY41" fmla="*/ 1119497 h 1745209"/>
                <a:gd name="connsiteX42" fmla="*/ 747716 w 1170491"/>
                <a:gd name="connsiteY42" fmla="*/ 1128718 h 1745209"/>
                <a:gd name="connsiteX43" fmla="*/ 693327 w 1170491"/>
                <a:gd name="connsiteY43" fmla="*/ 1140344 h 1745209"/>
                <a:gd name="connsiteX44" fmla="*/ 601213 w 1170491"/>
                <a:gd name="connsiteY44" fmla="*/ 1080185 h 1745209"/>
                <a:gd name="connsiteX45" fmla="*/ 582082 w 1170491"/>
                <a:gd name="connsiteY45" fmla="*/ 1090754 h 1745209"/>
                <a:gd name="connsiteX46" fmla="*/ 693051 w 1170491"/>
                <a:gd name="connsiteY46" fmla="*/ 1162221 h 1745209"/>
                <a:gd name="connsiteX47" fmla="*/ 755684 w 1170491"/>
                <a:gd name="connsiteY47" fmla="*/ 1148835 h 1745209"/>
                <a:gd name="connsiteX48" fmla="*/ 989751 w 1170491"/>
                <a:gd name="connsiteY48" fmla="*/ 1247587 h 1745209"/>
                <a:gd name="connsiteX49" fmla="*/ 1004488 w 1170491"/>
                <a:gd name="connsiteY49" fmla="*/ 1315531 h 1745209"/>
                <a:gd name="connsiteX50" fmla="*/ 920375 w 1170491"/>
                <a:gd name="connsiteY50" fmla="*/ 1473506 h 1745209"/>
                <a:gd name="connsiteX51" fmla="*/ 913116 w 1170491"/>
                <a:gd name="connsiteY51" fmla="*/ 1474079 h 1745209"/>
                <a:gd name="connsiteX52" fmla="*/ 766796 w 1170491"/>
                <a:gd name="connsiteY52" fmla="*/ 1371458 h 1745209"/>
                <a:gd name="connsiteX53" fmla="*/ 746323 w 1170491"/>
                <a:gd name="connsiteY53" fmla="*/ 1380801 h 1745209"/>
                <a:gd name="connsiteX54" fmla="*/ 909888 w 1170491"/>
                <a:gd name="connsiteY54" fmla="*/ 1496052 h 1745209"/>
                <a:gd name="connsiteX55" fmla="*/ 774838 w 1170491"/>
                <a:gd name="connsiteY55" fmla="*/ 1628054 h 1745209"/>
                <a:gd name="connsiteX56" fmla="*/ 571751 w 1170491"/>
                <a:gd name="connsiteY56" fmla="*/ 1552195 h 1745209"/>
                <a:gd name="connsiteX57" fmla="*/ 550649 w 1170491"/>
                <a:gd name="connsiteY57" fmla="*/ 1566422 h 1745209"/>
                <a:gd name="connsiteX58" fmla="*/ 685031 w 1170491"/>
                <a:gd name="connsiteY58" fmla="*/ 1648114 h 1745209"/>
                <a:gd name="connsiteX59" fmla="*/ 533818 w 1170491"/>
                <a:gd name="connsiteY59" fmla="*/ 1745209 h 1745209"/>
                <a:gd name="connsiteX60" fmla="*/ 372301 w 1170491"/>
                <a:gd name="connsiteY60" fmla="*/ 1619888 h 1745209"/>
                <a:gd name="connsiteX61" fmla="*/ 366380 w 1170491"/>
                <a:gd name="connsiteY61" fmla="*/ 1592106 h 1745209"/>
                <a:gd name="connsiteX62" fmla="*/ 250590 w 1170491"/>
                <a:gd name="connsiteY62" fmla="*/ 1443452 h 1745209"/>
                <a:gd name="connsiteX63" fmla="*/ 117260 w 1170491"/>
                <a:gd name="connsiteY63" fmla="*/ 1407178 h 1745209"/>
                <a:gd name="connsiteX64" fmla="*/ 90593 w 1170491"/>
                <a:gd name="connsiteY64" fmla="*/ 1192598 h 1745209"/>
                <a:gd name="connsiteX65" fmla="*/ 330760 w 1170491"/>
                <a:gd name="connsiteY65" fmla="*/ 1129474 h 1745209"/>
                <a:gd name="connsiteX66" fmla="*/ 344999 w 1170491"/>
                <a:gd name="connsiteY66" fmla="*/ 1132822 h 1745209"/>
                <a:gd name="connsiteX67" fmla="*/ 524987 w 1170491"/>
                <a:gd name="connsiteY67" fmla="*/ 1034051 h 1745209"/>
                <a:gd name="connsiteX68" fmla="*/ 505360 w 1170491"/>
                <a:gd name="connsiteY68" fmla="*/ 1023014 h 1745209"/>
                <a:gd name="connsiteX69" fmla="*/ 346243 w 1170491"/>
                <a:gd name="connsiteY69" fmla="*/ 1110339 h 1745209"/>
                <a:gd name="connsiteX70" fmla="*/ 202679 w 1170491"/>
                <a:gd name="connsiteY70" fmla="*/ 1003895 h 1745209"/>
                <a:gd name="connsiteX71" fmla="*/ 181967 w 1170491"/>
                <a:gd name="connsiteY71" fmla="*/ 1012696 h 1745209"/>
                <a:gd name="connsiteX72" fmla="*/ 305288 w 1170491"/>
                <a:gd name="connsiteY72" fmla="*/ 1123484 h 1745209"/>
                <a:gd name="connsiteX73" fmla="*/ 70961 w 1170491"/>
                <a:gd name="connsiteY73" fmla="*/ 1161909 h 1745209"/>
                <a:gd name="connsiteX74" fmla="*/ 56055 w 1170491"/>
                <a:gd name="connsiteY74" fmla="*/ 1153032 h 1745209"/>
                <a:gd name="connsiteX75" fmla="*/ 44214 w 1170491"/>
                <a:gd name="connsiteY75" fmla="*/ 911953 h 1745209"/>
                <a:gd name="connsiteX76" fmla="*/ 84073 w 1170491"/>
                <a:gd name="connsiteY76" fmla="*/ 882569 h 1745209"/>
                <a:gd name="connsiteX77" fmla="*/ 76811 w 1170491"/>
                <a:gd name="connsiteY77" fmla="*/ 875989 h 1745209"/>
                <a:gd name="connsiteX78" fmla="*/ 80179 w 1170491"/>
                <a:gd name="connsiteY78" fmla="*/ 872273 h 1745209"/>
                <a:gd name="connsiteX79" fmla="*/ 82340 w 1170491"/>
                <a:gd name="connsiteY79" fmla="*/ 666836 h 1745209"/>
                <a:gd name="connsiteX80" fmla="*/ 121082 w 1170491"/>
                <a:gd name="connsiteY80" fmla="*/ 638275 h 1745209"/>
                <a:gd name="connsiteX81" fmla="*/ 145805 w 1170491"/>
                <a:gd name="connsiteY81" fmla="*/ 430894 h 1745209"/>
                <a:gd name="connsiteX82" fmla="*/ 321878 w 1170491"/>
                <a:gd name="connsiteY82" fmla="*/ 383347 h 1745209"/>
                <a:gd name="connsiteX83" fmla="*/ 321111 w 1170491"/>
                <a:gd name="connsiteY83" fmla="*/ 357014 h 1745209"/>
                <a:gd name="connsiteX84" fmla="*/ 141180 w 1170491"/>
                <a:gd name="connsiteY84" fmla="*/ 399723 h 1745209"/>
                <a:gd name="connsiteX85" fmla="*/ 106816 w 1170491"/>
                <a:gd name="connsiteY85" fmla="*/ 291518 h 1745209"/>
                <a:gd name="connsiteX86" fmla="*/ 326327 w 1170491"/>
                <a:gd name="connsiteY86" fmla="*/ 72008 h 1745209"/>
                <a:gd name="connsiteX87" fmla="*/ 394659 w 1170491"/>
                <a:gd name="connsiteY87" fmla="*/ 83948 h 1745209"/>
                <a:gd name="connsiteX88" fmla="*/ 533817 w 1170491"/>
                <a:gd name="connsiteY88"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9645 w 1170491"/>
                <a:gd name="connsiteY18" fmla="*/ 157726 h 1745209"/>
                <a:gd name="connsiteX19" fmla="*/ 562024 w 1170491"/>
                <a:gd name="connsiteY19" fmla="*/ 352718 h 1745209"/>
                <a:gd name="connsiteX20" fmla="*/ 732836 w 1170491"/>
                <a:gd name="connsiteY20" fmla="*/ 150639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32836 w 1170491"/>
                <a:gd name="connsiteY20" fmla="*/ 150639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23931 w 1170491"/>
                <a:gd name="connsiteY20" fmla="*/ 139293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56495 w 1170491"/>
                <a:gd name="connsiteY13" fmla="*/ 743730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63760 w 1170491"/>
                <a:gd name="connsiteY11" fmla="*/ 664437 h 1745209"/>
                <a:gd name="connsiteX12" fmla="*/ 637132 w 1170491"/>
                <a:gd name="connsiteY12" fmla="*/ 610714 h 1745209"/>
                <a:gd name="connsiteX13" fmla="*/ 775453 w 1170491"/>
                <a:gd name="connsiteY13" fmla="*/ 739852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37132 w 1170491"/>
                <a:gd name="connsiteY12" fmla="*/ 610714 h 1745209"/>
                <a:gd name="connsiteX13" fmla="*/ 775453 w 1170491"/>
                <a:gd name="connsiteY13" fmla="*/ 739852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33453 w 1170491"/>
                <a:gd name="connsiteY12" fmla="*/ 579864 h 1745209"/>
                <a:gd name="connsiteX13" fmla="*/ 775453 w 1170491"/>
                <a:gd name="connsiteY13" fmla="*/ 739852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26661 w 1170491"/>
                <a:gd name="connsiteY12" fmla="*/ 588497 h 1745209"/>
                <a:gd name="connsiteX13" fmla="*/ 775453 w 1170491"/>
                <a:gd name="connsiteY13" fmla="*/ 739852 h 1745209"/>
                <a:gd name="connsiteX14" fmla="*/ 778549 w 1170491"/>
                <a:gd name="connsiteY14" fmla="*/ 739251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26661 w 1170491"/>
                <a:gd name="connsiteY12" fmla="*/ 588497 h 1745209"/>
                <a:gd name="connsiteX13" fmla="*/ 775453 w 1170491"/>
                <a:gd name="connsiteY13" fmla="*/ 739852 h 1745209"/>
                <a:gd name="connsiteX14" fmla="*/ 772230 w 1170491"/>
                <a:gd name="connsiteY14" fmla="*/ 740544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26661 w 1170491"/>
                <a:gd name="connsiteY12" fmla="*/ 588497 h 1745209"/>
                <a:gd name="connsiteX13" fmla="*/ 775453 w 1170491"/>
                <a:gd name="connsiteY13" fmla="*/ 739852 h 1745209"/>
                <a:gd name="connsiteX14" fmla="*/ 772230 w 1170491"/>
                <a:gd name="connsiteY14" fmla="*/ 740544 h 1745209"/>
                <a:gd name="connsiteX15" fmla="*/ 642848 w 1170491"/>
                <a:gd name="connsiteY15" fmla="*/ 588934 h 1745209"/>
                <a:gd name="connsiteX16" fmla="*/ 588421 w 1170491"/>
                <a:gd name="connsiteY16" fmla="*/ 580980 h 1745209"/>
                <a:gd name="connsiteX17" fmla="*/ 533817 w 1170491"/>
                <a:gd name="connsiteY17" fmla="*/ 0 h 1745209"/>
                <a:gd name="connsiteX18" fmla="*/ 703525 w 1170491"/>
                <a:gd name="connsiteY18" fmla="*/ 147127 h 1745209"/>
                <a:gd name="connsiteX19" fmla="*/ 562024 w 1170491"/>
                <a:gd name="connsiteY19" fmla="*/ 352718 h 1745209"/>
                <a:gd name="connsiteX20" fmla="*/ 701713 w 1170491"/>
                <a:gd name="connsiteY20" fmla="*/ 149764 h 1745209"/>
                <a:gd name="connsiteX21" fmla="*/ 920515 w 1170491"/>
                <a:gd name="connsiteY21" fmla="*/ 317877 h 1745209"/>
                <a:gd name="connsiteX22" fmla="*/ 910716 w 1170491"/>
                <a:gd name="connsiteY22" fmla="*/ 366417 h 1745209"/>
                <a:gd name="connsiteX23" fmla="*/ 920515 w 1170491"/>
                <a:gd name="connsiteY23" fmla="*/ 366418 h 1745209"/>
                <a:gd name="connsiteX24" fmla="*/ 920515 w 1170491"/>
                <a:gd name="connsiteY24" fmla="*/ 371433 h 1745209"/>
                <a:gd name="connsiteX25" fmla="*/ 1056877 w 1170491"/>
                <a:gd name="connsiteY25" fmla="*/ 525101 h 1745209"/>
                <a:gd name="connsiteX26" fmla="*/ 1047351 w 1170491"/>
                <a:gd name="connsiteY26" fmla="*/ 572282 h 1745209"/>
                <a:gd name="connsiteX27" fmla="*/ 1170491 w 1170491"/>
                <a:gd name="connsiteY27" fmla="*/ 756650 h 1745209"/>
                <a:gd name="connsiteX28" fmla="*/ 1127569 w 1170491"/>
                <a:gd name="connsiteY28" fmla="*/ 878235 h 1745209"/>
                <a:gd name="connsiteX29" fmla="*/ 954678 w 1170491"/>
                <a:gd name="connsiteY29" fmla="*/ 939840 h 1745209"/>
                <a:gd name="connsiteX30" fmla="*/ 947373 w 1170491"/>
                <a:gd name="connsiteY30" fmla="*/ 961469 h 1745209"/>
                <a:gd name="connsiteX31" fmla="*/ 1106746 w 1170491"/>
                <a:gd name="connsiteY31" fmla="*/ 928282 h 1745209"/>
                <a:gd name="connsiteX32" fmla="*/ 1138907 w 1170491"/>
                <a:gd name="connsiteY32" fmla="*/ 1028247 h 1745209"/>
                <a:gd name="connsiteX33" fmla="*/ 981133 w 1170491"/>
                <a:gd name="connsiteY33" fmla="*/ 1223220 h 1745209"/>
                <a:gd name="connsiteX34" fmla="*/ 777272 w 1170491"/>
                <a:gd name="connsiteY34" fmla="*/ 1134408 h 1745209"/>
                <a:gd name="connsiteX35" fmla="*/ 810210 w 1170491"/>
                <a:gd name="connsiteY35" fmla="*/ 1096167 h 1745209"/>
                <a:gd name="connsiteX36" fmla="*/ 806195 w 1170491"/>
                <a:gd name="connsiteY36" fmla="*/ 964175 h 1745209"/>
                <a:gd name="connsiteX37" fmla="*/ 787267 w 1170491"/>
                <a:gd name="connsiteY37" fmla="*/ 975103 h 1745209"/>
                <a:gd name="connsiteX38" fmla="*/ 791333 w 1170491"/>
                <a:gd name="connsiteY38" fmla="*/ 1085110 h 1745209"/>
                <a:gd name="connsiteX39" fmla="*/ 763385 w 1170491"/>
                <a:gd name="connsiteY39" fmla="*/ 1114320 h 1745209"/>
                <a:gd name="connsiteX40" fmla="*/ 744063 w 1170491"/>
                <a:gd name="connsiteY40" fmla="*/ 1119497 h 1745209"/>
                <a:gd name="connsiteX41" fmla="*/ 747716 w 1170491"/>
                <a:gd name="connsiteY41" fmla="*/ 1128718 h 1745209"/>
                <a:gd name="connsiteX42" fmla="*/ 693327 w 1170491"/>
                <a:gd name="connsiteY42" fmla="*/ 1140344 h 1745209"/>
                <a:gd name="connsiteX43" fmla="*/ 601213 w 1170491"/>
                <a:gd name="connsiteY43" fmla="*/ 1080185 h 1745209"/>
                <a:gd name="connsiteX44" fmla="*/ 582082 w 1170491"/>
                <a:gd name="connsiteY44" fmla="*/ 1090754 h 1745209"/>
                <a:gd name="connsiteX45" fmla="*/ 693051 w 1170491"/>
                <a:gd name="connsiteY45" fmla="*/ 1162221 h 1745209"/>
                <a:gd name="connsiteX46" fmla="*/ 755684 w 1170491"/>
                <a:gd name="connsiteY46" fmla="*/ 1148835 h 1745209"/>
                <a:gd name="connsiteX47" fmla="*/ 989751 w 1170491"/>
                <a:gd name="connsiteY47" fmla="*/ 1247587 h 1745209"/>
                <a:gd name="connsiteX48" fmla="*/ 1004488 w 1170491"/>
                <a:gd name="connsiteY48" fmla="*/ 1315531 h 1745209"/>
                <a:gd name="connsiteX49" fmla="*/ 920375 w 1170491"/>
                <a:gd name="connsiteY49" fmla="*/ 1473506 h 1745209"/>
                <a:gd name="connsiteX50" fmla="*/ 913116 w 1170491"/>
                <a:gd name="connsiteY50" fmla="*/ 1474079 h 1745209"/>
                <a:gd name="connsiteX51" fmla="*/ 766796 w 1170491"/>
                <a:gd name="connsiteY51" fmla="*/ 1371458 h 1745209"/>
                <a:gd name="connsiteX52" fmla="*/ 746323 w 1170491"/>
                <a:gd name="connsiteY52" fmla="*/ 1380801 h 1745209"/>
                <a:gd name="connsiteX53" fmla="*/ 909888 w 1170491"/>
                <a:gd name="connsiteY53" fmla="*/ 1496052 h 1745209"/>
                <a:gd name="connsiteX54" fmla="*/ 774838 w 1170491"/>
                <a:gd name="connsiteY54" fmla="*/ 1628054 h 1745209"/>
                <a:gd name="connsiteX55" fmla="*/ 571751 w 1170491"/>
                <a:gd name="connsiteY55" fmla="*/ 1552195 h 1745209"/>
                <a:gd name="connsiteX56" fmla="*/ 550649 w 1170491"/>
                <a:gd name="connsiteY56" fmla="*/ 1566422 h 1745209"/>
                <a:gd name="connsiteX57" fmla="*/ 685031 w 1170491"/>
                <a:gd name="connsiteY57" fmla="*/ 1648114 h 1745209"/>
                <a:gd name="connsiteX58" fmla="*/ 533818 w 1170491"/>
                <a:gd name="connsiteY58" fmla="*/ 1745209 h 1745209"/>
                <a:gd name="connsiteX59" fmla="*/ 372301 w 1170491"/>
                <a:gd name="connsiteY59" fmla="*/ 1619888 h 1745209"/>
                <a:gd name="connsiteX60" fmla="*/ 366380 w 1170491"/>
                <a:gd name="connsiteY60" fmla="*/ 1592106 h 1745209"/>
                <a:gd name="connsiteX61" fmla="*/ 250590 w 1170491"/>
                <a:gd name="connsiteY61" fmla="*/ 1443452 h 1745209"/>
                <a:gd name="connsiteX62" fmla="*/ 117260 w 1170491"/>
                <a:gd name="connsiteY62" fmla="*/ 1407178 h 1745209"/>
                <a:gd name="connsiteX63" fmla="*/ 90593 w 1170491"/>
                <a:gd name="connsiteY63" fmla="*/ 1192598 h 1745209"/>
                <a:gd name="connsiteX64" fmla="*/ 330760 w 1170491"/>
                <a:gd name="connsiteY64" fmla="*/ 1129474 h 1745209"/>
                <a:gd name="connsiteX65" fmla="*/ 344999 w 1170491"/>
                <a:gd name="connsiteY65" fmla="*/ 1132822 h 1745209"/>
                <a:gd name="connsiteX66" fmla="*/ 524987 w 1170491"/>
                <a:gd name="connsiteY66" fmla="*/ 1034051 h 1745209"/>
                <a:gd name="connsiteX67" fmla="*/ 505360 w 1170491"/>
                <a:gd name="connsiteY67" fmla="*/ 1023014 h 1745209"/>
                <a:gd name="connsiteX68" fmla="*/ 346243 w 1170491"/>
                <a:gd name="connsiteY68" fmla="*/ 1110339 h 1745209"/>
                <a:gd name="connsiteX69" fmla="*/ 202679 w 1170491"/>
                <a:gd name="connsiteY69" fmla="*/ 1003895 h 1745209"/>
                <a:gd name="connsiteX70" fmla="*/ 181967 w 1170491"/>
                <a:gd name="connsiteY70" fmla="*/ 1012696 h 1745209"/>
                <a:gd name="connsiteX71" fmla="*/ 305288 w 1170491"/>
                <a:gd name="connsiteY71" fmla="*/ 1123484 h 1745209"/>
                <a:gd name="connsiteX72" fmla="*/ 70961 w 1170491"/>
                <a:gd name="connsiteY72" fmla="*/ 1161909 h 1745209"/>
                <a:gd name="connsiteX73" fmla="*/ 56055 w 1170491"/>
                <a:gd name="connsiteY73" fmla="*/ 1153032 h 1745209"/>
                <a:gd name="connsiteX74" fmla="*/ 44214 w 1170491"/>
                <a:gd name="connsiteY74" fmla="*/ 911953 h 1745209"/>
                <a:gd name="connsiteX75" fmla="*/ 84073 w 1170491"/>
                <a:gd name="connsiteY75" fmla="*/ 882569 h 1745209"/>
                <a:gd name="connsiteX76" fmla="*/ 76811 w 1170491"/>
                <a:gd name="connsiteY76" fmla="*/ 875989 h 1745209"/>
                <a:gd name="connsiteX77" fmla="*/ 80179 w 1170491"/>
                <a:gd name="connsiteY77" fmla="*/ 872273 h 1745209"/>
                <a:gd name="connsiteX78" fmla="*/ 82340 w 1170491"/>
                <a:gd name="connsiteY78" fmla="*/ 666836 h 1745209"/>
                <a:gd name="connsiteX79" fmla="*/ 121082 w 1170491"/>
                <a:gd name="connsiteY79" fmla="*/ 638275 h 1745209"/>
                <a:gd name="connsiteX80" fmla="*/ 145805 w 1170491"/>
                <a:gd name="connsiteY80" fmla="*/ 430894 h 1745209"/>
                <a:gd name="connsiteX81" fmla="*/ 321878 w 1170491"/>
                <a:gd name="connsiteY81" fmla="*/ 383347 h 1745209"/>
                <a:gd name="connsiteX82" fmla="*/ 321111 w 1170491"/>
                <a:gd name="connsiteY82" fmla="*/ 357014 h 1745209"/>
                <a:gd name="connsiteX83" fmla="*/ 141180 w 1170491"/>
                <a:gd name="connsiteY83" fmla="*/ 399723 h 1745209"/>
                <a:gd name="connsiteX84" fmla="*/ 106816 w 1170491"/>
                <a:gd name="connsiteY84" fmla="*/ 291518 h 1745209"/>
                <a:gd name="connsiteX85" fmla="*/ 326327 w 1170491"/>
                <a:gd name="connsiteY85" fmla="*/ 72008 h 1745209"/>
                <a:gd name="connsiteX86" fmla="*/ 394659 w 1170491"/>
                <a:gd name="connsiteY86" fmla="*/ 83948 h 1745209"/>
                <a:gd name="connsiteX87" fmla="*/ 533817 w 1170491"/>
                <a:gd name="connsiteY87"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626661 w 1170491"/>
                <a:gd name="connsiteY12" fmla="*/ 588497 h 1745209"/>
                <a:gd name="connsiteX13" fmla="*/ 775453 w 1170491"/>
                <a:gd name="connsiteY13" fmla="*/ 739852 h 1745209"/>
                <a:gd name="connsiteX14" fmla="*/ 772230 w 1170491"/>
                <a:gd name="connsiteY14" fmla="*/ 740544 h 1745209"/>
                <a:gd name="connsiteX15" fmla="*/ 588421 w 1170491"/>
                <a:gd name="connsiteY15" fmla="*/ 580980 h 1745209"/>
                <a:gd name="connsiteX16" fmla="*/ 533817 w 1170491"/>
                <a:gd name="connsiteY16" fmla="*/ 0 h 1745209"/>
                <a:gd name="connsiteX17" fmla="*/ 703525 w 1170491"/>
                <a:gd name="connsiteY17" fmla="*/ 147127 h 1745209"/>
                <a:gd name="connsiteX18" fmla="*/ 562024 w 1170491"/>
                <a:gd name="connsiteY18" fmla="*/ 352718 h 1745209"/>
                <a:gd name="connsiteX19" fmla="*/ 701713 w 1170491"/>
                <a:gd name="connsiteY19" fmla="*/ 149764 h 1745209"/>
                <a:gd name="connsiteX20" fmla="*/ 920515 w 1170491"/>
                <a:gd name="connsiteY20" fmla="*/ 317877 h 1745209"/>
                <a:gd name="connsiteX21" fmla="*/ 910716 w 1170491"/>
                <a:gd name="connsiteY21" fmla="*/ 366417 h 1745209"/>
                <a:gd name="connsiteX22" fmla="*/ 920515 w 1170491"/>
                <a:gd name="connsiteY22" fmla="*/ 366418 h 1745209"/>
                <a:gd name="connsiteX23" fmla="*/ 920515 w 1170491"/>
                <a:gd name="connsiteY23" fmla="*/ 371433 h 1745209"/>
                <a:gd name="connsiteX24" fmla="*/ 1056877 w 1170491"/>
                <a:gd name="connsiteY24" fmla="*/ 525101 h 1745209"/>
                <a:gd name="connsiteX25" fmla="*/ 1047351 w 1170491"/>
                <a:gd name="connsiteY25" fmla="*/ 572282 h 1745209"/>
                <a:gd name="connsiteX26" fmla="*/ 1170491 w 1170491"/>
                <a:gd name="connsiteY26" fmla="*/ 756650 h 1745209"/>
                <a:gd name="connsiteX27" fmla="*/ 1127569 w 1170491"/>
                <a:gd name="connsiteY27" fmla="*/ 878235 h 1745209"/>
                <a:gd name="connsiteX28" fmla="*/ 954678 w 1170491"/>
                <a:gd name="connsiteY28" fmla="*/ 939840 h 1745209"/>
                <a:gd name="connsiteX29" fmla="*/ 947373 w 1170491"/>
                <a:gd name="connsiteY29" fmla="*/ 961469 h 1745209"/>
                <a:gd name="connsiteX30" fmla="*/ 1106746 w 1170491"/>
                <a:gd name="connsiteY30" fmla="*/ 928282 h 1745209"/>
                <a:gd name="connsiteX31" fmla="*/ 1138907 w 1170491"/>
                <a:gd name="connsiteY31" fmla="*/ 1028247 h 1745209"/>
                <a:gd name="connsiteX32" fmla="*/ 981133 w 1170491"/>
                <a:gd name="connsiteY32" fmla="*/ 1223220 h 1745209"/>
                <a:gd name="connsiteX33" fmla="*/ 777272 w 1170491"/>
                <a:gd name="connsiteY33" fmla="*/ 1134408 h 1745209"/>
                <a:gd name="connsiteX34" fmla="*/ 810210 w 1170491"/>
                <a:gd name="connsiteY34" fmla="*/ 1096167 h 1745209"/>
                <a:gd name="connsiteX35" fmla="*/ 806195 w 1170491"/>
                <a:gd name="connsiteY35" fmla="*/ 964175 h 1745209"/>
                <a:gd name="connsiteX36" fmla="*/ 787267 w 1170491"/>
                <a:gd name="connsiteY36" fmla="*/ 975103 h 1745209"/>
                <a:gd name="connsiteX37" fmla="*/ 791333 w 1170491"/>
                <a:gd name="connsiteY37" fmla="*/ 1085110 h 1745209"/>
                <a:gd name="connsiteX38" fmla="*/ 763385 w 1170491"/>
                <a:gd name="connsiteY38" fmla="*/ 1114320 h 1745209"/>
                <a:gd name="connsiteX39" fmla="*/ 744063 w 1170491"/>
                <a:gd name="connsiteY39" fmla="*/ 1119497 h 1745209"/>
                <a:gd name="connsiteX40" fmla="*/ 747716 w 1170491"/>
                <a:gd name="connsiteY40" fmla="*/ 1128718 h 1745209"/>
                <a:gd name="connsiteX41" fmla="*/ 693327 w 1170491"/>
                <a:gd name="connsiteY41" fmla="*/ 1140344 h 1745209"/>
                <a:gd name="connsiteX42" fmla="*/ 601213 w 1170491"/>
                <a:gd name="connsiteY42" fmla="*/ 1080185 h 1745209"/>
                <a:gd name="connsiteX43" fmla="*/ 582082 w 1170491"/>
                <a:gd name="connsiteY43" fmla="*/ 1090754 h 1745209"/>
                <a:gd name="connsiteX44" fmla="*/ 693051 w 1170491"/>
                <a:gd name="connsiteY44" fmla="*/ 1162221 h 1745209"/>
                <a:gd name="connsiteX45" fmla="*/ 755684 w 1170491"/>
                <a:gd name="connsiteY45" fmla="*/ 1148835 h 1745209"/>
                <a:gd name="connsiteX46" fmla="*/ 989751 w 1170491"/>
                <a:gd name="connsiteY46" fmla="*/ 1247587 h 1745209"/>
                <a:gd name="connsiteX47" fmla="*/ 1004488 w 1170491"/>
                <a:gd name="connsiteY47" fmla="*/ 1315531 h 1745209"/>
                <a:gd name="connsiteX48" fmla="*/ 920375 w 1170491"/>
                <a:gd name="connsiteY48" fmla="*/ 1473506 h 1745209"/>
                <a:gd name="connsiteX49" fmla="*/ 913116 w 1170491"/>
                <a:gd name="connsiteY49" fmla="*/ 1474079 h 1745209"/>
                <a:gd name="connsiteX50" fmla="*/ 766796 w 1170491"/>
                <a:gd name="connsiteY50" fmla="*/ 1371458 h 1745209"/>
                <a:gd name="connsiteX51" fmla="*/ 746323 w 1170491"/>
                <a:gd name="connsiteY51" fmla="*/ 1380801 h 1745209"/>
                <a:gd name="connsiteX52" fmla="*/ 909888 w 1170491"/>
                <a:gd name="connsiteY52" fmla="*/ 1496052 h 1745209"/>
                <a:gd name="connsiteX53" fmla="*/ 774838 w 1170491"/>
                <a:gd name="connsiteY53" fmla="*/ 1628054 h 1745209"/>
                <a:gd name="connsiteX54" fmla="*/ 571751 w 1170491"/>
                <a:gd name="connsiteY54" fmla="*/ 1552195 h 1745209"/>
                <a:gd name="connsiteX55" fmla="*/ 550649 w 1170491"/>
                <a:gd name="connsiteY55" fmla="*/ 1566422 h 1745209"/>
                <a:gd name="connsiteX56" fmla="*/ 685031 w 1170491"/>
                <a:gd name="connsiteY56" fmla="*/ 1648114 h 1745209"/>
                <a:gd name="connsiteX57" fmla="*/ 533818 w 1170491"/>
                <a:gd name="connsiteY57" fmla="*/ 1745209 h 1745209"/>
                <a:gd name="connsiteX58" fmla="*/ 372301 w 1170491"/>
                <a:gd name="connsiteY58" fmla="*/ 1619888 h 1745209"/>
                <a:gd name="connsiteX59" fmla="*/ 366380 w 1170491"/>
                <a:gd name="connsiteY59" fmla="*/ 1592106 h 1745209"/>
                <a:gd name="connsiteX60" fmla="*/ 250590 w 1170491"/>
                <a:gd name="connsiteY60" fmla="*/ 1443452 h 1745209"/>
                <a:gd name="connsiteX61" fmla="*/ 117260 w 1170491"/>
                <a:gd name="connsiteY61" fmla="*/ 1407178 h 1745209"/>
                <a:gd name="connsiteX62" fmla="*/ 90593 w 1170491"/>
                <a:gd name="connsiteY62" fmla="*/ 1192598 h 1745209"/>
                <a:gd name="connsiteX63" fmla="*/ 330760 w 1170491"/>
                <a:gd name="connsiteY63" fmla="*/ 1129474 h 1745209"/>
                <a:gd name="connsiteX64" fmla="*/ 344999 w 1170491"/>
                <a:gd name="connsiteY64" fmla="*/ 1132822 h 1745209"/>
                <a:gd name="connsiteX65" fmla="*/ 524987 w 1170491"/>
                <a:gd name="connsiteY65" fmla="*/ 1034051 h 1745209"/>
                <a:gd name="connsiteX66" fmla="*/ 505360 w 1170491"/>
                <a:gd name="connsiteY66" fmla="*/ 1023014 h 1745209"/>
                <a:gd name="connsiteX67" fmla="*/ 346243 w 1170491"/>
                <a:gd name="connsiteY67" fmla="*/ 1110339 h 1745209"/>
                <a:gd name="connsiteX68" fmla="*/ 202679 w 1170491"/>
                <a:gd name="connsiteY68" fmla="*/ 1003895 h 1745209"/>
                <a:gd name="connsiteX69" fmla="*/ 181967 w 1170491"/>
                <a:gd name="connsiteY69" fmla="*/ 1012696 h 1745209"/>
                <a:gd name="connsiteX70" fmla="*/ 305288 w 1170491"/>
                <a:gd name="connsiteY70" fmla="*/ 1123484 h 1745209"/>
                <a:gd name="connsiteX71" fmla="*/ 70961 w 1170491"/>
                <a:gd name="connsiteY71" fmla="*/ 1161909 h 1745209"/>
                <a:gd name="connsiteX72" fmla="*/ 56055 w 1170491"/>
                <a:gd name="connsiteY72" fmla="*/ 1153032 h 1745209"/>
                <a:gd name="connsiteX73" fmla="*/ 44214 w 1170491"/>
                <a:gd name="connsiteY73" fmla="*/ 911953 h 1745209"/>
                <a:gd name="connsiteX74" fmla="*/ 84073 w 1170491"/>
                <a:gd name="connsiteY74" fmla="*/ 882569 h 1745209"/>
                <a:gd name="connsiteX75" fmla="*/ 76811 w 1170491"/>
                <a:gd name="connsiteY75" fmla="*/ 875989 h 1745209"/>
                <a:gd name="connsiteX76" fmla="*/ 80179 w 1170491"/>
                <a:gd name="connsiteY76" fmla="*/ 872273 h 1745209"/>
                <a:gd name="connsiteX77" fmla="*/ 82340 w 1170491"/>
                <a:gd name="connsiteY77" fmla="*/ 666836 h 1745209"/>
                <a:gd name="connsiteX78" fmla="*/ 121082 w 1170491"/>
                <a:gd name="connsiteY78" fmla="*/ 638275 h 1745209"/>
                <a:gd name="connsiteX79" fmla="*/ 145805 w 1170491"/>
                <a:gd name="connsiteY79" fmla="*/ 430894 h 1745209"/>
                <a:gd name="connsiteX80" fmla="*/ 321878 w 1170491"/>
                <a:gd name="connsiteY80" fmla="*/ 383347 h 1745209"/>
                <a:gd name="connsiteX81" fmla="*/ 321111 w 1170491"/>
                <a:gd name="connsiteY81" fmla="*/ 357014 h 1745209"/>
                <a:gd name="connsiteX82" fmla="*/ 141180 w 1170491"/>
                <a:gd name="connsiteY82" fmla="*/ 399723 h 1745209"/>
                <a:gd name="connsiteX83" fmla="*/ 106816 w 1170491"/>
                <a:gd name="connsiteY83" fmla="*/ 291518 h 1745209"/>
                <a:gd name="connsiteX84" fmla="*/ 326327 w 1170491"/>
                <a:gd name="connsiteY84" fmla="*/ 72008 h 1745209"/>
                <a:gd name="connsiteX85" fmla="*/ 394659 w 1170491"/>
                <a:gd name="connsiteY85" fmla="*/ 83948 h 1745209"/>
                <a:gd name="connsiteX86" fmla="*/ 533817 w 1170491"/>
                <a:gd name="connsiteY86"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772230 w 1170491"/>
                <a:gd name="connsiteY13" fmla="*/ 740544 h 1745209"/>
                <a:gd name="connsiteX14" fmla="*/ 588421 w 1170491"/>
                <a:gd name="connsiteY14" fmla="*/ 580980 h 1745209"/>
                <a:gd name="connsiteX15" fmla="*/ 533817 w 1170491"/>
                <a:gd name="connsiteY15" fmla="*/ 0 h 1745209"/>
                <a:gd name="connsiteX16" fmla="*/ 703525 w 1170491"/>
                <a:gd name="connsiteY16" fmla="*/ 147127 h 1745209"/>
                <a:gd name="connsiteX17" fmla="*/ 562024 w 1170491"/>
                <a:gd name="connsiteY17" fmla="*/ 352718 h 1745209"/>
                <a:gd name="connsiteX18" fmla="*/ 701713 w 1170491"/>
                <a:gd name="connsiteY18" fmla="*/ 149764 h 1745209"/>
                <a:gd name="connsiteX19" fmla="*/ 920515 w 1170491"/>
                <a:gd name="connsiteY19" fmla="*/ 317877 h 1745209"/>
                <a:gd name="connsiteX20" fmla="*/ 910716 w 1170491"/>
                <a:gd name="connsiteY20" fmla="*/ 366417 h 1745209"/>
                <a:gd name="connsiteX21" fmla="*/ 920515 w 1170491"/>
                <a:gd name="connsiteY21" fmla="*/ 366418 h 1745209"/>
                <a:gd name="connsiteX22" fmla="*/ 920515 w 1170491"/>
                <a:gd name="connsiteY22" fmla="*/ 371433 h 1745209"/>
                <a:gd name="connsiteX23" fmla="*/ 1056877 w 1170491"/>
                <a:gd name="connsiteY23" fmla="*/ 525101 h 1745209"/>
                <a:gd name="connsiteX24" fmla="*/ 1047351 w 1170491"/>
                <a:gd name="connsiteY24" fmla="*/ 572282 h 1745209"/>
                <a:gd name="connsiteX25" fmla="*/ 1170491 w 1170491"/>
                <a:gd name="connsiteY25" fmla="*/ 756650 h 1745209"/>
                <a:gd name="connsiteX26" fmla="*/ 1127569 w 1170491"/>
                <a:gd name="connsiteY26" fmla="*/ 878235 h 1745209"/>
                <a:gd name="connsiteX27" fmla="*/ 954678 w 1170491"/>
                <a:gd name="connsiteY27" fmla="*/ 939840 h 1745209"/>
                <a:gd name="connsiteX28" fmla="*/ 947373 w 1170491"/>
                <a:gd name="connsiteY28" fmla="*/ 961469 h 1745209"/>
                <a:gd name="connsiteX29" fmla="*/ 1106746 w 1170491"/>
                <a:gd name="connsiteY29" fmla="*/ 928282 h 1745209"/>
                <a:gd name="connsiteX30" fmla="*/ 1138907 w 1170491"/>
                <a:gd name="connsiteY30" fmla="*/ 1028247 h 1745209"/>
                <a:gd name="connsiteX31" fmla="*/ 981133 w 1170491"/>
                <a:gd name="connsiteY31" fmla="*/ 1223220 h 1745209"/>
                <a:gd name="connsiteX32" fmla="*/ 777272 w 1170491"/>
                <a:gd name="connsiteY32" fmla="*/ 1134408 h 1745209"/>
                <a:gd name="connsiteX33" fmla="*/ 810210 w 1170491"/>
                <a:gd name="connsiteY33" fmla="*/ 1096167 h 1745209"/>
                <a:gd name="connsiteX34" fmla="*/ 806195 w 1170491"/>
                <a:gd name="connsiteY34" fmla="*/ 964175 h 1745209"/>
                <a:gd name="connsiteX35" fmla="*/ 787267 w 1170491"/>
                <a:gd name="connsiteY35" fmla="*/ 975103 h 1745209"/>
                <a:gd name="connsiteX36" fmla="*/ 791333 w 1170491"/>
                <a:gd name="connsiteY36" fmla="*/ 1085110 h 1745209"/>
                <a:gd name="connsiteX37" fmla="*/ 763385 w 1170491"/>
                <a:gd name="connsiteY37" fmla="*/ 1114320 h 1745209"/>
                <a:gd name="connsiteX38" fmla="*/ 744063 w 1170491"/>
                <a:gd name="connsiteY38" fmla="*/ 1119497 h 1745209"/>
                <a:gd name="connsiteX39" fmla="*/ 747716 w 1170491"/>
                <a:gd name="connsiteY39" fmla="*/ 1128718 h 1745209"/>
                <a:gd name="connsiteX40" fmla="*/ 693327 w 1170491"/>
                <a:gd name="connsiteY40" fmla="*/ 1140344 h 1745209"/>
                <a:gd name="connsiteX41" fmla="*/ 601213 w 1170491"/>
                <a:gd name="connsiteY41" fmla="*/ 1080185 h 1745209"/>
                <a:gd name="connsiteX42" fmla="*/ 582082 w 1170491"/>
                <a:gd name="connsiteY42" fmla="*/ 1090754 h 1745209"/>
                <a:gd name="connsiteX43" fmla="*/ 693051 w 1170491"/>
                <a:gd name="connsiteY43" fmla="*/ 1162221 h 1745209"/>
                <a:gd name="connsiteX44" fmla="*/ 755684 w 1170491"/>
                <a:gd name="connsiteY44" fmla="*/ 1148835 h 1745209"/>
                <a:gd name="connsiteX45" fmla="*/ 989751 w 1170491"/>
                <a:gd name="connsiteY45" fmla="*/ 1247587 h 1745209"/>
                <a:gd name="connsiteX46" fmla="*/ 1004488 w 1170491"/>
                <a:gd name="connsiteY46" fmla="*/ 1315531 h 1745209"/>
                <a:gd name="connsiteX47" fmla="*/ 920375 w 1170491"/>
                <a:gd name="connsiteY47" fmla="*/ 1473506 h 1745209"/>
                <a:gd name="connsiteX48" fmla="*/ 913116 w 1170491"/>
                <a:gd name="connsiteY48" fmla="*/ 1474079 h 1745209"/>
                <a:gd name="connsiteX49" fmla="*/ 766796 w 1170491"/>
                <a:gd name="connsiteY49" fmla="*/ 1371458 h 1745209"/>
                <a:gd name="connsiteX50" fmla="*/ 746323 w 1170491"/>
                <a:gd name="connsiteY50" fmla="*/ 1380801 h 1745209"/>
                <a:gd name="connsiteX51" fmla="*/ 909888 w 1170491"/>
                <a:gd name="connsiteY51" fmla="*/ 1496052 h 1745209"/>
                <a:gd name="connsiteX52" fmla="*/ 774838 w 1170491"/>
                <a:gd name="connsiteY52" fmla="*/ 1628054 h 1745209"/>
                <a:gd name="connsiteX53" fmla="*/ 571751 w 1170491"/>
                <a:gd name="connsiteY53" fmla="*/ 1552195 h 1745209"/>
                <a:gd name="connsiteX54" fmla="*/ 550649 w 1170491"/>
                <a:gd name="connsiteY54" fmla="*/ 1566422 h 1745209"/>
                <a:gd name="connsiteX55" fmla="*/ 685031 w 1170491"/>
                <a:gd name="connsiteY55" fmla="*/ 1648114 h 1745209"/>
                <a:gd name="connsiteX56" fmla="*/ 533818 w 1170491"/>
                <a:gd name="connsiteY56" fmla="*/ 1745209 h 1745209"/>
                <a:gd name="connsiteX57" fmla="*/ 372301 w 1170491"/>
                <a:gd name="connsiteY57" fmla="*/ 1619888 h 1745209"/>
                <a:gd name="connsiteX58" fmla="*/ 366380 w 1170491"/>
                <a:gd name="connsiteY58" fmla="*/ 1592106 h 1745209"/>
                <a:gd name="connsiteX59" fmla="*/ 250590 w 1170491"/>
                <a:gd name="connsiteY59" fmla="*/ 1443452 h 1745209"/>
                <a:gd name="connsiteX60" fmla="*/ 117260 w 1170491"/>
                <a:gd name="connsiteY60" fmla="*/ 1407178 h 1745209"/>
                <a:gd name="connsiteX61" fmla="*/ 90593 w 1170491"/>
                <a:gd name="connsiteY61" fmla="*/ 1192598 h 1745209"/>
                <a:gd name="connsiteX62" fmla="*/ 330760 w 1170491"/>
                <a:gd name="connsiteY62" fmla="*/ 1129474 h 1745209"/>
                <a:gd name="connsiteX63" fmla="*/ 344999 w 1170491"/>
                <a:gd name="connsiteY63" fmla="*/ 1132822 h 1745209"/>
                <a:gd name="connsiteX64" fmla="*/ 524987 w 1170491"/>
                <a:gd name="connsiteY64" fmla="*/ 1034051 h 1745209"/>
                <a:gd name="connsiteX65" fmla="*/ 505360 w 1170491"/>
                <a:gd name="connsiteY65" fmla="*/ 1023014 h 1745209"/>
                <a:gd name="connsiteX66" fmla="*/ 346243 w 1170491"/>
                <a:gd name="connsiteY66" fmla="*/ 1110339 h 1745209"/>
                <a:gd name="connsiteX67" fmla="*/ 202679 w 1170491"/>
                <a:gd name="connsiteY67" fmla="*/ 1003895 h 1745209"/>
                <a:gd name="connsiteX68" fmla="*/ 181967 w 1170491"/>
                <a:gd name="connsiteY68" fmla="*/ 1012696 h 1745209"/>
                <a:gd name="connsiteX69" fmla="*/ 305288 w 1170491"/>
                <a:gd name="connsiteY69" fmla="*/ 1123484 h 1745209"/>
                <a:gd name="connsiteX70" fmla="*/ 70961 w 1170491"/>
                <a:gd name="connsiteY70" fmla="*/ 1161909 h 1745209"/>
                <a:gd name="connsiteX71" fmla="*/ 56055 w 1170491"/>
                <a:gd name="connsiteY71" fmla="*/ 1153032 h 1745209"/>
                <a:gd name="connsiteX72" fmla="*/ 44214 w 1170491"/>
                <a:gd name="connsiteY72" fmla="*/ 911953 h 1745209"/>
                <a:gd name="connsiteX73" fmla="*/ 84073 w 1170491"/>
                <a:gd name="connsiteY73" fmla="*/ 882569 h 1745209"/>
                <a:gd name="connsiteX74" fmla="*/ 76811 w 1170491"/>
                <a:gd name="connsiteY74" fmla="*/ 875989 h 1745209"/>
                <a:gd name="connsiteX75" fmla="*/ 80179 w 1170491"/>
                <a:gd name="connsiteY75" fmla="*/ 872273 h 1745209"/>
                <a:gd name="connsiteX76" fmla="*/ 82340 w 1170491"/>
                <a:gd name="connsiteY76" fmla="*/ 666836 h 1745209"/>
                <a:gd name="connsiteX77" fmla="*/ 121082 w 1170491"/>
                <a:gd name="connsiteY77" fmla="*/ 638275 h 1745209"/>
                <a:gd name="connsiteX78" fmla="*/ 145805 w 1170491"/>
                <a:gd name="connsiteY78" fmla="*/ 430894 h 1745209"/>
                <a:gd name="connsiteX79" fmla="*/ 321878 w 1170491"/>
                <a:gd name="connsiteY79" fmla="*/ 383347 h 1745209"/>
                <a:gd name="connsiteX80" fmla="*/ 321111 w 1170491"/>
                <a:gd name="connsiteY80" fmla="*/ 357014 h 1745209"/>
                <a:gd name="connsiteX81" fmla="*/ 141180 w 1170491"/>
                <a:gd name="connsiteY81" fmla="*/ 399723 h 1745209"/>
                <a:gd name="connsiteX82" fmla="*/ 106816 w 1170491"/>
                <a:gd name="connsiteY82" fmla="*/ 291518 h 1745209"/>
                <a:gd name="connsiteX83" fmla="*/ 326327 w 1170491"/>
                <a:gd name="connsiteY83" fmla="*/ 72008 h 1745209"/>
                <a:gd name="connsiteX84" fmla="*/ 394659 w 1170491"/>
                <a:gd name="connsiteY84" fmla="*/ 83948 h 1745209"/>
                <a:gd name="connsiteX85" fmla="*/ 533817 w 1170491"/>
                <a:gd name="connsiteY85"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786834 w 1170491"/>
                <a:gd name="connsiteY13" fmla="*/ 725046 h 1745209"/>
                <a:gd name="connsiteX14" fmla="*/ 588421 w 1170491"/>
                <a:gd name="connsiteY14" fmla="*/ 580980 h 1745209"/>
                <a:gd name="connsiteX15" fmla="*/ 533817 w 1170491"/>
                <a:gd name="connsiteY15" fmla="*/ 0 h 1745209"/>
                <a:gd name="connsiteX16" fmla="*/ 703525 w 1170491"/>
                <a:gd name="connsiteY16" fmla="*/ 147127 h 1745209"/>
                <a:gd name="connsiteX17" fmla="*/ 562024 w 1170491"/>
                <a:gd name="connsiteY17" fmla="*/ 352718 h 1745209"/>
                <a:gd name="connsiteX18" fmla="*/ 701713 w 1170491"/>
                <a:gd name="connsiteY18" fmla="*/ 149764 h 1745209"/>
                <a:gd name="connsiteX19" fmla="*/ 920515 w 1170491"/>
                <a:gd name="connsiteY19" fmla="*/ 317877 h 1745209"/>
                <a:gd name="connsiteX20" fmla="*/ 910716 w 1170491"/>
                <a:gd name="connsiteY20" fmla="*/ 366417 h 1745209"/>
                <a:gd name="connsiteX21" fmla="*/ 920515 w 1170491"/>
                <a:gd name="connsiteY21" fmla="*/ 366418 h 1745209"/>
                <a:gd name="connsiteX22" fmla="*/ 920515 w 1170491"/>
                <a:gd name="connsiteY22" fmla="*/ 371433 h 1745209"/>
                <a:gd name="connsiteX23" fmla="*/ 1056877 w 1170491"/>
                <a:gd name="connsiteY23" fmla="*/ 525101 h 1745209"/>
                <a:gd name="connsiteX24" fmla="*/ 1047351 w 1170491"/>
                <a:gd name="connsiteY24" fmla="*/ 572282 h 1745209"/>
                <a:gd name="connsiteX25" fmla="*/ 1170491 w 1170491"/>
                <a:gd name="connsiteY25" fmla="*/ 756650 h 1745209"/>
                <a:gd name="connsiteX26" fmla="*/ 1127569 w 1170491"/>
                <a:gd name="connsiteY26" fmla="*/ 878235 h 1745209"/>
                <a:gd name="connsiteX27" fmla="*/ 954678 w 1170491"/>
                <a:gd name="connsiteY27" fmla="*/ 939840 h 1745209"/>
                <a:gd name="connsiteX28" fmla="*/ 947373 w 1170491"/>
                <a:gd name="connsiteY28" fmla="*/ 961469 h 1745209"/>
                <a:gd name="connsiteX29" fmla="*/ 1106746 w 1170491"/>
                <a:gd name="connsiteY29" fmla="*/ 928282 h 1745209"/>
                <a:gd name="connsiteX30" fmla="*/ 1138907 w 1170491"/>
                <a:gd name="connsiteY30" fmla="*/ 1028247 h 1745209"/>
                <a:gd name="connsiteX31" fmla="*/ 981133 w 1170491"/>
                <a:gd name="connsiteY31" fmla="*/ 1223220 h 1745209"/>
                <a:gd name="connsiteX32" fmla="*/ 777272 w 1170491"/>
                <a:gd name="connsiteY32" fmla="*/ 1134408 h 1745209"/>
                <a:gd name="connsiteX33" fmla="*/ 810210 w 1170491"/>
                <a:gd name="connsiteY33" fmla="*/ 1096167 h 1745209"/>
                <a:gd name="connsiteX34" fmla="*/ 806195 w 1170491"/>
                <a:gd name="connsiteY34" fmla="*/ 964175 h 1745209"/>
                <a:gd name="connsiteX35" fmla="*/ 787267 w 1170491"/>
                <a:gd name="connsiteY35" fmla="*/ 975103 h 1745209"/>
                <a:gd name="connsiteX36" fmla="*/ 791333 w 1170491"/>
                <a:gd name="connsiteY36" fmla="*/ 1085110 h 1745209"/>
                <a:gd name="connsiteX37" fmla="*/ 763385 w 1170491"/>
                <a:gd name="connsiteY37" fmla="*/ 1114320 h 1745209"/>
                <a:gd name="connsiteX38" fmla="*/ 744063 w 1170491"/>
                <a:gd name="connsiteY38" fmla="*/ 1119497 h 1745209"/>
                <a:gd name="connsiteX39" fmla="*/ 747716 w 1170491"/>
                <a:gd name="connsiteY39" fmla="*/ 1128718 h 1745209"/>
                <a:gd name="connsiteX40" fmla="*/ 693327 w 1170491"/>
                <a:gd name="connsiteY40" fmla="*/ 1140344 h 1745209"/>
                <a:gd name="connsiteX41" fmla="*/ 601213 w 1170491"/>
                <a:gd name="connsiteY41" fmla="*/ 1080185 h 1745209"/>
                <a:gd name="connsiteX42" fmla="*/ 582082 w 1170491"/>
                <a:gd name="connsiteY42" fmla="*/ 1090754 h 1745209"/>
                <a:gd name="connsiteX43" fmla="*/ 693051 w 1170491"/>
                <a:gd name="connsiteY43" fmla="*/ 1162221 h 1745209"/>
                <a:gd name="connsiteX44" fmla="*/ 755684 w 1170491"/>
                <a:gd name="connsiteY44" fmla="*/ 1148835 h 1745209"/>
                <a:gd name="connsiteX45" fmla="*/ 989751 w 1170491"/>
                <a:gd name="connsiteY45" fmla="*/ 1247587 h 1745209"/>
                <a:gd name="connsiteX46" fmla="*/ 1004488 w 1170491"/>
                <a:gd name="connsiteY46" fmla="*/ 1315531 h 1745209"/>
                <a:gd name="connsiteX47" fmla="*/ 920375 w 1170491"/>
                <a:gd name="connsiteY47" fmla="*/ 1473506 h 1745209"/>
                <a:gd name="connsiteX48" fmla="*/ 913116 w 1170491"/>
                <a:gd name="connsiteY48" fmla="*/ 1474079 h 1745209"/>
                <a:gd name="connsiteX49" fmla="*/ 766796 w 1170491"/>
                <a:gd name="connsiteY49" fmla="*/ 1371458 h 1745209"/>
                <a:gd name="connsiteX50" fmla="*/ 746323 w 1170491"/>
                <a:gd name="connsiteY50" fmla="*/ 1380801 h 1745209"/>
                <a:gd name="connsiteX51" fmla="*/ 909888 w 1170491"/>
                <a:gd name="connsiteY51" fmla="*/ 1496052 h 1745209"/>
                <a:gd name="connsiteX52" fmla="*/ 774838 w 1170491"/>
                <a:gd name="connsiteY52" fmla="*/ 1628054 h 1745209"/>
                <a:gd name="connsiteX53" fmla="*/ 571751 w 1170491"/>
                <a:gd name="connsiteY53" fmla="*/ 1552195 h 1745209"/>
                <a:gd name="connsiteX54" fmla="*/ 550649 w 1170491"/>
                <a:gd name="connsiteY54" fmla="*/ 1566422 h 1745209"/>
                <a:gd name="connsiteX55" fmla="*/ 685031 w 1170491"/>
                <a:gd name="connsiteY55" fmla="*/ 1648114 h 1745209"/>
                <a:gd name="connsiteX56" fmla="*/ 533818 w 1170491"/>
                <a:gd name="connsiteY56" fmla="*/ 1745209 h 1745209"/>
                <a:gd name="connsiteX57" fmla="*/ 372301 w 1170491"/>
                <a:gd name="connsiteY57" fmla="*/ 1619888 h 1745209"/>
                <a:gd name="connsiteX58" fmla="*/ 366380 w 1170491"/>
                <a:gd name="connsiteY58" fmla="*/ 1592106 h 1745209"/>
                <a:gd name="connsiteX59" fmla="*/ 250590 w 1170491"/>
                <a:gd name="connsiteY59" fmla="*/ 1443452 h 1745209"/>
                <a:gd name="connsiteX60" fmla="*/ 117260 w 1170491"/>
                <a:gd name="connsiteY60" fmla="*/ 1407178 h 1745209"/>
                <a:gd name="connsiteX61" fmla="*/ 90593 w 1170491"/>
                <a:gd name="connsiteY61" fmla="*/ 1192598 h 1745209"/>
                <a:gd name="connsiteX62" fmla="*/ 330760 w 1170491"/>
                <a:gd name="connsiteY62" fmla="*/ 1129474 h 1745209"/>
                <a:gd name="connsiteX63" fmla="*/ 344999 w 1170491"/>
                <a:gd name="connsiteY63" fmla="*/ 1132822 h 1745209"/>
                <a:gd name="connsiteX64" fmla="*/ 524987 w 1170491"/>
                <a:gd name="connsiteY64" fmla="*/ 1034051 h 1745209"/>
                <a:gd name="connsiteX65" fmla="*/ 505360 w 1170491"/>
                <a:gd name="connsiteY65" fmla="*/ 1023014 h 1745209"/>
                <a:gd name="connsiteX66" fmla="*/ 346243 w 1170491"/>
                <a:gd name="connsiteY66" fmla="*/ 1110339 h 1745209"/>
                <a:gd name="connsiteX67" fmla="*/ 202679 w 1170491"/>
                <a:gd name="connsiteY67" fmla="*/ 1003895 h 1745209"/>
                <a:gd name="connsiteX68" fmla="*/ 181967 w 1170491"/>
                <a:gd name="connsiteY68" fmla="*/ 1012696 h 1745209"/>
                <a:gd name="connsiteX69" fmla="*/ 305288 w 1170491"/>
                <a:gd name="connsiteY69" fmla="*/ 1123484 h 1745209"/>
                <a:gd name="connsiteX70" fmla="*/ 70961 w 1170491"/>
                <a:gd name="connsiteY70" fmla="*/ 1161909 h 1745209"/>
                <a:gd name="connsiteX71" fmla="*/ 56055 w 1170491"/>
                <a:gd name="connsiteY71" fmla="*/ 1153032 h 1745209"/>
                <a:gd name="connsiteX72" fmla="*/ 44214 w 1170491"/>
                <a:gd name="connsiteY72" fmla="*/ 911953 h 1745209"/>
                <a:gd name="connsiteX73" fmla="*/ 84073 w 1170491"/>
                <a:gd name="connsiteY73" fmla="*/ 882569 h 1745209"/>
                <a:gd name="connsiteX74" fmla="*/ 76811 w 1170491"/>
                <a:gd name="connsiteY74" fmla="*/ 875989 h 1745209"/>
                <a:gd name="connsiteX75" fmla="*/ 80179 w 1170491"/>
                <a:gd name="connsiteY75" fmla="*/ 872273 h 1745209"/>
                <a:gd name="connsiteX76" fmla="*/ 82340 w 1170491"/>
                <a:gd name="connsiteY76" fmla="*/ 666836 h 1745209"/>
                <a:gd name="connsiteX77" fmla="*/ 121082 w 1170491"/>
                <a:gd name="connsiteY77" fmla="*/ 638275 h 1745209"/>
                <a:gd name="connsiteX78" fmla="*/ 145805 w 1170491"/>
                <a:gd name="connsiteY78" fmla="*/ 430894 h 1745209"/>
                <a:gd name="connsiteX79" fmla="*/ 321878 w 1170491"/>
                <a:gd name="connsiteY79" fmla="*/ 383347 h 1745209"/>
                <a:gd name="connsiteX80" fmla="*/ 321111 w 1170491"/>
                <a:gd name="connsiteY80" fmla="*/ 357014 h 1745209"/>
                <a:gd name="connsiteX81" fmla="*/ 141180 w 1170491"/>
                <a:gd name="connsiteY81" fmla="*/ 399723 h 1745209"/>
                <a:gd name="connsiteX82" fmla="*/ 106816 w 1170491"/>
                <a:gd name="connsiteY82" fmla="*/ 291518 h 1745209"/>
                <a:gd name="connsiteX83" fmla="*/ 326327 w 1170491"/>
                <a:gd name="connsiteY83" fmla="*/ 72008 h 1745209"/>
                <a:gd name="connsiteX84" fmla="*/ 394659 w 1170491"/>
                <a:gd name="connsiteY84" fmla="*/ 83948 h 1745209"/>
                <a:gd name="connsiteX85" fmla="*/ 533817 w 1170491"/>
                <a:gd name="connsiteY85"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782828 w 1170491"/>
                <a:gd name="connsiteY13" fmla="*/ 734425 h 1745209"/>
                <a:gd name="connsiteX14" fmla="*/ 588421 w 1170491"/>
                <a:gd name="connsiteY14" fmla="*/ 580980 h 1745209"/>
                <a:gd name="connsiteX15" fmla="*/ 533817 w 1170491"/>
                <a:gd name="connsiteY15" fmla="*/ 0 h 1745209"/>
                <a:gd name="connsiteX16" fmla="*/ 703525 w 1170491"/>
                <a:gd name="connsiteY16" fmla="*/ 147127 h 1745209"/>
                <a:gd name="connsiteX17" fmla="*/ 562024 w 1170491"/>
                <a:gd name="connsiteY17" fmla="*/ 352718 h 1745209"/>
                <a:gd name="connsiteX18" fmla="*/ 701713 w 1170491"/>
                <a:gd name="connsiteY18" fmla="*/ 149764 h 1745209"/>
                <a:gd name="connsiteX19" fmla="*/ 920515 w 1170491"/>
                <a:gd name="connsiteY19" fmla="*/ 317877 h 1745209"/>
                <a:gd name="connsiteX20" fmla="*/ 910716 w 1170491"/>
                <a:gd name="connsiteY20" fmla="*/ 366417 h 1745209"/>
                <a:gd name="connsiteX21" fmla="*/ 920515 w 1170491"/>
                <a:gd name="connsiteY21" fmla="*/ 366418 h 1745209"/>
                <a:gd name="connsiteX22" fmla="*/ 920515 w 1170491"/>
                <a:gd name="connsiteY22" fmla="*/ 371433 h 1745209"/>
                <a:gd name="connsiteX23" fmla="*/ 1056877 w 1170491"/>
                <a:gd name="connsiteY23" fmla="*/ 525101 h 1745209"/>
                <a:gd name="connsiteX24" fmla="*/ 1047351 w 1170491"/>
                <a:gd name="connsiteY24" fmla="*/ 572282 h 1745209"/>
                <a:gd name="connsiteX25" fmla="*/ 1170491 w 1170491"/>
                <a:gd name="connsiteY25" fmla="*/ 756650 h 1745209"/>
                <a:gd name="connsiteX26" fmla="*/ 1127569 w 1170491"/>
                <a:gd name="connsiteY26" fmla="*/ 878235 h 1745209"/>
                <a:gd name="connsiteX27" fmla="*/ 954678 w 1170491"/>
                <a:gd name="connsiteY27" fmla="*/ 939840 h 1745209"/>
                <a:gd name="connsiteX28" fmla="*/ 947373 w 1170491"/>
                <a:gd name="connsiteY28" fmla="*/ 961469 h 1745209"/>
                <a:gd name="connsiteX29" fmla="*/ 1106746 w 1170491"/>
                <a:gd name="connsiteY29" fmla="*/ 928282 h 1745209"/>
                <a:gd name="connsiteX30" fmla="*/ 1138907 w 1170491"/>
                <a:gd name="connsiteY30" fmla="*/ 1028247 h 1745209"/>
                <a:gd name="connsiteX31" fmla="*/ 981133 w 1170491"/>
                <a:gd name="connsiteY31" fmla="*/ 1223220 h 1745209"/>
                <a:gd name="connsiteX32" fmla="*/ 777272 w 1170491"/>
                <a:gd name="connsiteY32" fmla="*/ 1134408 h 1745209"/>
                <a:gd name="connsiteX33" fmla="*/ 810210 w 1170491"/>
                <a:gd name="connsiteY33" fmla="*/ 1096167 h 1745209"/>
                <a:gd name="connsiteX34" fmla="*/ 806195 w 1170491"/>
                <a:gd name="connsiteY34" fmla="*/ 964175 h 1745209"/>
                <a:gd name="connsiteX35" fmla="*/ 787267 w 1170491"/>
                <a:gd name="connsiteY35" fmla="*/ 975103 h 1745209"/>
                <a:gd name="connsiteX36" fmla="*/ 791333 w 1170491"/>
                <a:gd name="connsiteY36" fmla="*/ 1085110 h 1745209"/>
                <a:gd name="connsiteX37" fmla="*/ 763385 w 1170491"/>
                <a:gd name="connsiteY37" fmla="*/ 1114320 h 1745209"/>
                <a:gd name="connsiteX38" fmla="*/ 744063 w 1170491"/>
                <a:gd name="connsiteY38" fmla="*/ 1119497 h 1745209"/>
                <a:gd name="connsiteX39" fmla="*/ 747716 w 1170491"/>
                <a:gd name="connsiteY39" fmla="*/ 1128718 h 1745209"/>
                <a:gd name="connsiteX40" fmla="*/ 693327 w 1170491"/>
                <a:gd name="connsiteY40" fmla="*/ 1140344 h 1745209"/>
                <a:gd name="connsiteX41" fmla="*/ 601213 w 1170491"/>
                <a:gd name="connsiteY41" fmla="*/ 1080185 h 1745209"/>
                <a:gd name="connsiteX42" fmla="*/ 582082 w 1170491"/>
                <a:gd name="connsiteY42" fmla="*/ 1090754 h 1745209"/>
                <a:gd name="connsiteX43" fmla="*/ 693051 w 1170491"/>
                <a:gd name="connsiteY43" fmla="*/ 1162221 h 1745209"/>
                <a:gd name="connsiteX44" fmla="*/ 755684 w 1170491"/>
                <a:gd name="connsiteY44" fmla="*/ 1148835 h 1745209"/>
                <a:gd name="connsiteX45" fmla="*/ 989751 w 1170491"/>
                <a:gd name="connsiteY45" fmla="*/ 1247587 h 1745209"/>
                <a:gd name="connsiteX46" fmla="*/ 1004488 w 1170491"/>
                <a:gd name="connsiteY46" fmla="*/ 1315531 h 1745209"/>
                <a:gd name="connsiteX47" fmla="*/ 920375 w 1170491"/>
                <a:gd name="connsiteY47" fmla="*/ 1473506 h 1745209"/>
                <a:gd name="connsiteX48" fmla="*/ 913116 w 1170491"/>
                <a:gd name="connsiteY48" fmla="*/ 1474079 h 1745209"/>
                <a:gd name="connsiteX49" fmla="*/ 766796 w 1170491"/>
                <a:gd name="connsiteY49" fmla="*/ 1371458 h 1745209"/>
                <a:gd name="connsiteX50" fmla="*/ 746323 w 1170491"/>
                <a:gd name="connsiteY50" fmla="*/ 1380801 h 1745209"/>
                <a:gd name="connsiteX51" fmla="*/ 909888 w 1170491"/>
                <a:gd name="connsiteY51" fmla="*/ 1496052 h 1745209"/>
                <a:gd name="connsiteX52" fmla="*/ 774838 w 1170491"/>
                <a:gd name="connsiteY52" fmla="*/ 1628054 h 1745209"/>
                <a:gd name="connsiteX53" fmla="*/ 571751 w 1170491"/>
                <a:gd name="connsiteY53" fmla="*/ 1552195 h 1745209"/>
                <a:gd name="connsiteX54" fmla="*/ 550649 w 1170491"/>
                <a:gd name="connsiteY54" fmla="*/ 1566422 h 1745209"/>
                <a:gd name="connsiteX55" fmla="*/ 685031 w 1170491"/>
                <a:gd name="connsiteY55" fmla="*/ 1648114 h 1745209"/>
                <a:gd name="connsiteX56" fmla="*/ 533818 w 1170491"/>
                <a:gd name="connsiteY56" fmla="*/ 1745209 h 1745209"/>
                <a:gd name="connsiteX57" fmla="*/ 372301 w 1170491"/>
                <a:gd name="connsiteY57" fmla="*/ 1619888 h 1745209"/>
                <a:gd name="connsiteX58" fmla="*/ 366380 w 1170491"/>
                <a:gd name="connsiteY58" fmla="*/ 1592106 h 1745209"/>
                <a:gd name="connsiteX59" fmla="*/ 250590 w 1170491"/>
                <a:gd name="connsiteY59" fmla="*/ 1443452 h 1745209"/>
                <a:gd name="connsiteX60" fmla="*/ 117260 w 1170491"/>
                <a:gd name="connsiteY60" fmla="*/ 1407178 h 1745209"/>
                <a:gd name="connsiteX61" fmla="*/ 90593 w 1170491"/>
                <a:gd name="connsiteY61" fmla="*/ 1192598 h 1745209"/>
                <a:gd name="connsiteX62" fmla="*/ 330760 w 1170491"/>
                <a:gd name="connsiteY62" fmla="*/ 1129474 h 1745209"/>
                <a:gd name="connsiteX63" fmla="*/ 344999 w 1170491"/>
                <a:gd name="connsiteY63" fmla="*/ 1132822 h 1745209"/>
                <a:gd name="connsiteX64" fmla="*/ 524987 w 1170491"/>
                <a:gd name="connsiteY64" fmla="*/ 1034051 h 1745209"/>
                <a:gd name="connsiteX65" fmla="*/ 505360 w 1170491"/>
                <a:gd name="connsiteY65" fmla="*/ 1023014 h 1745209"/>
                <a:gd name="connsiteX66" fmla="*/ 346243 w 1170491"/>
                <a:gd name="connsiteY66" fmla="*/ 1110339 h 1745209"/>
                <a:gd name="connsiteX67" fmla="*/ 202679 w 1170491"/>
                <a:gd name="connsiteY67" fmla="*/ 1003895 h 1745209"/>
                <a:gd name="connsiteX68" fmla="*/ 181967 w 1170491"/>
                <a:gd name="connsiteY68" fmla="*/ 1012696 h 1745209"/>
                <a:gd name="connsiteX69" fmla="*/ 305288 w 1170491"/>
                <a:gd name="connsiteY69" fmla="*/ 1123484 h 1745209"/>
                <a:gd name="connsiteX70" fmla="*/ 70961 w 1170491"/>
                <a:gd name="connsiteY70" fmla="*/ 1161909 h 1745209"/>
                <a:gd name="connsiteX71" fmla="*/ 56055 w 1170491"/>
                <a:gd name="connsiteY71" fmla="*/ 1153032 h 1745209"/>
                <a:gd name="connsiteX72" fmla="*/ 44214 w 1170491"/>
                <a:gd name="connsiteY72" fmla="*/ 911953 h 1745209"/>
                <a:gd name="connsiteX73" fmla="*/ 84073 w 1170491"/>
                <a:gd name="connsiteY73" fmla="*/ 882569 h 1745209"/>
                <a:gd name="connsiteX74" fmla="*/ 76811 w 1170491"/>
                <a:gd name="connsiteY74" fmla="*/ 875989 h 1745209"/>
                <a:gd name="connsiteX75" fmla="*/ 80179 w 1170491"/>
                <a:gd name="connsiteY75" fmla="*/ 872273 h 1745209"/>
                <a:gd name="connsiteX76" fmla="*/ 82340 w 1170491"/>
                <a:gd name="connsiteY76" fmla="*/ 666836 h 1745209"/>
                <a:gd name="connsiteX77" fmla="*/ 121082 w 1170491"/>
                <a:gd name="connsiteY77" fmla="*/ 638275 h 1745209"/>
                <a:gd name="connsiteX78" fmla="*/ 145805 w 1170491"/>
                <a:gd name="connsiteY78" fmla="*/ 430894 h 1745209"/>
                <a:gd name="connsiteX79" fmla="*/ 321878 w 1170491"/>
                <a:gd name="connsiteY79" fmla="*/ 383347 h 1745209"/>
                <a:gd name="connsiteX80" fmla="*/ 321111 w 1170491"/>
                <a:gd name="connsiteY80" fmla="*/ 357014 h 1745209"/>
                <a:gd name="connsiteX81" fmla="*/ 141180 w 1170491"/>
                <a:gd name="connsiteY81" fmla="*/ 399723 h 1745209"/>
                <a:gd name="connsiteX82" fmla="*/ 106816 w 1170491"/>
                <a:gd name="connsiteY82" fmla="*/ 291518 h 1745209"/>
                <a:gd name="connsiteX83" fmla="*/ 326327 w 1170491"/>
                <a:gd name="connsiteY83" fmla="*/ 72008 h 1745209"/>
                <a:gd name="connsiteX84" fmla="*/ 394659 w 1170491"/>
                <a:gd name="connsiteY84" fmla="*/ 83948 h 1745209"/>
                <a:gd name="connsiteX85" fmla="*/ 533817 w 1170491"/>
                <a:gd name="connsiteY85"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5805 w 1170491"/>
                <a:gd name="connsiteY77" fmla="*/ 430894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1878 w 1170491"/>
                <a:gd name="connsiteY78" fmla="*/ 383347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44770 w 1170491"/>
                <a:gd name="connsiteY3" fmla="*/ 708640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23918 w 1170491"/>
                <a:gd name="connsiteY4" fmla="*/ 737799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71504 w 1170491"/>
                <a:gd name="connsiteY5" fmla="*/ 910067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38740 w 1170491"/>
                <a:gd name="connsiteY7" fmla="*/ 72084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39214 w 1170491"/>
                <a:gd name="connsiteY7" fmla="*/ 713509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746 w 1170491"/>
                <a:gd name="connsiteY28" fmla="*/ 928282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672 w 1170491"/>
                <a:gd name="connsiteY28" fmla="*/ 911837 h 1745209"/>
                <a:gd name="connsiteX29" fmla="*/ 1138907 w 1170491"/>
                <a:gd name="connsiteY29" fmla="*/ 1028247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672 w 1170491"/>
                <a:gd name="connsiteY28" fmla="*/ 911837 h 1745209"/>
                <a:gd name="connsiteX29" fmla="*/ 1142040 w 1170491"/>
                <a:gd name="connsiteY29" fmla="*/ 1049990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7373 w 1170491"/>
                <a:gd name="connsiteY27" fmla="*/ 961469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9751 w 1170491"/>
                <a:gd name="connsiteY44" fmla="*/ 1247587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55684 w 1170491"/>
                <a:gd name="connsiteY43" fmla="*/ 1148835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0593 w 1170491"/>
                <a:gd name="connsiteY60" fmla="*/ 1192598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17260 w 1170491"/>
                <a:gd name="connsiteY59" fmla="*/ 1407178 h 1745209"/>
                <a:gd name="connsiteX60" fmla="*/ 92761 w 1170491"/>
                <a:gd name="connsiteY60" fmla="*/ 1167795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30760 w 1170491"/>
                <a:gd name="connsiteY61" fmla="*/ 1129474 h 1745209"/>
                <a:gd name="connsiteX62" fmla="*/ 344999 w 1170491"/>
                <a:gd name="connsiteY62" fmla="*/ 1132822 h 1745209"/>
                <a:gd name="connsiteX63" fmla="*/ 524987 w 1170491"/>
                <a:gd name="connsiteY63" fmla="*/ 1034051 h 1745209"/>
                <a:gd name="connsiteX64" fmla="*/ 505360 w 1170491"/>
                <a:gd name="connsiteY64" fmla="*/ 1023014 h 1745209"/>
                <a:gd name="connsiteX65" fmla="*/ 346243 w 1170491"/>
                <a:gd name="connsiteY65" fmla="*/ 1110339 h 1745209"/>
                <a:gd name="connsiteX66" fmla="*/ 202679 w 1170491"/>
                <a:gd name="connsiteY66" fmla="*/ 1003895 h 1745209"/>
                <a:gd name="connsiteX67" fmla="*/ 181967 w 1170491"/>
                <a:gd name="connsiteY67" fmla="*/ 1012696 h 1745209"/>
                <a:gd name="connsiteX68" fmla="*/ 305288 w 1170491"/>
                <a:gd name="connsiteY68" fmla="*/ 1123484 h 1745209"/>
                <a:gd name="connsiteX69" fmla="*/ 70961 w 1170491"/>
                <a:gd name="connsiteY69" fmla="*/ 1161909 h 1745209"/>
                <a:gd name="connsiteX70" fmla="*/ 56055 w 1170491"/>
                <a:gd name="connsiteY70" fmla="*/ 1153032 h 1745209"/>
                <a:gd name="connsiteX71" fmla="*/ 44214 w 1170491"/>
                <a:gd name="connsiteY71" fmla="*/ 911953 h 1745209"/>
                <a:gd name="connsiteX72" fmla="*/ 84073 w 1170491"/>
                <a:gd name="connsiteY72" fmla="*/ 882569 h 1745209"/>
                <a:gd name="connsiteX73" fmla="*/ 76811 w 1170491"/>
                <a:gd name="connsiteY73" fmla="*/ 875989 h 1745209"/>
                <a:gd name="connsiteX74" fmla="*/ 80179 w 1170491"/>
                <a:gd name="connsiteY74" fmla="*/ 872273 h 1745209"/>
                <a:gd name="connsiteX75" fmla="*/ 82340 w 1170491"/>
                <a:gd name="connsiteY75" fmla="*/ 666836 h 1745209"/>
                <a:gd name="connsiteX76" fmla="*/ 121082 w 1170491"/>
                <a:gd name="connsiteY76" fmla="*/ 638275 h 1745209"/>
                <a:gd name="connsiteX77" fmla="*/ 143619 w 1170491"/>
                <a:gd name="connsiteY77" fmla="*/ 394472 h 1745209"/>
                <a:gd name="connsiteX78" fmla="*/ 326831 w 1170491"/>
                <a:gd name="connsiteY78" fmla="*/ 359290 h 1745209"/>
                <a:gd name="connsiteX79" fmla="*/ 321111 w 1170491"/>
                <a:gd name="connsiteY79" fmla="*/ 357014 h 1745209"/>
                <a:gd name="connsiteX80" fmla="*/ 141180 w 1170491"/>
                <a:gd name="connsiteY80" fmla="*/ 399723 h 1745209"/>
                <a:gd name="connsiteX81" fmla="*/ 106816 w 1170491"/>
                <a:gd name="connsiteY81" fmla="*/ 291518 h 1745209"/>
                <a:gd name="connsiteX82" fmla="*/ 326327 w 1170491"/>
                <a:gd name="connsiteY82" fmla="*/ 72008 h 1745209"/>
                <a:gd name="connsiteX83" fmla="*/ 394659 w 1170491"/>
                <a:gd name="connsiteY83" fmla="*/ 83948 h 1745209"/>
                <a:gd name="connsiteX84" fmla="*/ 533817 w 1170491"/>
                <a:gd name="connsiteY84"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44999 w 1170491"/>
                <a:gd name="connsiteY61" fmla="*/ 1132822 h 1745209"/>
                <a:gd name="connsiteX62" fmla="*/ 524987 w 1170491"/>
                <a:gd name="connsiteY62" fmla="*/ 1034051 h 1745209"/>
                <a:gd name="connsiteX63" fmla="*/ 505360 w 1170491"/>
                <a:gd name="connsiteY63" fmla="*/ 1023014 h 1745209"/>
                <a:gd name="connsiteX64" fmla="*/ 346243 w 1170491"/>
                <a:gd name="connsiteY64" fmla="*/ 1110339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44999 w 1170491"/>
                <a:gd name="connsiteY61" fmla="*/ 1132822 h 1745209"/>
                <a:gd name="connsiteX62" fmla="*/ 524987 w 1170491"/>
                <a:gd name="connsiteY62" fmla="*/ 1034051 h 1745209"/>
                <a:gd name="connsiteX63" fmla="*/ 505360 w 1170491"/>
                <a:gd name="connsiteY63" fmla="*/ 1023014 h 1745209"/>
                <a:gd name="connsiteX64" fmla="*/ 346243 w 1170491"/>
                <a:gd name="connsiteY64" fmla="*/ 1110339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05360 w 1170491"/>
                <a:gd name="connsiteY63" fmla="*/ 1023014 h 1745209"/>
                <a:gd name="connsiteX64" fmla="*/ 346243 w 1170491"/>
                <a:gd name="connsiteY64" fmla="*/ 1110339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05360 w 1170491"/>
                <a:gd name="connsiteY63" fmla="*/ 1023014 h 1745209"/>
                <a:gd name="connsiteX64" fmla="*/ 346243 w 1170491"/>
                <a:gd name="connsiteY64" fmla="*/ 1110339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05360 w 1170491"/>
                <a:gd name="connsiteY63" fmla="*/ 1023014 h 1745209"/>
                <a:gd name="connsiteX64" fmla="*/ 346243 w 1170491"/>
                <a:gd name="connsiteY64" fmla="*/ 1110339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05360 w 1170491"/>
                <a:gd name="connsiteY63" fmla="*/ 1023014 h 1745209"/>
                <a:gd name="connsiteX64" fmla="*/ 326339 w 1170491"/>
                <a:gd name="connsiteY64" fmla="*/ 1128897 h 1745209"/>
                <a:gd name="connsiteX65" fmla="*/ 202679 w 1170491"/>
                <a:gd name="connsiteY65" fmla="*/ 1003895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05360 w 1170491"/>
                <a:gd name="connsiteY63" fmla="*/ 1023014 h 1745209"/>
                <a:gd name="connsiteX64" fmla="*/ 326339 w 1170491"/>
                <a:gd name="connsiteY64" fmla="*/ 1128897 h 1745209"/>
                <a:gd name="connsiteX65" fmla="*/ 187801 w 1170491"/>
                <a:gd name="connsiteY65" fmla="*/ 1014840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24117 w 1170491"/>
                <a:gd name="connsiteY63" fmla="*/ 1031027 h 1745209"/>
                <a:gd name="connsiteX64" fmla="*/ 326339 w 1170491"/>
                <a:gd name="connsiteY64" fmla="*/ 1128897 h 1745209"/>
                <a:gd name="connsiteX65" fmla="*/ 187801 w 1170491"/>
                <a:gd name="connsiteY65" fmla="*/ 1014840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09"/>
                <a:gd name="connsiteX1" fmla="*/ 388917 w 1170491"/>
                <a:gd name="connsiteY1" fmla="*/ 672439 h 1745209"/>
                <a:gd name="connsiteX2" fmla="*/ 336101 w 1170491"/>
                <a:gd name="connsiteY2" fmla="*/ 687858 h 1745209"/>
                <a:gd name="connsiteX3" fmla="*/ 339124 w 1170491"/>
                <a:gd name="connsiteY3" fmla="*/ 690701 h 1745209"/>
                <a:gd name="connsiteX4" fmla="*/ 543349 w 1170491"/>
                <a:gd name="connsiteY4" fmla="*/ 726582 h 1745209"/>
                <a:gd name="connsiteX5" fmla="*/ 596580 w 1170491"/>
                <a:gd name="connsiteY5" fmla="*/ 916786 h 1745209"/>
                <a:gd name="connsiteX6" fmla="*/ 593243 w 1170491"/>
                <a:gd name="connsiteY6" fmla="*/ 915886 h 1745209"/>
                <a:gd name="connsiteX7" fmla="*/ 542821 w 1170491"/>
                <a:gd name="connsiteY7" fmla="*/ 727914 h 1745209"/>
                <a:gd name="connsiteX8" fmla="*/ 429221 w 1170491"/>
                <a:gd name="connsiteY8" fmla="*/ 671495 h 1745209"/>
                <a:gd name="connsiteX9" fmla="*/ 588421 w 1170491"/>
                <a:gd name="connsiteY9" fmla="*/ 580980 h 1745209"/>
                <a:gd name="connsiteX10" fmla="*/ 446738 w 1170491"/>
                <a:gd name="connsiteY10" fmla="*/ 649695 h 1745209"/>
                <a:gd name="connsiteX11" fmla="*/ 441470 w 1170491"/>
                <a:gd name="connsiteY11" fmla="*/ 658464 h 1745209"/>
                <a:gd name="connsiteX12" fmla="*/ 775453 w 1170491"/>
                <a:gd name="connsiteY12" fmla="*/ 739852 h 1745209"/>
                <a:gd name="connsiteX13" fmla="*/ 588421 w 1170491"/>
                <a:gd name="connsiteY13" fmla="*/ 580980 h 1745209"/>
                <a:gd name="connsiteX14" fmla="*/ 533817 w 1170491"/>
                <a:gd name="connsiteY14" fmla="*/ 0 h 1745209"/>
                <a:gd name="connsiteX15" fmla="*/ 703525 w 1170491"/>
                <a:gd name="connsiteY15" fmla="*/ 147127 h 1745209"/>
                <a:gd name="connsiteX16" fmla="*/ 562024 w 1170491"/>
                <a:gd name="connsiteY16" fmla="*/ 352718 h 1745209"/>
                <a:gd name="connsiteX17" fmla="*/ 701713 w 1170491"/>
                <a:gd name="connsiteY17" fmla="*/ 149764 h 1745209"/>
                <a:gd name="connsiteX18" fmla="*/ 920515 w 1170491"/>
                <a:gd name="connsiteY18" fmla="*/ 317877 h 1745209"/>
                <a:gd name="connsiteX19" fmla="*/ 910716 w 1170491"/>
                <a:gd name="connsiteY19" fmla="*/ 366417 h 1745209"/>
                <a:gd name="connsiteX20" fmla="*/ 920515 w 1170491"/>
                <a:gd name="connsiteY20" fmla="*/ 366418 h 1745209"/>
                <a:gd name="connsiteX21" fmla="*/ 920515 w 1170491"/>
                <a:gd name="connsiteY21" fmla="*/ 371433 h 1745209"/>
                <a:gd name="connsiteX22" fmla="*/ 1056877 w 1170491"/>
                <a:gd name="connsiteY22" fmla="*/ 525101 h 1745209"/>
                <a:gd name="connsiteX23" fmla="*/ 1047351 w 1170491"/>
                <a:gd name="connsiteY23" fmla="*/ 572282 h 1745209"/>
                <a:gd name="connsiteX24" fmla="*/ 1170491 w 1170491"/>
                <a:gd name="connsiteY24" fmla="*/ 756650 h 1745209"/>
                <a:gd name="connsiteX25" fmla="*/ 1127569 w 1170491"/>
                <a:gd name="connsiteY25" fmla="*/ 878235 h 1745209"/>
                <a:gd name="connsiteX26" fmla="*/ 954678 w 1170491"/>
                <a:gd name="connsiteY26" fmla="*/ 939840 h 1745209"/>
                <a:gd name="connsiteX27" fmla="*/ 944987 w 1170491"/>
                <a:gd name="connsiteY27" fmla="*/ 936938 h 1745209"/>
                <a:gd name="connsiteX28" fmla="*/ 1106672 w 1170491"/>
                <a:gd name="connsiteY28" fmla="*/ 911837 h 1745209"/>
                <a:gd name="connsiteX29" fmla="*/ 1153258 w 1170491"/>
                <a:gd name="connsiteY29" fmla="*/ 1069421 h 1745209"/>
                <a:gd name="connsiteX30" fmla="*/ 981133 w 1170491"/>
                <a:gd name="connsiteY30" fmla="*/ 1223220 h 1745209"/>
                <a:gd name="connsiteX31" fmla="*/ 777272 w 1170491"/>
                <a:gd name="connsiteY31" fmla="*/ 1134408 h 1745209"/>
                <a:gd name="connsiteX32" fmla="*/ 810210 w 1170491"/>
                <a:gd name="connsiteY32" fmla="*/ 1096167 h 1745209"/>
                <a:gd name="connsiteX33" fmla="*/ 806195 w 1170491"/>
                <a:gd name="connsiteY33" fmla="*/ 964175 h 1745209"/>
                <a:gd name="connsiteX34" fmla="*/ 787267 w 1170491"/>
                <a:gd name="connsiteY34" fmla="*/ 975103 h 1745209"/>
                <a:gd name="connsiteX35" fmla="*/ 791333 w 1170491"/>
                <a:gd name="connsiteY35" fmla="*/ 1085110 h 1745209"/>
                <a:gd name="connsiteX36" fmla="*/ 763385 w 1170491"/>
                <a:gd name="connsiteY36" fmla="*/ 1114320 h 1745209"/>
                <a:gd name="connsiteX37" fmla="*/ 744063 w 1170491"/>
                <a:gd name="connsiteY37" fmla="*/ 1119497 h 1745209"/>
                <a:gd name="connsiteX38" fmla="*/ 747716 w 1170491"/>
                <a:gd name="connsiteY38" fmla="*/ 1128718 h 1745209"/>
                <a:gd name="connsiteX39" fmla="*/ 693327 w 1170491"/>
                <a:gd name="connsiteY39" fmla="*/ 1140344 h 1745209"/>
                <a:gd name="connsiteX40" fmla="*/ 601213 w 1170491"/>
                <a:gd name="connsiteY40" fmla="*/ 1080185 h 1745209"/>
                <a:gd name="connsiteX41" fmla="*/ 582082 w 1170491"/>
                <a:gd name="connsiteY41" fmla="*/ 1090754 h 1745209"/>
                <a:gd name="connsiteX42" fmla="*/ 693051 w 1170491"/>
                <a:gd name="connsiteY42" fmla="*/ 1162221 h 1745209"/>
                <a:gd name="connsiteX43" fmla="*/ 787754 w 1170491"/>
                <a:gd name="connsiteY43" fmla="*/ 1135031 h 1745209"/>
                <a:gd name="connsiteX44" fmla="*/ 981519 w 1170491"/>
                <a:gd name="connsiteY44" fmla="*/ 1217010 h 1745209"/>
                <a:gd name="connsiteX45" fmla="*/ 1004488 w 1170491"/>
                <a:gd name="connsiteY45" fmla="*/ 1315531 h 1745209"/>
                <a:gd name="connsiteX46" fmla="*/ 920375 w 1170491"/>
                <a:gd name="connsiteY46" fmla="*/ 1473506 h 1745209"/>
                <a:gd name="connsiteX47" fmla="*/ 913116 w 1170491"/>
                <a:gd name="connsiteY47" fmla="*/ 1474079 h 1745209"/>
                <a:gd name="connsiteX48" fmla="*/ 766796 w 1170491"/>
                <a:gd name="connsiteY48" fmla="*/ 1371458 h 1745209"/>
                <a:gd name="connsiteX49" fmla="*/ 746323 w 1170491"/>
                <a:gd name="connsiteY49" fmla="*/ 1380801 h 1745209"/>
                <a:gd name="connsiteX50" fmla="*/ 909888 w 1170491"/>
                <a:gd name="connsiteY50" fmla="*/ 1496052 h 1745209"/>
                <a:gd name="connsiteX51" fmla="*/ 774838 w 1170491"/>
                <a:gd name="connsiteY51" fmla="*/ 1628054 h 1745209"/>
                <a:gd name="connsiteX52" fmla="*/ 571751 w 1170491"/>
                <a:gd name="connsiteY52" fmla="*/ 1552195 h 1745209"/>
                <a:gd name="connsiteX53" fmla="*/ 550649 w 1170491"/>
                <a:gd name="connsiteY53" fmla="*/ 1566422 h 1745209"/>
                <a:gd name="connsiteX54" fmla="*/ 685031 w 1170491"/>
                <a:gd name="connsiteY54" fmla="*/ 1648114 h 1745209"/>
                <a:gd name="connsiteX55" fmla="*/ 533818 w 1170491"/>
                <a:gd name="connsiteY55" fmla="*/ 1745209 h 1745209"/>
                <a:gd name="connsiteX56" fmla="*/ 372301 w 1170491"/>
                <a:gd name="connsiteY56" fmla="*/ 1619888 h 1745209"/>
                <a:gd name="connsiteX57" fmla="*/ 366380 w 1170491"/>
                <a:gd name="connsiteY57" fmla="*/ 1592106 h 1745209"/>
                <a:gd name="connsiteX58" fmla="*/ 250590 w 1170491"/>
                <a:gd name="connsiteY58" fmla="*/ 1443452 h 1745209"/>
                <a:gd name="connsiteX59" fmla="*/ 103455 w 1170491"/>
                <a:gd name="connsiteY59" fmla="*/ 1375108 h 1745209"/>
                <a:gd name="connsiteX60" fmla="*/ 92761 w 1170491"/>
                <a:gd name="connsiteY60" fmla="*/ 1167795 h 1745209"/>
                <a:gd name="connsiteX61" fmla="*/ 305242 w 1170491"/>
                <a:gd name="connsiteY61" fmla="*/ 1125156 h 1745209"/>
                <a:gd name="connsiteX62" fmla="*/ 524987 w 1170491"/>
                <a:gd name="connsiteY62" fmla="*/ 1034051 h 1745209"/>
                <a:gd name="connsiteX63" fmla="*/ 522898 w 1170491"/>
                <a:gd name="connsiteY63" fmla="*/ 1041153 h 1745209"/>
                <a:gd name="connsiteX64" fmla="*/ 326339 w 1170491"/>
                <a:gd name="connsiteY64" fmla="*/ 1128897 h 1745209"/>
                <a:gd name="connsiteX65" fmla="*/ 187801 w 1170491"/>
                <a:gd name="connsiteY65" fmla="*/ 1014840 h 1745209"/>
                <a:gd name="connsiteX66" fmla="*/ 181967 w 1170491"/>
                <a:gd name="connsiteY66" fmla="*/ 1012696 h 1745209"/>
                <a:gd name="connsiteX67" fmla="*/ 305288 w 1170491"/>
                <a:gd name="connsiteY67" fmla="*/ 1123484 h 1745209"/>
                <a:gd name="connsiteX68" fmla="*/ 70961 w 1170491"/>
                <a:gd name="connsiteY68" fmla="*/ 1161909 h 1745209"/>
                <a:gd name="connsiteX69" fmla="*/ 56055 w 1170491"/>
                <a:gd name="connsiteY69" fmla="*/ 1153032 h 1745209"/>
                <a:gd name="connsiteX70" fmla="*/ 44214 w 1170491"/>
                <a:gd name="connsiteY70" fmla="*/ 911953 h 1745209"/>
                <a:gd name="connsiteX71" fmla="*/ 84073 w 1170491"/>
                <a:gd name="connsiteY71" fmla="*/ 882569 h 1745209"/>
                <a:gd name="connsiteX72" fmla="*/ 76811 w 1170491"/>
                <a:gd name="connsiteY72" fmla="*/ 875989 h 1745209"/>
                <a:gd name="connsiteX73" fmla="*/ 80179 w 1170491"/>
                <a:gd name="connsiteY73" fmla="*/ 872273 h 1745209"/>
                <a:gd name="connsiteX74" fmla="*/ 82340 w 1170491"/>
                <a:gd name="connsiteY74" fmla="*/ 666836 h 1745209"/>
                <a:gd name="connsiteX75" fmla="*/ 121082 w 1170491"/>
                <a:gd name="connsiteY75" fmla="*/ 638275 h 1745209"/>
                <a:gd name="connsiteX76" fmla="*/ 143619 w 1170491"/>
                <a:gd name="connsiteY76" fmla="*/ 394472 h 1745209"/>
                <a:gd name="connsiteX77" fmla="*/ 326831 w 1170491"/>
                <a:gd name="connsiteY77" fmla="*/ 359290 h 1745209"/>
                <a:gd name="connsiteX78" fmla="*/ 321111 w 1170491"/>
                <a:gd name="connsiteY78" fmla="*/ 357014 h 1745209"/>
                <a:gd name="connsiteX79" fmla="*/ 141180 w 1170491"/>
                <a:gd name="connsiteY79" fmla="*/ 399723 h 1745209"/>
                <a:gd name="connsiteX80" fmla="*/ 106816 w 1170491"/>
                <a:gd name="connsiteY80" fmla="*/ 291518 h 1745209"/>
                <a:gd name="connsiteX81" fmla="*/ 326327 w 1170491"/>
                <a:gd name="connsiteY81" fmla="*/ 72008 h 1745209"/>
                <a:gd name="connsiteX82" fmla="*/ 394659 w 1170491"/>
                <a:gd name="connsiteY82" fmla="*/ 83948 h 1745209"/>
                <a:gd name="connsiteX83" fmla="*/ 533817 w 1170491"/>
                <a:gd name="connsiteY83" fmla="*/ 0 h 1745209"/>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13116 w 1170491"/>
                <a:gd name="connsiteY47" fmla="*/ 1474079 h 1745262"/>
                <a:gd name="connsiteX48" fmla="*/ 766796 w 1170491"/>
                <a:gd name="connsiteY48" fmla="*/ 1371458 h 1745262"/>
                <a:gd name="connsiteX49" fmla="*/ 746323 w 1170491"/>
                <a:gd name="connsiteY49" fmla="*/ 1380801 h 1745262"/>
                <a:gd name="connsiteX50" fmla="*/ 909888 w 1170491"/>
                <a:gd name="connsiteY50" fmla="*/ 1496052 h 1745262"/>
                <a:gd name="connsiteX51" fmla="*/ 774838 w 1170491"/>
                <a:gd name="connsiteY51" fmla="*/ 1628054 h 1745262"/>
                <a:gd name="connsiteX52" fmla="*/ 571751 w 1170491"/>
                <a:gd name="connsiteY52" fmla="*/ 1552195 h 1745262"/>
                <a:gd name="connsiteX53" fmla="*/ 550649 w 1170491"/>
                <a:gd name="connsiteY53" fmla="*/ 1566422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13116 w 1170491"/>
                <a:gd name="connsiteY47" fmla="*/ 1474079 h 1745262"/>
                <a:gd name="connsiteX48" fmla="*/ 766796 w 1170491"/>
                <a:gd name="connsiteY48" fmla="*/ 1371458 h 1745262"/>
                <a:gd name="connsiteX49" fmla="*/ 746323 w 1170491"/>
                <a:gd name="connsiteY49" fmla="*/ 1380801 h 1745262"/>
                <a:gd name="connsiteX50" fmla="*/ 909888 w 1170491"/>
                <a:gd name="connsiteY50" fmla="*/ 1496052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13116 w 1170491"/>
                <a:gd name="connsiteY47" fmla="*/ 1474079 h 1745262"/>
                <a:gd name="connsiteX48" fmla="*/ 766796 w 1170491"/>
                <a:gd name="connsiteY48" fmla="*/ 1371458 h 1745262"/>
                <a:gd name="connsiteX49" fmla="*/ 746323 w 1170491"/>
                <a:gd name="connsiteY49" fmla="*/ 1380801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13116 w 1170491"/>
                <a:gd name="connsiteY47" fmla="*/ 1474079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470 w 1170491"/>
                <a:gd name="connsiteY11" fmla="*/ 65846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37463 w 1170491"/>
                <a:gd name="connsiteY11" fmla="*/ 667842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787267 w 1170491"/>
                <a:gd name="connsiteY34" fmla="*/ 975103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791333 w 1170491"/>
                <a:gd name="connsiteY35" fmla="*/ 1085110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763385 w 1170491"/>
                <a:gd name="connsiteY36" fmla="*/ 1114320 h 1745262"/>
                <a:gd name="connsiteX37" fmla="*/ 744063 w 1170491"/>
                <a:gd name="connsiteY37" fmla="*/ 1119497 h 1745262"/>
                <a:gd name="connsiteX38" fmla="*/ 747716 w 1170491"/>
                <a:gd name="connsiteY38" fmla="*/ 1128718 h 1745262"/>
                <a:gd name="connsiteX39" fmla="*/ 693327 w 1170491"/>
                <a:gd name="connsiteY39" fmla="*/ 1140344 h 1745262"/>
                <a:gd name="connsiteX40" fmla="*/ 601213 w 1170491"/>
                <a:gd name="connsiteY40" fmla="*/ 1080185 h 1745262"/>
                <a:gd name="connsiteX41" fmla="*/ 582082 w 1170491"/>
                <a:gd name="connsiteY41" fmla="*/ 1090754 h 1745262"/>
                <a:gd name="connsiteX42" fmla="*/ 693051 w 1170491"/>
                <a:gd name="connsiteY42" fmla="*/ 1162221 h 1745262"/>
                <a:gd name="connsiteX43" fmla="*/ 787754 w 1170491"/>
                <a:gd name="connsiteY43" fmla="*/ 1135031 h 1745262"/>
                <a:gd name="connsiteX44" fmla="*/ 981519 w 1170491"/>
                <a:gd name="connsiteY44" fmla="*/ 1217010 h 1745262"/>
                <a:gd name="connsiteX45" fmla="*/ 1004488 w 1170491"/>
                <a:gd name="connsiteY45" fmla="*/ 1315531 h 1745262"/>
                <a:gd name="connsiteX46" fmla="*/ 920375 w 1170491"/>
                <a:gd name="connsiteY46" fmla="*/ 1473506 h 1745262"/>
                <a:gd name="connsiteX47" fmla="*/ 926974 w 1170491"/>
                <a:gd name="connsiteY47" fmla="*/ 1461368 h 1745262"/>
                <a:gd name="connsiteX48" fmla="*/ 766796 w 1170491"/>
                <a:gd name="connsiteY48" fmla="*/ 1371458 h 1745262"/>
                <a:gd name="connsiteX49" fmla="*/ 770306 w 1170491"/>
                <a:gd name="connsiteY49" fmla="*/ 1369309 h 1745262"/>
                <a:gd name="connsiteX50" fmla="*/ 925440 w 1170491"/>
                <a:gd name="connsiteY50" fmla="*/ 1465876 h 1745262"/>
                <a:gd name="connsiteX51" fmla="*/ 774838 w 1170491"/>
                <a:gd name="connsiteY51" fmla="*/ 1628054 h 1745262"/>
                <a:gd name="connsiteX52" fmla="*/ 571751 w 1170491"/>
                <a:gd name="connsiteY52" fmla="*/ 1552195 h 1745262"/>
                <a:gd name="connsiteX53" fmla="*/ 568513 w 1170491"/>
                <a:gd name="connsiteY53" fmla="*/ 1544331 h 1745262"/>
                <a:gd name="connsiteX54" fmla="*/ 692296 w 1170491"/>
                <a:gd name="connsiteY54" fmla="*/ 1632143 h 1745262"/>
                <a:gd name="connsiteX55" fmla="*/ 533818 w 1170491"/>
                <a:gd name="connsiteY55" fmla="*/ 1745209 h 1745262"/>
                <a:gd name="connsiteX56" fmla="*/ 372301 w 1170491"/>
                <a:gd name="connsiteY56" fmla="*/ 1619888 h 1745262"/>
                <a:gd name="connsiteX57" fmla="*/ 366380 w 1170491"/>
                <a:gd name="connsiteY57" fmla="*/ 1592106 h 1745262"/>
                <a:gd name="connsiteX58" fmla="*/ 250590 w 1170491"/>
                <a:gd name="connsiteY58" fmla="*/ 1443452 h 1745262"/>
                <a:gd name="connsiteX59" fmla="*/ 103455 w 1170491"/>
                <a:gd name="connsiteY59" fmla="*/ 1375108 h 1745262"/>
                <a:gd name="connsiteX60" fmla="*/ 92761 w 1170491"/>
                <a:gd name="connsiteY60" fmla="*/ 1167795 h 1745262"/>
                <a:gd name="connsiteX61" fmla="*/ 305242 w 1170491"/>
                <a:gd name="connsiteY61" fmla="*/ 1125156 h 1745262"/>
                <a:gd name="connsiteX62" fmla="*/ 524987 w 1170491"/>
                <a:gd name="connsiteY62" fmla="*/ 1034051 h 1745262"/>
                <a:gd name="connsiteX63" fmla="*/ 522898 w 1170491"/>
                <a:gd name="connsiteY63" fmla="*/ 1041153 h 1745262"/>
                <a:gd name="connsiteX64" fmla="*/ 326339 w 1170491"/>
                <a:gd name="connsiteY64" fmla="*/ 1128897 h 1745262"/>
                <a:gd name="connsiteX65" fmla="*/ 187801 w 1170491"/>
                <a:gd name="connsiteY65" fmla="*/ 1014840 h 1745262"/>
                <a:gd name="connsiteX66" fmla="*/ 181967 w 1170491"/>
                <a:gd name="connsiteY66" fmla="*/ 1012696 h 1745262"/>
                <a:gd name="connsiteX67" fmla="*/ 305288 w 1170491"/>
                <a:gd name="connsiteY67" fmla="*/ 1123484 h 1745262"/>
                <a:gd name="connsiteX68" fmla="*/ 70961 w 1170491"/>
                <a:gd name="connsiteY68" fmla="*/ 1161909 h 1745262"/>
                <a:gd name="connsiteX69" fmla="*/ 56055 w 1170491"/>
                <a:gd name="connsiteY69" fmla="*/ 1153032 h 1745262"/>
                <a:gd name="connsiteX70" fmla="*/ 44214 w 1170491"/>
                <a:gd name="connsiteY70" fmla="*/ 911953 h 1745262"/>
                <a:gd name="connsiteX71" fmla="*/ 84073 w 1170491"/>
                <a:gd name="connsiteY71" fmla="*/ 882569 h 1745262"/>
                <a:gd name="connsiteX72" fmla="*/ 76811 w 1170491"/>
                <a:gd name="connsiteY72" fmla="*/ 875989 h 1745262"/>
                <a:gd name="connsiteX73" fmla="*/ 80179 w 1170491"/>
                <a:gd name="connsiteY73" fmla="*/ 872273 h 1745262"/>
                <a:gd name="connsiteX74" fmla="*/ 82340 w 1170491"/>
                <a:gd name="connsiteY74" fmla="*/ 666836 h 1745262"/>
                <a:gd name="connsiteX75" fmla="*/ 121082 w 1170491"/>
                <a:gd name="connsiteY75" fmla="*/ 638275 h 1745262"/>
                <a:gd name="connsiteX76" fmla="*/ 143619 w 1170491"/>
                <a:gd name="connsiteY76" fmla="*/ 394472 h 1745262"/>
                <a:gd name="connsiteX77" fmla="*/ 326831 w 1170491"/>
                <a:gd name="connsiteY77" fmla="*/ 359290 h 1745262"/>
                <a:gd name="connsiteX78" fmla="*/ 321111 w 1170491"/>
                <a:gd name="connsiteY78" fmla="*/ 357014 h 1745262"/>
                <a:gd name="connsiteX79" fmla="*/ 141180 w 1170491"/>
                <a:gd name="connsiteY79" fmla="*/ 399723 h 1745262"/>
                <a:gd name="connsiteX80" fmla="*/ 106816 w 1170491"/>
                <a:gd name="connsiteY80" fmla="*/ 291518 h 1745262"/>
                <a:gd name="connsiteX81" fmla="*/ 326327 w 1170491"/>
                <a:gd name="connsiteY81" fmla="*/ 72008 h 1745262"/>
                <a:gd name="connsiteX82" fmla="*/ 394659 w 1170491"/>
                <a:gd name="connsiteY82" fmla="*/ 83948 h 1745262"/>
                <a:gd name="connsiteX83" fmla="*/ 533817 w 1170491"/>
                <a:gd name="connsiteY83"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763385 w 1170491"/>
                <a:gd name="connsiteY36" fmla="*/ 1114320 h 1745262"/>
                <a:gd name="connsiteX37" fmla="*/ 747716 w 1170491"/>
                <a:gd name="connsiteY37" fmla="*/ 1128718 h 1745262"/>
                <a:gd name="connsiteX38" fmla="*/ 693327 w 1170491"/>
                <a:gd name="connsiteY38" fmla="*/ 1140344 h 1745262"/>
                <a:gd name="connsiteX39" fmla="*/ 601213 w 1170491"/>
                <a:gd name="connsiteY39" fmla="*/ 1080185 h 1745262"/>
                <a:gd name="connsiteX40" fmla="*/ 582082 w 1170491"/>
                <a:gd name="connsiteY40" fmla="*/ 1090754 h 1745262"/>
                <a:gd name="connsiteX41" fmla="*/ 693051 w 1170491"/>
                <a:gd name="connsiteY41" fmla="*/ 1162221 h 1745262"/>
                <a:gd name="connsiteX42" fmla="*/ 787754 w 1170491"/>
                <a:gd name="connsiteY42" fmla="*/ 1135031 h 1745262"/>
                <a:gd name="connsiteX43" fmla="*/ 981519 w 1170491"/>
                <a:gd name="connsiteY43" fmla="*/ 1217010 h 1745262"/>
                <a:gd name="connsiteX44" fmla="*/ 1004488 w 1170491"/>
                <a:gd name="connsiteY44" fmla="*/ 1315531 h 1745262"/>
                <a:gd name="connsiteX45" fmla="*/ 920375 w 1170491"/>
                <a:gd name="connsiteY45" fmla="*/ 1473506 h 1745262"/>
                <a:gd name="connsiteX46" fmla="*/ 926974 w 1170491"/>
                <a:gd name="connsiteY46" fmla="*/ 1461368 h 1745262"/>
                <a:gd name="connsiteX47" fmla="*/ 766796 w 1170491"/>
                <a:gd name="connsiteY47" fmla="*/ 1371458 h 1745262"/>
                <a:gd name="connsiteX48" fmla="*/ 770306 w 1170491"/>
                <a:gd name="connsiteY48" fmla="*/ 1369309 h 1745262"/>
                <a:gd name="connsiteX49" fmla="*/ 925440 w 1170491"/>
                <a:gd name="connsiteY49" fmla="*/ 1465876 h 1745262"/>
                <a:gd name="connsiteX50" fmla="*/ 774838 w 1170491"/>
                <a:gd name="connsiteY50" fmla="*/ 1628054 h 1745262"/>
                <a:gd name="connsiteX51" fmla="*/ 571751 w 1170491"/>
                <a:gd name="connsiteY51" fmla="*/ 1552195 h 1745262"/>
                <a:gd name="connsiteX52" fmla="*/ 568513 w 1170491"/>
                <a:gd name="connsiteY52" fmla="*/ 1544331 h 1745262"/>
                <a:gd name="connsiteX53" fmla="*/ 692296 w 1170491"/>
                <a:gd name="connsiteY53" fmla="*/ 1632143 h 1745262"/>
                <a:gd name="connsiteX54" fmla="*/ 533818 w 1170491"/>
                <a:gd name="connsiteY54" fmla="*/ 1745209 h 1745262"/>
                <a:gd name="connsiteX55" fmla="*/ 372301 w 1170491"/>
                <a:gd name="connsiteY55" fmla="*/ 1619888 h 1745262"/>
                <a:gd name="connsiteX56" fmla="*/ 366380 w 1170491"/>
                <a:gd name="connsiteY56" fmla="*/ 1592106 h 1745262"/>
                <a:gd name="connsiteX57" fmla="*/ 250590 w 1170491"/>
                <a:gd name="connsiteY57" fmla="*/ 1443452 h 1745262"/>
                <a:gd name="connsiteX58" fmla="*/ 103455 w 1170491"/>
                <a:gd name="connsiteY58" fmla="*/ 1375108 h 1745262"/>
                <a:gd name="connsiteX59" fmla="*/ 92761 w 1170491"/>
                <a:gd name="connsiteY59" fmla="*/ 1167795 h 1745262"/>
                <a:gd name="connsiteX60" fmla="*/ 305242 w 1170491"/>
                <a:gd name="connsiteY60" fmla="*/ 1125156 h 1745262"/>
                <a:gd name="connsiteX61" fmla="*/ 524987 w 1170491"/>
                <a:gd name="connsiteY61" fmla="*/ 1034051 h 1745262"/>
                <a:gd name="connsiteX62" fmla="*/ 522898 w 1170491"/>
                <a:gd name="connsiteY62" fmla="*/ 1041153 h 1745262"/>
                <a:gd name="connsiteX63" fmla="*/ 326339 w 1170491"/>
                <a:gd name="connsiteY63" fmla="*/ 1128897 h 1745262"/>
                <a:gd name="connsiteX64" fmla="*/ 187801 w 1170491"/>
                <a:gd name="connsiteY64" fmla="*/ 1014840 h 1745262"/>
                <a:gd name="connsiteX65" fmla="*/ 181967 w 1170491"/>
                <a:gd name="connsiteY65" fmla="*/ 1012696 h 1745262"/>
                <a:gd name="connsiteX66" fmla="*/ 305288 w 1170491"/>
                <a:gd name="connsiteY66" fmla="*/ 1123484 h 1745262"/>
                <a:gd name="connsiteX67" fmla="*/ 70961 w 1170491"/>
                <a:gd name="connsiteY67" fmla="*/ 1161909 h 1745262"/>
                <a:gd name="connsiteX68" fmla="*/ 56055 w 1170491"/>
                <a:gd name="connsiteY68" fmla="*/ 1153032 h 1745262"/>
                <a:gd name="connsiteX69" fmla="*/ 44214 w 1170491"/>
                <a:gd name="connsiteY69" fmla="*/ 911953 h 1745262"/>
                <a:gd name="connsiteX70" fmla="*/ 84073 w 1170491"/>
                <a:gd name="connsiteY70" fmla="*/ 882569 h 1745262"/>
                <a:gd name="connsiteX71" fmla="*/ 76811 w 1170491"/>
                <a:gd name="connsiteY71" fmla="*/ 875989 h 1745262"/>
                <a:gd name="connsiteX72" fmla="*/ 80179 w 1170491"/>
                <a:gd name="connsiteY72" fmla="*/ 872273 h 1745262"/>
                <a:gd name="connsiteX73" fmla="*/ 82340 w 1170491"/>
                <a:gd name="connsiteY73" fmla="*/ 666836 h 1745262"/>
                <a:gd name="connsiteX74" fmla="*/ 121082 w 1170491"/>
                <a:gd name="connsiteY74" fmla="*/ 638275 h 1745262"/>
                <a:gd name="connsiteX75" fmla="*/ 143619 w 1170491"/>
                <a:gd name="connsiteY75" fmla="*/ 394472 h 1745262"/>
                <a:gd name="connsiteX76" fmla="*/ 326831 w 1170491"/>
                <a:gd name="connsiteY76" fmla="*/ 359290 h 1745262"/>
                <a:gd name="connsiteX77" fmla="*/ 321111 w 1170491"/>
                <a:gd name="connsiteY77" fmla="*/ 357014 h 1745262"/>
                <a:gd name="connsiteX78" fmla="*/ 141180 w 1170491"/>
                <a:gd name="connsiteY78" fmla="*/ 399723 h 1745262"/>
                <a:gd name="connsiteX79" fmla="*/ 106816 w 1170491"/>
                <a:gd name="connsiteY79" fmla="*/ 291518 h 1745262"/>
                <a:gd name="connsiteX80" fmla="*/ 326327 w 1170491"/>
                <a:gd name="connsiteY80" fmla="*/ 72008 h 1745262"/>
                <a:gd name="connsiteX81" fmla="*/ 394659 w 1170491"/>
                <a:gd name="connsiteY81" fmla="*/ 83948 h 1745262"/>
                <a:gd name="connsiteX82" fmla="*/ 533817 w 1170491"/>
                <a:gd name="connsiteY82"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763385 w 1170491"/>
                <a:gd name="connsiteY36" fmla="*/ 1114320 h 1745262"/>
                <a:gd name="connsiteX37" fmla="*/ 693327 w 1170491"/>
                <a:gd name="connsiteY37" fmla="*/ 1140344 h 1745262"/>
                <a:gd name="connsiteX38" fmla="*/ 601213 w 1170491"/>
                <a:gd name="connsiteY38" fmla="*/ 1080185 h 1745262"/>
                <a:gd name="connsiteX39" fmla="*/ 582082 w 1170491"/>
                <a:gd name="connsiteY39" fmla="*/ 1090754 h 1745262"/>
                <a:gd name="connsiteX40" fmla="*/ 693051 w 1170491"/>
                <a:gd name="connsiteY40" fmla="*/ 1162221 h 1745262"/>
                <a:gd name="connsiteX41" fmla="*/ 787754 w 1170491"/>
                <a:gd name="connsiteY41" fmla="*/ 1135031 h 1745262"/>
                <a:gd name="connsiteX42" fmla="*/ 981519 w 1170491"/>
                <a:gd name="connsiteY42" fmla="*/ 1217010 h 1745262"/>
                <a:gd name="connsiteX43" fmla="*/ 1004488 w 1170491"/>
                <a:gd name="connsiteY43" fmla="*/ 1315531 h 1745262"/>
                <a:gd name="connsiteX44" fmla="*/ 920375 w 1170491"/>
                <a:gd name="connsiteY44" fmla="*/ 1473506 h 1745262"/>
                <a:gd name="connsiteX45" fmla="*/ 926974 w 1170491"/>
                <a:gd name="connsiteY45" fmla="*/ 1461368 h 1745262"/>
                <a:gd name="connsiteX46" fmla="*/ 766796 w 1170491"/>
                <a:gd name="connsiteY46" fmla="*/ 1371458 h 1745262"/>
                <a:gd name="connsiteX47" fmla="*/ 770306 w 1170491"/>
                <a:gd name="connsiteY47" fmla="*/ 1369309 h 1745262"/>
                <a:gd name="connsiteX48" fmla="*/ 925440 w 1170491"/>
                <a:gd name="connsiteY48" fmla="*/ 1465876 h 1745262"/>
                <a:gd name="connsiteX49" fmla="*/ 774838 w 1170491"/>
                <a:gd name="connsiteY49" fmla="*/ 1628054 h 1745262"/>
                <a:gd name="connsiteX50" fmla="*/ 571751 w 1170491"/>
                <a:gd name="connsiteY50" fmla="*/ 1552195 h 1745262"/>
                <a:gd name="connsiteX51" fmla="*/ 568513 w 1170491"/>
                <a:gd name="connsiteY51" fmla="*/ 1544331 h 1745262"/>
                <a:gd name="connsiteX52" fmla="*/ 692296 w 1170491"/>
                <a:gd name="connsiteY52" fmla="*/ 1632143 h 1745262"/>
                <a:gd name="connsiteX53" fmla="*/ 533818 w 1170491"/>
                <a:gd name="connsiteY53" fmla="*/ 1745209 h 1745262"/>
                <a:gd name="connsiteX54" fmla="*/ 372301 w 1170491"/>
                <a:gd name="connsiteY54" fmla="*/ 1619888 h 1745262"/>
                <a:gd name="connsiteX55" fmla="*/ 366380 w 1170491"/>
                <a:gd name="connsiteY55" fmla="*/ 1592106 h 1745262"/>
                <a:gd name="connsiteX56" fmla="*/ 250590 w 1170491"/>
                <a:gd name="connsiteY56" fmla="*/ 1443452 h 1745262"/>
                <a:gd name="connsiteX57" fmla="*/ 103455 w 1170491"/>
                <a:gd name="connsiteY57" fmla="*/ 1375108 h 1745262"/>
                <a:gd name="connsiteX58" fmla="*/ 92761 w 1170491"/>
                <a:gd name="connsiteY58" fmla="*/ 1167795 h 1745262"/>
                <a:gd name="connsiteX59" fmla="*/ 305242 w 1170491"/>
                <a:gd name="connsiteY59" fmla="*/ 1125156 h 1745262"/>
                <a:gd name="connsiteX60" fmla="*/ 524987 w 1170491"/>
                <a:gd name="connsiteY60" fmla="*/ 1034051 h 1745262"/>
                <a:gd name="connsiteX61" fmla="*/ 522898 w 1170491"/>
                <a:gd name="connsiteY61" fmla="*/ 1041153 h 1745262"/>
                <a:gd name="connsiteX62" fmla="*/ 326339 w 1170491"/>
                <a:gd name="connsiteY62" fmla="*/ 1128897 h 1745262"/>
                <a:gd name="connsiteX63" fmla="*/ 187801 w 1170491"/>
                <a:gd name="connsiteY63" fmla="*/ 1014840 h 1745262"/>
                <a:gd name="connsiteX64" fmla="*/ 181967 w 1170491"/>
                <a:gd name="connsiteY64" fmla="*/ 1012696 h 1745262"/>
                <a:gd name="connsiteX65" fmla="*/ 305288 w 1170491"/>
                <a:gd name="connsiteY65" fmla="*/ 1123484 h 1745262"/>
                <a:gd name="connsiteX66" fmla="*/ 70961 w 1170491"/>
                <a:gd name="connsiteY66" fmla="*/ 1161909 h 1745262"/>
                <a:gd name="connsiteX67" fmla="*/ 56055 w 1170491"/>
                <a:gd name="connsiteY67" fmla="*/ 1153032 h 1745262"/>
                <a:gd name="connsiteX68" fmla="*/ 44214 w 1170491"/>
                <a:gd name="connsiteY68" fmla="*/ 911953 h 1745262"/>
                <a:gd name="connsiteX69" fmla="*/ 84073 w 1170491"/>
                <a:gd name="connsiteY69" fmla="*/ 882569 h 1745262"/>
                <a:gd name="connsiteX70" fmla="*/ 76811 w 1170491"/>
                <a:gd name="connsiteY70" fmla="*/ 875989 h 1745262"/>
                <a:gd name="connsiteX71" fmla="*/ 80179 w 1170491"/>
                <a:gd name="connsiteY71" fmla="*/ 872273 h 1745262"/>
                <a:gd name="connsiteX72" fmla="*/ 82340 w 1170491"/>
                <a:gd name="connsiteY72" fmla="*/ 666836 h 1745262"/>
                <a:gd name="connsiteX73" fmla="*/ 121082 w 1170491"/>
                <a:gd name="connsiteY73" fmla="*/ 638275 h 1745262"/>
                <a:gd name="connsiteX74" fmla="*/ 143619 w 1170491"/>
                <a:gd name="connsiteY74" fmla="*/ 394472 h 1745262"/>
                <a:gd name="connsiteX75" fmla="*/ 326831 w 1170491"/>
                <a:gd name="connsiteY75" fmla="*/ 359290 h 1745262"/>
                <a:gd name="connsiteX76" fmla="*/ 321111 w 1170491"/>
                <a:gd name="connsiteY76" fmla="*/ 357014 h 1745262"/>
                <a:gd name="connsiteX77" fmla="*/ 141180 w 1170491"/>
                <a:gd name="connsiteY77" fmla="*/ 399723 h 1745262"/>
                <a:gd name="connsiteX78" fmla="*/ 106816 w 1170491"/>
                <a:gd name="connsiteY78" fmla="*/ 291518 h 1745262"/>
                <a:gd name="connsiteX79" fmla="*/ 326327 w 1170491"/>
                <a:gd name="connsiteY79" fmla="*/ 72008 h 1745262"/>
                <a:gd name="connsiteX80" fmla="*/ 394659 w 1170491"/>
                <a:gd name="connsiteY80" fmla="*/ 83948 h 1745262"/>
                <a:gd name="connsiteX81" fmla="*/ 533817 w 1170491"/>
                <a:gd name="connsiteY81"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3327 w 1170491"/>
                <a:gd name="connsiteY36" fmla="*/ 1140344 h 1745262"/>
                <a:gd name="connsiteX37" fmla="*/ 601213 w 1170491"/>
                <a:gd name="connsiteY37" fmla="*/ 1080185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601213 w 1170491"/>
                <a:gd name="connsiteY37" fmla="*/ 1080185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77272 w 1170491"/>
                <a:gd name="connsiteY31" fmla="*/ 1134408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10210 w 1170491"/>
                <a:gd name="connsiteY32" fmla="*/ 1096167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26656 w 1170491"/>
                <a:gd name="connsiteY32" fmla="*/ 1096095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26656 w 1170491"/>
                <a:gd name="connsiteY32" fmla="*/ 1096095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26656 w 1170491"/>
                <a:gd name="connsiteY32" fmla="*/ 1096095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26656 w 1170491"/>
                <a:gd name="connsiteY32" fmla="*/ 1096095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10716 w 1170491"/>
                <a:gd name="connsiteY19" fmla="*/ 366417 h 1745262"/>
                <a:gd name="connsiteX20" fmla="*/ 920515 w 1170491"/>
                <a:gd name="connsiteY20" fmla="*/ 366418 h 1745262"/>
                <a:gd name="connsiteX21" fmla="*/ 920515 w 1170491"/>
                <a:gd name="connsiteY21" fmla="*/ 371433 h 1745262"/>
                <a:gd name="connsiteX22" fmla="*/ 1056877 w 1170491"/>
                <a:gd name="connsiteY22" fmla="*/ 525101 h 1745262"/>
                <a:gd name="connsiteX23" fmla="*/ 1047351 w 1170491"/>
                <a:gd name="connsiteY23" fmla="*/ 572282 h 1745262"/>
                <a:gd name="connsiteX24" fmla="*/ 1170491 w 1170491"/>
                <a:gd name="connsiteY24" fmla="*/ 756650 h 1745262"/>
                <a:gd name="connsiteX25" fmla="*/ 1127569 w 1170491"/>
                <a:gd name="connsiteY25" fmla="*/ 878235 h 1745262"/>
                <a:gd name="connsiteX26" fmla="*/ 954678 w 1170491"/>
                <a:gd name="connsiteY26" fmla="*/ 939840 h 1745262"/>
                <a:gd name="connsiteX27" fmla="*/ 944987 w 1170491"/>
                <a:gd name="connsiteY27" fmla="*/ 936938 h 1745262"/>
                <a:gd name="connsiteX28" fmla="*/ 1106672 w 1170491"/>
                <a:gd name="connsiteY28" fmla="*/ 911837 h 1745262"/>
                <a:gd name="connsiteX29" fmla="*/ 1153258 w 1170491"/>
                <a:gd name="connsiteY29" fmla="*/ 1069421 h 1745262"/>
                <a:gd name="connsiteX30" fmla="*/ 981133 w 1170491"/>
                <a:gd name="connsiteY30" fmla="*/ 1223220 h 1745262"/>
                <a:gd name="connsiteX31" fmla="*/ 790456 w 1170491"/>
                <a:gd name="connsiteY31" fmla="*/ 1140927 h 1745262"/>
                <a:gd name="connsiteX32" fmla="*/ 826656 w 1170491"/>
                <a:gd name="connsiteY32" fmla="*/ 1096095 h 1745262"/>
                <a:gd name="connsiteX33" fmla="*/ 806195 w 1170491"/>
                <a:gd name="connsiteY33" fmla="*/ 964175 h 1745262"/>
                <a:gd name="connsiteX34" fmla="*/ 806699 w 1170491"/>
                <a:gd name="connsiteY34" fmla="*/ 963884 h 1745262"/>
                <a:gd name="connsiteX35" fmla="*/ 819468 w 1170491"/>
                <a:gd name="connsiteY35" fmla="*/ 1097129 h 1745262"/>
                <a:gd name="connsiteX36" fmla="*/ 697208 w 1170491"/>
                <a:gd name="connsiteY36" fmla="*/ 1159301 h 1745262"/>
                <a:gd name="connsiteX37" fmla="*/ 582802 w 1170491"/>
                <a:gd name="connsiteY37" fmla="*/ 1093170 h 1745262"/>
                <a:gd name="connsiteX38" fmla="*/ 582082 w 1170491"/>
                <a:gd name="connsiteY38" fmla="*/ 1090754 h 1745262"/>
                <a:gd name="connsiteX39" fmla="*/ 693051 w 1170491"/>
                <a:gd name="connsiteY39" fmla="*/ 1162221 h 1745262"/>
                <a:gd name="connsiteX40" fmla="*/ 787754 w 1170491"/>
                <a:gd name="connsiteY40" fmla="*/ 1135031 h 1745262"/>
                <a:gd name="connsiteX41" fmla="*/ 981519 w 1170491"/>
                <a:gd name="connsiteY41" fmla="*/ 1217010 h 1745262"/>
                <a:gd name="connsiteX42" fmla="*/ 1004488 w 1170491"/>
                <a:gd name="connsiteY42" fmla="*/ 1315531 h 1745262"/>
                <a:gd name="connsiteX43" fmla="*/ 920375 w 1170491"/>
                <a:gd name="connsiteY43" fmla="*/ 1473506 h 1745262"/>
                <a:gd name="connsiteX44" fmla="*/ 926974 w 1170491"/>
                <a:gd name="connsiteY44" fmla="*/ 1461368 h 1745262"/>
                <a:gd name="connsiteX45" fmla="*/ 766796 w 1170491"/>
                <a:gd name="connsiteY45" fmla="*/ 1371458 h 1745262"/>
                <a:gd name="connsiteX46" fmla="*/ 770306 w 1170491"/>
                <a:gd name="connsiteY46" fmla="*/ 1369309 h 1745262"/>
                <a:gd name="connsiteX47" fmla="*/ 925440 w 1170491"/>
                <a:gd name="connsiteY47" fmla="*/ 1465876 h 1745262"/>
                <a:gd name="connsiteX48" fmla="*/ 774838 w 1170491"/>
                <a:gd name="connsiteY48" fmla="*/ 1628054 h 1745262"/>
                <a:gd name="connsiteX49" fmla="*/ 571751 w 1170491"/>
                <a:gd name="connsiteY49" fmla="*/ 1552195 h 1745262"/>
                <a:gd name="connsiteX50" fmla="*/ 568513 w 1170491"/>
                <a:gd name="connsiteY50" fmla="*/ 1544331 h 1745262"/>
                <a:gd name="connsiteX51" fmla="*/ 692296 w 1170491"/>
                <a:gd name="connsiteY51" fmla="*/ 1632143 h 1745262"/>
                <a:gd name="connsiteX52" fmla="*/ 533818 w 1170491"/>
                <a:gd name="connsiteY52" fmla="*/ 1745209 h 1745262"/>
                <a:gd name="connsiteX53" fmla="*/ 372301 w 1170491"/>
                <a:gd name="connsiteY53" fmla="*/ 1619888 h 1745262"/>
                <a:gd name="connsiteX54" fmla="*/ 366380 w 1170491"/>
                <a:gd name="connsiteY54" fmla="*/ 1592106 h 1745262"/>
                <a:gd name="connsiteX55" fmla="*/ 250590 w 1170491"/>
                <a:gd name="connsiteY55" fmla="*/ 1443452 h 1745262"/>
                <a:gd name="connsiteX56" fmla="*/ 103455 w 1170491"/>
                <a:gd name="connsiteY56" fmla="*/ 1375108 h 1745262"/>
                <a:gd name="connsiteX57" fmla="*/ 92761 w 1170491"/>
                <a:gd name="connsiteY57" fmla="*/ 1167795 h 1745262"/>
                <a:gd name="connsiteX58" fmla="*/ 305242 w 1170491"/>
                <a:gd name="connsiteY58" fmla="*/ 1125156 h 1745262"/>
                <a:gd name="connsiteX59" fmla="*/ 524987 w 1170491"/>
                <a:gd name="connsiteY59" fmla="*/ 1034051 h 1745262"/>
                <a:gd name="connsiteX60" fmla="*/ 522898 w 1170491"/>
                <a:gd name="connsiteY60" fmla="*/ 1041153 h 1745262"/>
                <a:gd name="connsiteX61" fmla="*/ 326339 w 1170491"/>
                <a:gd name="connsiteY61" fmla="*/ 1128897 h 1745262"/>
                <a:gd name="connsiteX62" fmla="*/ 187801 w 1170491"/>
                <a:gd name="connsiteY62" fmla="*/ 1014840 h 1745262"/>
                <a:gd name="connsiteX63" fmla="*/ 181967 w 1170491"/>
                <a:gd name="connsiteY63" fmla="*/ 1012696 h 1745262"/>
                <a:gd name="connsiteX64" fmla="*/ 305288 w 1170491"/>
                <a:gd name="connsiteY64" fmla="*/ 1123484 h 1745262"/>
                <a:gd name="connsiteX65" fmla="*/ 70961 w 1170491"/>
                <a:gd name="connsiteY65" fmla="*/ 1161909 h 1745262"/>
                <a:gd name="connsiteX66" fmla="*/ 56055 w 1170491"/>
                <a:gd name="connsiteY66" fmla="*/ 1153032 h 1745262"/>
                <a:gd name="connsiteX67" fmla="*/ 44214 w 1170491"/>
                <a:gd name="connsiteY67" fmla="*/ 911953 h 1745262"/>
                <a:gd name="connsiteX68" fmla="*/ 84073 w 1170491"/>
                <a:gd name="connsiteY68" fmla="*/ 882569 h 1745262"/>
                <a:gd name="connsiteX69" fmla="*/ 76811 w 1170491"/>
                <a:gd name="connsiteY69" fmla="*/ 875989 h 1745262"/>
                <a:gd name="connsiteX70" fmla="*/ 80179 w 1170491"/>
                <a:gd name="connsiteY70" fmla="*/ 872273 h 1745262"/>
                <a:gd name="connsiteX71" fmla="*/ 82340 w 1170491"/>
                <a:gd name="connsiteY71" fmla="*/ 666836 h 1745262"/>
                <a:gd name="connsiteX72" fmla="*/ 121082 w 1170491"/>
                <a:gd name="connsiteY72" fmla="*/ 638275 h 1745262"/>
                <a:gd name="connsiteX73" fmla="*/ 143619 w 1170491"/>
                <a:gd name="connsiteY73" fmla="*/ 394472 h 1745262"/>
                <a:gd name="connsiteX74" fmla="*/ 326831 w 1170491"/>
                <a:gd name="connsiteY74" fmla="*/ 359290 h 1745262"/>
                <a:gd name="connsiteX75" fmla="*/ 321111 w 1170491"/>
                <a:gd name="connsiteY75" fmla="*/ 357014 h 1745262"/>
                <a:gd name="connsiteX76" fmla="*/ 141180 w 1170491"/>
                <a:gd name="connsiteY76" fmla="*/ 399723 h 1745262"/>
                <a:gd name="connsiteX77" fmla="*/ 106816 w 1170491"/>
                <a:gd name="connsiteY77" fmla="*/ 291518 h 1745262"/>
                <a:gd name="connsiteX78" fmla="*/ 326327 w 1170491"/>
                <a:gd name="connsiteY78" fmla="*/ 72008 h 1745262"/>
                <a:gd name="connsiteX79" fmla="*/ 394659 w 1170491"/>
                <a:gd name="connsiteY79" fmla="*/ 83948 h 1745262"/>
                <a:gd name="connsiteX80" fmla="*/ 533817 w 1170491"/>
                <a:gd name="connsiteY80"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20515 w 1170491"/>
                <a:gd name="connsiteY19" fmla="*/ 366418 h 1745262"/>
                <a:gd name="connsiteX20" fmla="*/ 920515 w 1170491"/>
                <a:gd name="connsiteY20" fmla="*/ 371433 h 1745262"/>
                <a:gd name="connsiteX21" fmla="*/ 1056877 w 1170491"/>
                <a:gd name="connsiteY21" fmla="*/ 525101 h 1745262"/>
                <a:gd name="connsiteX22" fmla="*/ 1047351 w 1170491"/>
                <a:gd name="connsiteY22" fmla="*/ 572282 h 1745262"/>
                <a:gd name="connsiteX23" fmla="*/ 1170491 w 1170491"/>
                <a:gd name="connsiteY23" fmla="*/ 756650 h 1745262"/>
                <a:gd name="connsiteX24" fmla="*/ 1127569 w 1170491"/>
                <a:gd name="connsiteY24" fmla="*/ 878235 h 1745262"/>
                <a:gd name="connsiteX25" fmla="*/ 954678 w 1170491"/>
                <a:gd name="connsiteY25" fmla="*/ 939840 h 1745262"/>
                <a:gd name="connsiteX26" fmla="*/ 944987 w 1170491"/>
                <a:gd name="connsiteY26" fmla="*/ 936938 h 1745262"/>
                <a:gd name="connsiteX27" fmla="*/ 1106672 w 1170491"/>
                <a:gd name="connsiteY27" fmla="*/ 911837 h 1745262"/>
                <a:gd name="connsiteX28" fmla="*/ 1153258 w 1170491"/>
                <a:gd name="connsiteY28" fmla="*/ 1069421 h 1745262"/>
                <a:gd name="connsiteX29" fmla="*/ 981133 w 1170491"/>
                <a:gd name="connsiteY29" fmla="*/ 1223220 h 1745262"/>
                <a:gd name="connsiteX30" fmla="*/ 790456 w 1170491"/>
                <a:gd name="connsiteY30" fmla="*/ 1140927 h 1745262"/>
                <a:gd name="connsiteX31" fmla="*/ 826656 w 1170491"/>
                <a:gd name="connsiteY31" fmla="*/ 1096095 h 1745262"/>
                <a:gd name="connsiteX32" fmla="*/ 806195 w 1170491"/>
                <a:gd name="connsiteY32" fmla="*/ 964175 h 1745262"/>
                <a:gd name="connsiteX33" fmla="*/ 806699 w 1170491"/>
                <a:gd name="connsiteY33" fmla="*/ 963884 h 1745262"/>
                <a:gd name="connsiteX34" fmla="*/ 819468 w 1170491"/>
                <a:gd name="connsiteY34" fmla="*/ 1097129 h 1745262"/>
                <a:gd name="connsiteX35" fmla="*/ 697208 w 1170491"/>
                <a:gd name="connsiteY35" fmla="*/ 1159301 h 1745262"/>
                <a:gd name="connsiteX36" fmla="*/ 582802 w 1170491"/>
                <a:gd name="connsiteY36" fmla="*/ 1093170 h 1745262"/>
                <a:gd name="connsiteX37" fmla="*/ 582082 w 1170491"/>
                <a:gd name="connsiteY37" fmla="*/ 1090754 h 1745262"/>
                <a:gd name="connsiteX38" fmla="*/ 693051 w 1170491"/>
                <a:gd name="connsiteY38" fmla="*/ 1162221 h 1745262"/>
                <a:gd name="connsiteX39" fmla="*/ 787754 w 1170491"/>
                <a:gd name="connsiteY39" fmla="*/ 1135031 h 1745262"/>
                <a:gd name="connsiteX40" fmla="*/ 981519 w 1170491"/>
                <a:gd name="connsiteY40" fmla="*/ 1217010 h 1745262"/>
                <a:gd name="connsiteX41" fmla="*/ 1004488 w 1170491"/>
                <a:gd name="connsiteY41" fmla="*/ 1315531 h 1745262"/>
                <a:gd name="connsiteX42" fmla="*/ 920375 w 1170491"/>
                <a:gd name="connsiteY42" fmla="*/ 1473506 h 1745262"/>
                <a:gd name="connsiteX43" fmla="*/ 926974 w 1170491"/>
                <a:gd name="connsiteY43" fmla="*/ 1461368 h 1745262"/>
                <a:gd name="connsiteX44" fmla="*/ 766796 w 1170491"/>
                <a:gd name="connsiteY44" fmla="*/ 1371458 h 1745262"/>
                <a:gd name="connsiteX45" fmla="*/ 770306 w 1170491"/>
                <a:gd name="connsiteY45" fmla="*/ 1369309 h 1745262"/>
                <a:gd name="connsiteX46" fmla="*/ 925440 w 1170491"/>
                <a:gd name="connsiteY46" fmla="*/ 1465876 h 1745262"/>
                <a:gd name="connsiteX47" fmla="*/ 774838 w 1170491"/>
                <a:gd name="connsiteY47" fmla="*/ 1628054 h 1745262"/>
                <a:gd name="connsiteX48" fmla="*/ 571751 w 1170491"/>
                <a:gd name="connsiteY48" fmla="*/ 1552195 h 1745262"/>
                <a:gd name="connsiteX49" fmla="*/ 568513 w 1170491"/>
                <a:gd name="connsiteY49" fmla="*/ 1544331 h 1745262"/>
                <a:gd name="connsiteX50" fmla="*/ 692296 w 1170491"/>
                <a:gd name="connsiteY50" fmla="*/ 1632143 h 1745262"/>
                <a:gd name="connsiteX51" fmla="*/ 533818 w 1170491"/>
                <a:gd name="connsiteY51" fmla="*/ 1745209 h 1745262"/>
                <a:gd name="connsiteX52" fmla="*/ 372301 w 1170491"/>
                <a:gd name="connsiteY52" fmla="*/ 1619888 h 1745262"/>
                <a:gd name="connsiteX53" fmla="*/ 366380 w 1170491"/>
                <a:gd name="connsiteY53" fmla="*/ 1592106 h 1745262"/>
                <a:gd name="connsiteX54" fmla="*/ 250590 w 1170491"/>
                <a:gd name="connsiteY54" fmla="*/ 1443452 h 1745262"/>
                <a:gd name="connsiteX55" fmla="*/ 103455 w 1170491"/>
                <a:gd name="connsiteY55" fmla="*/ 1375108 h 1745262"/>
                <a:gd name="connsiteX56" fmla="*/ 92761 w 1170491"/>
                <a:gd name="connsiteY56" fmla="*/ 1167795 h 1745262"/>
                <a:gd name="connsiteX57" fmla="*/ 305242 w 1170491"/>
                <a:gd name="connsiteY57" fmla="*/ 1125156 h 1745262"/>
                <a:gd name="connsiteX58" fmla="*/ 524987 w 1170491"/>
                <a:gd name="connsiteY58" fmla="*/ 1034051 h 1745262"/>
                <a:gd name="connsiteX59" fmla="*/ 522898 w 1170491"/>
                <a:gd name="connsiteY59" fmla="*/ 1041153 h 1745262"/>
                <a:gd name="connsiteX60" fmla="*/ 326339 w 1170491"/>
                <a:gd name="connsiteY60" fmla="*/ 1128897 h 1745262"/>
                <a:gd name="connsiteX61" fmla="*/ 187801 w 1170491"/>
                <a:gd name="connsiteY61" fmla="*/ 1014840 h 1745262"/>
                <a:gd name="connsiteX62" fmla="*/ 181967 w 1170491"/>
                <a:gd name="connsiteY62" fmla="*/ 1012696 h 1745262"/>
                <a:gd name="connsiteX63" fmla="*/ 305288 w 1170491"/>
                <a:gd name="connsiteY63" fmla="*/ 1123484 h 1745262"/>
                <a:gd name="connsiteX64" fmla="*/ 70961 w 1170491"/>
                <a:gd name="connsiteY64" fmla="*/ 1161909 h 1745262"/>
                <a:gd name="connsiteX65" fmla="*/ 56055 w 1170491"/>
                <a:gd name="connsiteY65" fmla="*/ 1153032 h 1745262"/>
                <a:gd name="connsiteX66" fmla="*/ 44214 w 1170491"/>
                <a:gd name="connsiteY66" fmla="*/ 911953 h 1745262"/>
                <a:gd name="connsiteX67" fmla="*/ 84073 w 1170491"/>
                <a:gd name="connsiteY67" fmla="*/ 882569 h 1745262"/>
                <a:gd name="connsiteX68" fmla="*/ 76811 w 1170491"/>
                <a:gd name="connsiteY68" fmla="*/ 875989 h 1745262"/>
                <a:gd name="connsiteX69" fmla="*/ 80179 w 1170491"/>
                <a:gd name="connsiteY69" fmla="*/ 872273 h 1745262"/>
                <a:gd name="connsiteX70" fmla="*/ 82340 w 1170491"/>
                <a:gd name="connsiteY70" fmla="*/ 666836 h 1745262"/>
                <a:gd name="connsiteX71" fmla="*/ 121082 w 1170491"/>
                <a:gd name="connsiteY71" fmla="*/ 638275 h 1745262"/>
                <a:gd name="connsiteX72" fmla="*/ 143619 w 1170491"/>
                <a:gd name="connsiteY72" fmla="*/ 394472 h 1745262"/>
                <a:gd name="connsiteX73" fmla="*/ 326831 w 1170491"/>
                <a:gd name="connsiteY73" fmla="*/ 359290 h 1745262"/>
                <a:gd name="connsiteX74" fmla="*/ 321111 w 1170491"/>
                <a:gd name="connsiteY74" fmla="*/ 357014 h 1745262"/>
                <a:gd name="connsiteX75" fmla="*/ 141180 w 1170491"/>
                <a:gd name="connsiteY75" fmla="*/ 399723 h 1745262"/>
                <a:gd name="connsiteX76" fmla="*/ 106816 w 1170491"/>
                <a:gd name="connsiteY76" fmla="*/ 291518 h 1745262"/>
                <a:gd name="connsiteX77" fmla="*/ 326327 w 1170491"/>
                <a:gd name="connsiteY77" fmla="*/ 72008 h 1745262"/>
                <a:gd name="connsiteX78" fmla="*/ 394659 w 1170491"/>
                <a:gd name="connsiteY78" fmla="*/ 83948 h 1745262"/>
                <a:gd name="connsiteX79" fmla="*/ 533817 w 1170491"/>
                <a:gd name="connsiteY79"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20515 w 1170491"/>
                <a:gd name="connsiteY19" fmla="*/ 366418 h 1745262"/>
                <a:gd name="connsiteX20" fmla="*/ 908168 w 1170491"/>
                <a:gd name="connsiteY20" fmla="*/ 376059 h 1745262"/>
                <a:gd name="connsiteX21" fmla="*/ 1056877 w 1170491"/>
                <a:gd name="connsiteY21" fmla="*/ 525101 h 1745262"/>
                <a:gd name="connsiteX22" fmla="*/ 1047351 w 1170491"/>
                <a:gd name="connsiteY22" fmla="*/ 572282 h 1745262"/>
                <a:gd name="connsiteX23" fmla="*/ 1170491 w 1170491"/>
                <a:gd name="connsiteY23" fmla="*/ 756650 h 1745262"/>
                <a:gd name="connsiteX24" fmla="*/ 1127569 w 1170491"/>
                <a:gd name="connsiteY24" fmla="*/ 878235 h 1745262"/>
                <a:gd name="connsiteX25" fmla="*/ 954678 w 1170491"/>
                <a:gd name="connsiteY25" fmla="*/ 939840 h 1745262"/>
                <a:gd name="connsiteX26" fmla="*/ 944987 w 1170491"/>
                <a:gd name="connsiteY26" fmla="*/ 936938 h 1745262"/>
                <a:gd name="connsiteX27" fmla="*/ 1106672 w 1170491"/>
                <a:gd name="connsiteY27" fmla="*/ 911837 h 1745262"/>
                <a:gd name="connsiteX28" fmla="*/ 1153258 w 1170491"/>
                <a:gd name="connsiteY28" fmla="*/ 1069421 h 1745262"/>
                <a:gd name="connsiteX29" fmla="*/ 981133 w 1170491"/>
                <a:gd name="connsiteY29" fmla="*/ 1223220 h 1745262"/>
                <a:gd name="connsiteX30" fmla="*/ 790456 w 1170491"/>
                <a:gd name="connsiteY30" fmla="*/ 1140927 h 1745262"/>
                <a:gd name="connsiteX31" fmla="*/ 826656 w 1170491"/>
                <a:gd name="connsiteY31" fmla="*/ 1096095 h 1745262"/>
                <a:gd name="connsiteX32" fmla="*/ 806195 w 1170491"/>
                <a:gd name="connsiteY32" fmla="*/ 964175 h 1745262"/>
                <a:gd name="connsiteX33" fmla="*/ 806699 w 1170491"/>
                <a:gd name="connsiteY33" fmla="*/ 963884 h 1745262"/>
                <a:gd name="connsiteX34" fmla="*/ 819468 w 1170491"/>
                <a:gd name="connsiteY34" fmla="*/ 1097129 h 1745262"/>
                <a:gd name="connsiteX35" fmla="*/ 697208 w 1170491"/>
                <a:gd name="connsiteY35" fmla="*/ 1159301 h 1745262"/>
                <a:gd name="connsiteX36" fmla="*/ 582802 w 1170491"/>
                <a:gd name="connsiteY36" fmla="*/ 1093170 h 1745262"/>
                <a:gd name="connsiteX37" fmla="*/ 582082 w 1170491"/>
                <a:gd name="connsiteY37" fmla="*/ 1090754 h 1745262"/>
                <a:gd name="connsiteX38" fmla="*/ 693051 w 1170491"/>
                <a:gd name="connsiteY38" fmla="*/ 1162221 h 1745262"/>
                <a:gd name="connsiteX39" fmla="*/ 787754 w 1170491"/>
                <a:gd name="connsiteY39" fmla="*/ 1135031 h 1745262"/>
                <a:gd name="connsiteX40" fmla="*/ 981519 w 1170491"/>
                <a:gd name="connsiteY40" fmla="*/ 1217010 h 1745262"/>
                <a:gd name="connsiteX41" fmla="*/ 1004488 w 1170491"/>
                <a:gd name="connsiteY41" fmla="*/ 1315531 h 1745262"/>
                <a:gd name="connsiteX42" fmla="*/ 920375 w 1170491"/>
                <a:gd name="connsiteY42" fmla="*/ 1473506 h 1745262"/>
                <a:gd name="connsiteX43" fmla="*/ 926974 w 1170491"/>
                <a:gd name="connsiteY43" fmla="*/ 1461368 h 1745262"/>
                <a:gd name="connsiteX44" fmla="*/ 766796 w 1170491"/>
                <a:gd name="connsiteY44" fmla="*/ 1371458 h 1745262"/>
                <a:gd name="connsiteX45" fmla="*/ 770306 w 1170491"/>
                <a:gd name="connsiteY45" fmla="*/ 1369309 h 1745262"/>
                <a:gd name="connsiteX46" fmla="*/ 925440 w 1170491"/>
                <a:gd name="connsiteY46" fmla="*/ 1465876 h 1745262"/>
                <a:gd name="connsiteX47" fmla="*/ 774838 w 1170491"/>
                <a:gd name="connsiteY47" fmla="*/ 1628054 h 1745262"/>
                <a:gd name="connsiteX48" fmla="*/ 571751 w 1170491"/>
                <a:gd name="connsiteY48" fmla="*/ 1552195 h 1745262"/>
                <a:gd name="connsiteX49" fmla="*/ 568513 w 1170491"/>
                <a:gd name="connsiteY49" fmla="*/ 1544331 h 1745262"/>
                <a:gd name="connsiteX50" fmla="*/ 692296 w 1170491"/>
                <a:gd name="connsiteY50" fmla="*/ 1632143 h 1745262"/>
                <a:gd name="connsiteX51" fmla="*/ 533818 w 1170491"/>
                <a:gd name="connsiteY51" fmla="*/ 1745209 h 1745262"/>
                <a:gd name="connsiteX52" fmla="*/ 372301 w 1170491"/>
                <a:gd name="connsiteY52" fmla="*/ 1619888 h 1745262"/>
                <a:gd name="connsiteX53" fmla="*/ 366380 w 1170491"/>
                <a:gd name="connsiteY53" fmla="*/ 1592106 h 1745262"/>
                <a:gd name="connsiteX54" fmla="*/ 250590 w 1170491"/>
                <a:gd name="connsiteY54" fmla="*/ 1443452 h 1745262"/>
                <a:gd name="connsiteX55" fmla="*/ 103455 w 1170491"/>
                <a:gd name="connsiteY55" fmla="*/ 1375108 h 1745262"/>
                <a:gd name="connsiteX56" fmla="*/ 92761 w 1170491"/>
                <a:gd name="connsiteY56" fmla="*/ 1167795 h 1745262"/>
                <a:gd name="connsiteX57" fmla="*/ 305242 w 1170491"/>
                <a:gd name="connsiteY57" fmla="*/ 1125156 h 1745262"/>
                <a:gd name="connsiteX58" fmla="*/ 524987 w 1170491"/>
                <a:gd name="connsiteY58" fmla="*/ 1034051 h 1745262"/>
                <a:gd name="connsiteX59" fmla="*/ 522898 w 1170491"/>
                <a:gd name="connsiteY59" fmla="*/ 1041153 h 1745262"/>
                <a:gd name="connsiteX60" fmla="*/ 326339 w 1170491"/>
                <a:gd name="connsiteY60" fmla="*/ 1128897 h 1745262"/>
                <a:gd name="connsiteX61" fmla="*/ 187801 w 1170491"/>
                <a:gd name="connsiteY61" fmla="*/ 1014840 h 1745262"/>
                <a:gd name="connsiteX62" fmla="*/ 181967 w 1170491"/>
                <a:gd name="connsiteY62" fmla="*/ 1012696 h 1745262"/>
                <a:gd name="connsiteX63" fmla="*/ 305288 w 1170491"/>
                <a:gd name="connsiteY63" fmla="*/ 1123484 h 1745262"/>
                <a:gd name="connsiteX64" fmla="*/ 70961 w 1170491"/>
                <a:gd name="connsiteY64" fmla="*/ 1161909 h 1745262"/>
                <a:gd name="connsiteX65" fmla="*/ 56055 w 1170491"/>
                <a:gd name="connsiteY65" fmla="*/ 1153032 h 1745262"/>
                <a:gd name="connsiteX66" fmla="*/ 44214 w 1170491"/>
                <a:gd name="connsiteY66" fmla="*/ 911953 h 1745262"/>
                <a:gd name="connsiteX67" fmla="*/ 84073 w 1170491"/>
                <a:gd name="connsiteY67" fmla="*/ 882569 h 1745262"/>
                <a:gd name="connsiteX68" fmla="*/ 76811 w 1170491"/>
                <a:gd name="connsiteY68" fmla="*/ 875989 h 1745262"/>
                <a:gd name="connsiteX69" fmla="*/ 80179 w 1170491"/>
                <a:gd name="connsiteY69" fmla="*/ 872273 h 1745262"/>
                <a:gd name="connsiteX70" fmla="*/ 82340 w 1170491"/>
                <a:gd name="connsiteY70" fmla="*/ 666836 h 1745262"/>
                <a:gd name="connsiteX71" fmla="*/ 121082 w 1170491"/>
                <a:gd name="connsiteY71" fmla="*/ 638275 h 1745262"/>
                <a:gd name="connsiteX72" fmla="*/ 143619 w 1170491"/>
                <a:gd name="connsiteY72" fmla="*/ 394472 h 1745262"/>
                <a:gd name="connsiteX73" fmla="*/ 326831 w 1170491"/>
                <a:gd name="connsiteY73" fmla="*/ 359290 h 1745262"/>
                <a:gd name="connsiteX74" fmla="*/ 321111 w 1170491"/>
                <a:gd name="connsiteY74" fmla="*/ 357014 h 1745262"/>
                <a:gd name="connsiteX75" fmla="*/ 141180 w 1170491"/>
                <a:gd name="connsiteY75" fmla="*/ 399723 h 1745262"/>
                <a:gd name="connsiteX76" fmla="*/ 106816 w 1170491"/>
                <a:gd name="connsiteY76" fmla="*/ 291518 h 1745262"/>
                <a:gd name="connsiteX77" fmla="*/ 326327 w 1170491"/>
                <a:gd name="connsiteY77" fmla="*/ 72008 h 1745262"/>
                <a:gd name="connsiteX78" fmla="*/ 394659 w 1170491"/>
                <a:gd name="connsiteY78" fmla="*/ 83948 h 1745262"/>
                <a:gd name="connsiteX79" fmla="*/ 533817 w 1170491"/>
                <a:gd name="connsiteY79"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08168 w 1170491"/>
                <a:gd name="connsiteY19" fmla="*/ 376059 h 1745262"/>
                <a:gd name="connsiteX20" fmla="*/ 1056877 w 1170491"/>
                <a:gd name="connsiteY20" fmla="*/ 525101 h 1745262"/>
                <a:gd name="connsiteX21" fmla="*/ 1047351 w 1170491"/>
                <a:gd name="connsiteY21" fmla="*/ 572282 h 1745262"/>
                <a:gd name="connsiteX22" fmla="*/ 1170491 w 1170491"/>
                <a:gd name="connsiteY22" fmla="*/ 756650 h 1745262"/>
                <a:gd name="connsiteX23" fmla="*/ 1127569 w 1170491"/>
                <a:gd name="connsiteY23" fmla="*/ 878235 h 1745262"/>
                <a:gd name="connsiteX24" fmla="*/ 954678 w 1170491"/>
                <a:gd name="connsiteY24" fmla="*/ 939840 h 1745262"/>
                <a:gd name="connsiteX25" fmla="*/ 944987 w 1170491"/>
                <a:gd name="connsiteY25" fmla="*/ 936938 h 1745262"/>
                <a:gd name="connsiteX26" fmla="*/ 1106672 w 1170491"/>
                <a:gd name="connsiteY26" fmla="*/ 911837 h 1745262"/>
                <a:gd name="connsiteX27" fmla="*/ 1153258 w 1170491"/>
                <a:gd name="connsiteY27" fmla="*/ 1069421 h 1745262"/>
                <a:gd name="connsiteX28" fmla="*/ 981133 w 1170491"/>
                <a:gd name="connsiteY28" fmla="*/ 1223220 h 1745262"/>
                <a:gd name="connsiteX29" fmla="*/ 790456 w 1170491"/>
                <a:gd name="connsiteY29" fmla="*/ 1140927 h 1745262"/>
                <a:gd name="connsiteX30" fmla="*/ 826656 w 1170491"/>
                <a:gd name="connsiteY30" fmla="*/ 1096095 h 1745262"/>
                <a:gd name="connsiteX31" fmla="*/ 806195 w 1170491"/>
                <a:gd name="connsiteY31" fmla="*/ 964175 h 1745262"/>
                <a:gd name="connsiteX32" fmla="*/ 806699 w 1170491"/>
                <a:gd name="connsiteY32" fmla="*/ 963884 h 1745262"/>
                <a:gd name="connsiteX33" fmla="*/ 819468 w 1170491"/>
                <a:gd name="connsiteY33" fmla="*/ 1097129 h 1745262"/>
                <a:gd name="connsiteX34" fmla="*/ 697208 w 1170491"/>
                <a:gd name="connsiteY34" fmla="*/ 1159301 h 1745262"/>
                <a:gd name="connsiteX35" fmla="*/ 582802 w 1170491"/>
                <a:gd name="connsiteY35" fmla="*/ 1093170 h 1745262"/>
                <a:gd name="connsiteX36" fmla="*/ 582082 w 1170491"/>
                <a:gd name="connsiteY36" fmla="*/ 1090754 h 1745262"/>
                <a:gd name="connsiteX37" fmla="*/ 693051 w 1170491"/>
                <a:gd name="connsiteY37" fmla="*/ 1162221 h 1745262"/>
                <a:gd name="connsiteX38" fmla="*/ 787754 w 1170491"/>
                <a:gd name="connsiteY38" fmla="*/ 1135031 h 1745262"/>
                <a:gd name="connsiteX39" fmla="*/ 981519 w 1170491"/>
                <a:gd name="connsiteY39" fmla="*/ 1217010 h 1745262"/>
                <a:gd name="connsiteX40" fmla="*/ 1004488 w 1170491"/>
                <a:gd name="connsiteY40" fmla="*/ 1315531 h 1745262"/>
                <a:gd name="connsiteX41" fmla="*/ 920375 w 1170491"/>
                <a:gd name="connsiteY41" fmla="*/ 1473506 h 1745262"/>
                <a:gd name="connsiteX42" fmla="*/ 926974 w 1170491"/>
                <a:gd name="connsiteY42" fmla="*/ 1461368 h 1745262"/>
                <a:gd name="connsiteX43" fmla="*/ 766796 w 1170491"/>
                <a:gd name="connsiteY43" fmla="*/ 1371458 h 1745262"/>
                <a:gd name="connsiteX44" fmla="*/ 770306 w 1170491"/>
                <a:gd name="connsiteY44" fmla="*/ 1369309 h 1745262"/>
                <a:gd name="connsiteX45" fmla="*/ 925440 w 1170491"/>
                <a:gd name="connsiteY45" fmla="*/ 1465876 h 1745262"/>
                <a:gd name="connsiteX46" fmla="*/ 774838 w 1170491"/>
                <a:gd name="connsiteY46" fmla="*/ 1628054 h 1745262"/>
                <a:gd name="connsiteX47" fmla="*/ 571751 w 1170491"/>
                <a:gd name="connsiteY47" fmla="*/ 1552195 h 1745262"/>
                <a:gd name="connsiteX48" fmla="*/ 568513 w 1170491"/>
                <a:gd name="connsiteY48" fmla="*/ 1544331 h 1745262"/>
                <a:gd name="connsiteX49" fmla="*/ 692296 w 1170491"/>
                <a:gd name="connsiteY49" fmla="*/ 1632143 h 1745262"/>
                <a:gd name="connsiteX50" fmla="*/ 533818 w 1170491"/>
                <a:gd name="connsiteY50" fmla="*/ 1745209 h 1745262"/>
                <a:gd name="connsiteX51" fmla="*/ 372301 w 1170491"/>
                <a:gd name="connsiteY51" fmla="*/ 1619888 h 1745262"/>
                <a:gd name="connsiteX52" fmla="*/ 366380 w 1170491"/>
                <a:gd name="connsiteY52" fmla="*/ 1592106 h 1745262"/>
                <a:gd name="connsiteX53" fmla="*/ 250590 w 1170491"/>
                <a:gd name="connsiteY53" fmla="*/ 1443452 h 1745262"/>
                <a:gd name="connsiteX54" fmla="*/ 103455 w 1170491"/>
                <a:gd name="connsiteY54" fmla="*/ 1375108 h 1745262"/>
                <a:gd name="connsiteX55" fmla="*/ 92761 w 1170491"/>
                <a:gd name="connsiteY55" fmla="*/ 1167795 h 1745262"/>
                <a:gd name="connsiteX56" fmla="*/ 305242 w 1170491"/>
                <a:gd name="connsiteY56" fmla="*/ 1125156 h 1745262"/>
                <a:gd name="connsiteX57" fmla="*/ 524987 w 1170491"/>
                <a:gd name="connsiteY57" fmla="*/ 1034051 h 1745262"/>
                <a:gd name="connsiteX58" fmla="*/ 522898 w 1170491"/>
                <a:gd name="connsiteY58" fmla="*/ 1041153 h 1745262"/>
                <a:gd name="connsiteX59" fmla="*/ 326339 w 1170491"/>
                <a:gd name="connsiteY59" fmla="*/ 1128897 h 1745262"/>
                <a:gd name="connsiteX60" fmla="*/ 187801 w 1170491"/>
                <a:gd name="connsiteY60" fmla="*/ 1014840 h 1745262"/>
                <a:gd name="connsiteX61" fmla="*/ 181967 w 1170491"/>
                <a:gd name="connsiteY61" fmla="*/ 1012696 h 1745262"/>
                <a:gd name="connsiteX62" fmla="*/ 305288 w 1170491"/>
                <a:gd name="connsiteY62" fmla="*/ 1123484 h 1745262"/>
                <a:gd name="connsiteX63" fmla="*/ 70961 w 1170491"/>
                <a:gd name="connsiteY63" fmla="*/ 1161909 h 1745262"/>
                <a:gd name="connsiteX64" fmla="*/ 56055 w 1170491"/>
                <a:gd name="connsiteY64" fmla="*/ 1153032 h 1745262"/>
                <a:gd name="connsiteX65" fmla="*/ 44214 w 1170491"/>
                <a:gd name="connsiteY65" fmla="*/ 911953 h 1745262"/>
                <a:gd name="connsiteX66" fmla="*/ 84073 w 1170491"/>
                <a:gd name="connsiteY66" fmla="*/ 882569 h 1745262"/>
                <a:gd name="connsiteX67" fmla="*/ 76811 w 1170491"/>
                <a:gd name="connsiteY67" fmla="*/ 875989 h 1745262"/>
                <a:gd name="connsiteX68" fmla="*/ 80179 w 1170491"/>
                <a:gd name="connsiteY68" fmla="*/ 872273 h 1745262"/>
                <a:gd name="connsiteX69" fmla="*/ 82340 w 1170491"/>
                <a:gd name="connsiteY69" fmla="*/ 666836 h 1745262"/>
                <a:gd name="connsiteX70" fmla="*/ 121082 w 1170491"/>
                <a:gd name="connsiteY70" fmla="*/ 638275 h 1745262"/>
                <a:gd name="connsiteX71" fmla="*/ 143619 w 1170491"/>
                <a:gd name="connsiteY71" fmla="*/ 394472 h 1745262"/>
                <a:gd name="connsiteX72" fmla="*/ 326831 w 1170491"/>
                <a:gd name="connsiteY72" fmla="*/ 359290 h 1745262"/>
                <a:gd name="connsiteX73" fmla="*/ 321111 w 1170491"/>
                <a:gd name="connsiteY73" fmla="*/ 357014 h 1745262"/>
                <a:gd name="connsiteX74" fmla="*/ 141180 w 1170491"/>
                <a:gd name="connsiteY74" fmla="*/ 399723 h 1745262"/>
                <a:gd name="connsiteX75" fmla="*/ 106816 w 1170491"/>
                <a:gd name="connsiteY75" fmla="*/ 291518 h 1745262"/>
                <a:gd name="connsiteX76" fmla="*/ 326327 w 1170491"/>
                <a:gd name="connsiteY76" fmla="*/ 72008 h 1745262"/>
                <a:gd name="connsiteX77" fmla="*/ 394659 w 1170491"/>
                <a:gd name="connsiteY77" fmla="*/ 83948 h 1745262"/>
                <a:gd name="connsiteX78" fmla="*/ 533817 w 1170491"/>
                <a:gd name="connsiteY78"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08168 w 1170491"/>
                <a:gd name="connsiteY19" fmla="*/ 376059 h 1745262"/>
                <a:gd name="connsiteX20" fmla="*/ 1056877 w 1170491"/>
                <a:gd name="connsiteY20" fmla="*/ 525101 h 1745262"/>
                <a:gd name="connsiteX21" fmla="*/ 1047351 w 1170491"/>
                <a:gd name="connsiteY21" fmla="*/ 572282 h 1745262"/>
                <a:gd name="connsiteX22" fmla="*/ 1170491 w 1170491"/>
                <a:gd name="connsiteY22" fmla="*/ 756650 h 1745262"/>
                <a:gd name="connsiteX23" fmla="*/ 954678 w 1170491"/>
                <a:gd name="connsiteY23" fmla="*/ 939840 h 1745262"/>
                <a:gd name="connsiteX24" fmla="*/ 944987 w 1170491"/>
                <a:gd name="connsiteY24" fmla="*/ 936938 h 1745262"/>
                <a:gd name="connsiteX25" fmla="*/ 1106672 w 1170491"/>
                <a:gd name="connsiteY25" fmla="*/ 911837 h 1745262"/>
                <a:gd name="connsiteX26" fmla="*/ 1153258 w 1170491"/>
                <a:gd name="connsiteY26" fmla="*/ 1069421 h 1745262"/>
                <a:gd name="connsiteX27" fmla="*/ 981133 w 1170491"/>
                <a:gd name="connsiteY27" fmla="*/ 1223220 h 1745262"/>
                <a:gd name="connsiteX28" fmla="*/ 790456 w 1170491"/>
                <a:gd name="connsiteY28" fmla="*/ 1140927 h 1745262"/>
                <a:gd name="connsiteX29" fmla="*/ 826656 w 1170491"/>
                <a:gd name="connsiteY29" fmla="*/ 1096095 h 1745262"/>
                <a:gd name="connsiteX30" fmla="*/ 806195 w 1170491"/>
                <a:gd name="connsiteY30" fmla="*/ 964175 h 1745262"/>
                <a:gd name="connsiteX31" fmla="*/ 806699 w 1170491"/>
                <a:gd name="connsiteY31" fmla="*/ 963884 h 1745262"/>
                <a:gd name="connsiteX32" fmla="*/ 819468 w 1170491"/>
                <a:gd name="connsiteY32" fmla="*/ 1097129 h 1745262"/>
                <a:gd name="connsiteX33" fmla="*/ 697208 w 1170491"/>
                <a:gd name="connsiteY33" fmla="*/ 1159301 h 1745262"/>
                <a:gd name="connsiteX34" fmla="*/ 582802 w 1170491"/>
                <a:gd name="connsiteY34" fmla="*/ 1093170 h 1745262"/>
                <a:gd name="connsiteX35" fmla="*/ 582082 w 1170491"/>
                <a:gd name="connsiteY35" fmla="*/ 1090754 h 1745262"/>
                <a:gd name="connsiteX36" fmla="*/ 693051 w 1170491"/>
                <a:gd name="connsiteY36" fmla="*/ 1162221 h 1745262"/>
                <a:gd name="connsiteX37" fmla="*/ 787754 w 1170491"/>
                <a:gd name="connsiteY37" fmla="*/ 1135031 h 1745262"/>
                <a:gd name="connsiteX38" fmla="*/ 981519 w 1170491"/>
                <a:gd name="connsiteY38" fmla="*/ 1217010 h 1745262"/>
                <a:gd name="connsiteX39" fmla="*/ 1004488 w 1170491"/>
                <a:gd name="connsiteY39" fmla="*/ 1315531 h 1745262"/>
                <a:gd name="connsiteX40" fmla="*/ 920375 w 1170491"/>
                <a:gd name="connsiteY40" fmla="*/ 1473506 h 1745262"/>
                <a:gd name="connsiteX41" fmla="*/ 926974 w 1170491"/>
                <a:gd name="connsiteY41" fmla="*/ 1461368 h 1745262"/>
                <a:gd name="connsiteX42" fmla="*/ 766796 w 1170491"/>
                <a:gd name="connsiteY42" fmla="*/ 1371458 h 1745262"/>
                <a:gd name="connsiteX43" fmla="*/ 770306 w 1170491"/>
                <a:gd name="connsiteY43" fmla="*/ 1369309 h 1745262"/>
                <a:gd name="connsiteX44" fmla="*/ 925440 w 1170491"/>
                <a:gd name="connsiteY44" fmla="*/ 1465876 h 1745262"/>
                <a:gd name="connsiteX45" fmla="*/ 774838 w 1170491"/>
                <a:gd name="connsiteY45" fmla="*/ 1628054 h 1745262"/>
                <a:gd name="connsiteX46" fmla="*/ 571751 w 1170491"/>
                <a:gd name="connsiteY46" fmla="*/ 1552195 h 1745262"/>
                <a:gd name="connsiteX47" fmla="*/ 568513 w 1170491"/>
                <a:gd name="connsiteY47" fmla="*/ 1544331 h 1745262"/>
                <a:gd name="connsiteX48" fmla="*/ 692296 w 1170491"/>
                <a:gd name="connsiteY48" fmla="*/ 1632143 h 1745262"/>
                <a:gd name="connsiteX49" fmla="*/ 533818 w 1170491"/>
                <a:gd name="connsiteY49" fmla="*/ 1745209 h 1745262"/>
                <a:gd name="connsiteX50" fmla="*/ 372301 w 1170491"/>
                <a:gd name="connsiteY50" fmla="*/ 1619888 h 1745262"/>
                <a:gd name="connsiteX51" fmla="*/ 366380 w 1170491"/>
                <a:gd name="connsiteY51" fmla="*/ 1592106 h 1745262"/>
                <a:gd name="connsiteX52" fmla="*/ 250590 w 1170491"/>
                <a:gd name="connsiteY52" fmla="*/ 1443452 h 1745262"/>
                <a:gd name="connsiteX53" fmla="*/ 103455 w 1170491"/>
                <a:gd name="connsiteY53" fmla="*/ 1375108 h 1745262"/>
                <a:gd name="connsiteX54" fmla="*/ 92761 w 1170491"/>
                <a:gd name="connsiteY54" fmla="*/ 1167795 h 1745262"/>
                <a:gd name="connsiteX55" fmla="*/ 305242 w 1170491"/>
                <a:gd name="connsiteY55" fmla="*/ 1125156 h 1745262"/>
                <a:gd name="connsiteX56" fmla="*/ 524987 w 1170491"/>
                <a:gd name="connsiteY56" fmla="*/ 1034051 h 1745262"/>
                <a:gd name="connsiteX57" fmla="*/ 522898 w 1170491"/>
                <a:gd name="connsiteY57" fmla="*/ 1041153 h 1745262"/>
                <a:gd name="connsiteX58" fmla="*/ 326339 w 1170491"/>
                <a:gd name="connsiteY58" fmla="*/ 1128897 h 1745262"/>
                <a:gd name="connsiteX59" fmla="*/ 187801 w 1170491"/>
                <a:gd name="connsiteY59" fmla="*/ 1014840 h 1745262"/>
                <a:gd name="connsiteX60" fmla="*/ 181967 w 1170491"/>
                <a:gd name="connsiteY60" fmla="*/ 1012696 h 1745262"/>
                <a:gd name="connsiteX61" fmla="*/ 305288 w 1170491"/>
                <a:gd name="connsiteY61" fmla="*/ 1123484 h 1745262"/>
                <a:gd name="connsiteX62" fmla="*/ 70961 w 1170491"/>
                <a:gd name="connsiteY62" fmla="*/ 1161909 h 1745262"/>
                <a:gd name="connsiteX63" fmla="*/ 56055 w 1170491"/>
                <a:gd name="connsiteY63" fmla="*/ 1153032 h 1745262"/>
                <a:gd name="connsiteX64" fmla="*/ 44214 w 1170491"/>
                <a:gd name="connsiteY64" fmla="*/ 911953 h 1745262"/>
                <a:gd name="connsiteX65" fmla="*/ 84073 w 1170491"/>
                <a:gd name="connsiteY65" fmla="*/ 882569 h 1745262"/>
                <a:gd name="connsiteX66" fmla="*/ 76811 w 1170491"/>
                <a:gd name="connsiteY66" fmla="*/ 875989 h 1745262"/>
                <a:gd name="connsiteX67" fmla="*/ 80179 w 1170491"/>
                <a:gd name="connsiteY67" fmla="*/ 872273 h 1745262"/>
                <a:gd name="connsiteX68" fmla="*/ 82340 w 1170491"/>
                <a:gd name="connsiteY68" fmla="*/ 666836 h 1745262"/>
                <a:gd name="connsiteX69" fmla="*/ 121082 w 1170491"/>
                <a:gd name="connsiteY69" fmla="*/ 638275 h 1745262"/>
                <a:gd name="connsiteX70" fmla="*/ 143619 w 1170491"/>
                <a:gd name="connsiteY70" fmla="*/ 394472 h 1745262"/>
                <a:gd name="connsiteX71" fmla="*/ 326831 w 1170491"/>
                <a:gd name="connsiteY71" fmla="*/ 359290 h 1745262"/>
                <a:gd name="connsiteX72" fmla="*/ 321111 w 1170491"/>
                <a:gd name="connsiteY72" fmla="*/ 357014 h 1745262"/>
                <a:gd name="connsiteX73" fmla="*/ 141180 w 1170491"/>
                <a:gd name="connsiteY73" fmla="*/ 399723 h 1745262"/>
                <a:gd name="connsiteX74" fmla="*/ 106816 w 1170491"/>
                <a:gd name="connsiteY74" fmla="*/ 291518 h 1745262"/>
                <a:gd name="connsiteX75" fmla="*/ 326327 w 1170491"/>
                <a:gd name="connsiteY75" fmla="*/ 72008 h 1745262"/>
                <a:gd name="connsiteX76" fmla="*/ 394659 w 1170491"/>
                <a:gd name="connsiteY76" fmla="*/ 83948 h 1745262"/>
                <a:gd name="connsiteX77" fmla="*/ 533817 w 1170491"/>
                <a:gd name="connsiteY77"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08168 w 1170491"/>
                <a:gd name="connsiteY19" fmla="*/ 376059 h 1745262"/>
                <a:gd name="connsiteX20" fmla="*/ 1056877 w 1170491"/>
                <a:gd name="connsiteY20" fmla="*/ 525101 h 1745262"/>
                <a:gd name="connsiteX21" fmla="*/ 1047351 w 1170491"/>
                <a:gd name="connsiteY21" fmla="*/ 572282 h 1745262"/>
                <a:gd name="connsiteX22" fmla="*/ 1170491 w 1170491"/>
                <a:gd name="connsiteY22" fmla="*/ 756650 h 1745262"/>
                <a:gd name="connsiteX23" fmla="*/ 944987 w 1170491"/>
                <a:gd name="connsiteY23" fmla="*/ 936938 h 1745262"/>
                <a:gd name="connsiteX24" fmla="*/ 1106672 w 1170491"/>
                <a:gd name="connsiteY24" fmla="*/ 911837 h 1745262"/>
                <a:gd name="connsiteX25" fmla="*/ 1153258 w 1170491"/>
                <a:gd name="connsiteY25" fmla="*/ 1069421 h 1745262"/>
                <a:gd name="connsiteX26" fmla="*/ 981133 w 1170491"/>
                <a:gd name="connsiteY26" fmla="*/ 1223220 h 1745262"/>
                <a:gd name="connsiteX27" fmla="*/ 790456 w 1170491"/>
                <a:gd name="connsiteY27" fmla="*/ 1140927 h 1745262"/>
                <a:gd name="connsiteX28" fmla="*/ 826656 w 1170491"/>
                <a:gd name="connsiteY28" fmla="*/ 1096095 h 1745262"/>
                <a:gd name="connsiteX29" fmla="*/ 806195 w 1170491"/>
                <a:gd name="connsiteY29" fmla="*/ 964175 h 1745262"/>
                <a:gd name="connsiteX30" fmla="*/ 806699 w 1170491"/>
                <a:gd name="connsiteY30" fmla="*/ 963884 h 1745262"/>
                <a:gd name="connsiteX31" fmla="*/ 819468 w 1170491"/>
                <a:gd name="connsiteY31" fmla="*/ 1097129 h 1745262"/>
                <a:gd name="connsiteX32" fmla="*/ 697208 w 1170491"/>
                <a:gd name="connsiteY32" fmla="*/ 1159301 h 1745262"/>
                <a:gd name="connsiteX33" fmla="*/ 582802 w 1170491"/>
                <a:gd name="connsiteY33" fmla="*/ 1093170 h 1745262"/>
                <a:gd name="connsiteX34" fmla="*/ 582082 w 1170491"/>
                <a:gd name="connsiteY34" fmla="*/ 1090754 h 1745262"/>
                <a:gd name="connsiteX35" fmla="*/ 693051 w 1170491"/>
                <a:gd name="connsiteY35" fmla="*/ 1162221 h 1745262"/>
                <a:gd name="connsiteX36" fmla="*/ 787754 w 1170491"/>
                <a:gd name="connsiteY36" fmla="*/ 1135031 h 1745262"/>
                <a:gd name="connsiteX37" fmla="*/ 981519 w 1170491"/>
                <a:gd name="connsiteY37" fmla="*/ 1217010 h 1745262"/>
                <a:gd name="connsiteX38" fmla="*/ 1004488 w 1170491"/>
                <a:gd name="connsiteY38" fmla="*/ 1315531 h 1745262"/>
                <a:gd name="connsiteX39" fmla="*/ 920375 w 1170491"/>
                <a:gd name="connsiteY39" fmla="*/ 1473506 h 1745262"/>
                <a:gd name="connsiteX40" fmla="*/ 926974 w 1170491"/>
                <a:gd name="connsiteY40" fmla="*/ 1461368 h 1745262"/>
                <a:gd name="connsiteX41" fmla="*/ 766796 w 1170491"/>
                <a:gd name="connsiteY41" fmla="*/ 1371458 h 1745262"/>
                <a:gd name="connsiteX42" fmla="*/ 770306 w 1170491"/>
                <a:gd name="connsiteY42" fmla="*/ 1369309 h 1745262"/>
                <a:gd name="connsiteX43" fmla="*/ 925440 w 1170491"/>
                <a:gd name="connsiteY43" fmla="*/ 1465876 h 1745262"/>
                <a:gd name="connsiteX44" fmla="*/ 774838 w 1170491"/>
                <a:gd name="connsiteY44" fmla="*/ 1628054 h 1745262"/>
                <a:gd name="connsiteX45" fmla="*/ 571751 w 1170491"/>
                <a:gd name="connsiteY45" fmla="*/ 1552195 h 1745262"/>
                <a:gd name="connsiteX46" fmla="*/ 568513 w 1170491"/>
                <a:gd name="connsiteY46" fmla="*/ 1544331 h 1745262"/>
                <a:gd name="connsiteX47" fmla="*/ 692296 w 1170491"/>
                <a:gd name="connsiteY47" fmla="*/ 1632143 h 1745262"/>
                <a:gd name="connsiteX48" fmla="*/ 533818 w 1170491"/>
                <a:gd name="connsiteY48" fmla="*/ 1745209 h 1745262"/>
                <a:gd name="connsiteX49" fmla="*/ 372301 w 1170491"/>
                <a:gd name="connsiteY49" fmla="*/ 1619888 h 1745262"/>
                <a:gd name="connsiteX50" fmla="*/ 366380 w 1170491"/>
                <a:gd name="connsiteY50" fmla="*/ 1592106 h 1745262"/>
                <a:gd name="connsiteX51" fmla="*/ 250590 w 1170491"/>
                <a:gd name="connsiteY51" fmla="*/ 1443452 h 1745262"/>
                <a:gd name="connsiteX52" fmla="*/ 103455 w 1170491"/>
                <a:gd name="connsiteY52" fmla="*/ 1375108 h 1745262"/>
                <a:gd name="connsiteX53" fmla="*/ 92761 w 1170491"/>
                <a:gd name="connsiteY53" fmla="*/ 1167795 h 1745262"/>
                <a:gd name="connsiteX54" fmla="*/ 305242 w 1170491"/>
                <a:gd name="connsiteY54" fmla="*/ 1125156 h 1745262"/>
                <a:gd name="connsiteX55" fmla="*/ 524987 w 1170491"/>
                <a:gd name="connsiteY55" fmla="*/ 1034051 h 1745262"/>
                <a:gd name="connsiteX56" fmla="*/ 522898 w 1170491"/>
                <a:gd name="connsiteY56" fmla="*/ 1041153 h 1745262"/>
                <a:gd name="connsiteX57" fmla="*/ 326339 w 1170491"/>
                <a:gd name="connsiteY57" fmla="*/ 1128897 h 1745262"/>
                <a:gd name="connsiteX58" fmla="*/ 187801 w 1170491"/>
                <a:gd name="connsiteY58" fmla="*/ 1014840 h 1745262"/>
                <a:gd name="connsiteX59" fmla="*/ 181967 w 1170491"/>
                <a:gd name="connsiteY59" fmla="*/ 1012696 h 1745262"/>
                <a:gd name="connsiteX60" fmla="*/ 305288 w 1170491"/>
                <a:gd name="connsiteY60" fmla="*/ 1123484 h 1745262"/>
                <a:gd name="connsiteX61" fmla="*/ 70961 w 1170491"/>
                <a:gd name="connsiteY61" fmla="*/ 1161909 h 1745262"/>
                <a:gd name="connsiteX62" fmla="*/ 56055 w 1170491"/>
                <a:gd name="connsiteY62" fmla="*/ 1153032 h 1745262"/>
                <a:gd name="connsiteX63" fmla="*/ 44214 w 1170491"/>
                <a:gd name="connsiteY63" fmla="*/ 911953 h 1745262"/>
                <a:gd name="connsiteX64" fmla="*/ 84073 w 1170491"/>
                <a:gd name="connsiteY64" fmla="*/ 882569 h 1745262"/>
                <a:gd name="connsiteX65" fmla="*/ 76811 w 1170491"/>
                <a:gd name="connsiteY65" fmla="*/ 875989 h 1745262"/>
                <a:gd name="connsiteX66" fmla="*/ 80179 w 1170491"/>
                <a:gd name="connsiteY66" fmla="*/ 872273 h 1745262"/>
                <a:gd name="connsiteX67" fmla="*/ 82340 w 1170491"/>
                <a:gd name="connsiteY67" fmla="*/ 666836 h 1745262"/>
                <a:gd name="connsiteX68" fmla="*/ 121082 w 1170491"/>
                <a:gd name="connsiteY68" fmla="*/ 638275 h 1745262"/>
                <a:gd name="connsiteX69" fmla="*/ 143619 w 1170491"/>
                <a:gd name="connsiteY69" fmla="*/ 394472 h 1745262"/>
                <a:gd name="connsiteX70" fmla="*/ 326831 w 1170491"/>
                <a:gd name="connsiteY70" fmla="*/ 359290 h 1745262"/>
                <a:gd name="connsiteX71" fmla="*/ 321111 w 1170491"/>
                <a:gd name="connsiteY71" fmla="*/ 357014 h 1745262"/>
                <a:gd name="connsiteX72" fmla="*/ 141180 w 1170491"/>
                <a:gd name="connsiteY72" fmla="*/ 399723 h 1745262"/>
                <a:gd name="connsiteX73" fmla="*/ 106816 w 1170491"/>
                <a:gd name="connsiteY73" fmla="*/ 291518 h 1745262"/>
                <a:gd name="connsiteX74" fmla="*/ 326327 w 1170491"/>
                <a:gd name="connsiteY74" fmla="*/ 72008 h 1745262"/>
                <a:gd name="connsiteX75" fmla="*/ 394659 w 1170491"/>
                <a:gd name="connsiteY75" fmla="*/ 83948 h 1745262"/>
                <a:gd name="connsiteX76" fmla="*/ 533817 w 1170491"/>
                <a:gd name="connsiteY76"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08168 w 1170491"/>
                <a:gd name="connsiteY19" fmla="*/ 376059 h 1745262"/>
                <a:gd name="connsiteX20" fmla="*/ 1056877 w 1170491"/>
                <a:gd name="connsiteY20" fmla="*/ 525101 h 1745262"/>
                <a:gd name="connsiteX21" fmla="*/ 1047351 w 1170491"/>
                <a:gd name="connsiteY21" fmla="*/ 572282 h 1745262"/>
                <a:gd name="connsiteX22" fmla="*/ 1170491 w 1170491"/>
                <a:gd name="connsiteY22" fmla="*/ 756650 h 1745262"/>
                <a:gd name="connsiteX23" fmla="*/ 944987 w 1170491"/>
                <a:gd name="connsiteY23" fmla="*/ 936938 h 1745262"/>
                <a:gd name="connsiteX24" fmla="*/ 1106672 w 1170491"/>
                <a:gd name="connsiteY24" fmla="*/ 911837 h 1745262"/>
                <a:gd name="connsiteX25" fmla="*/ 1153258 w 1170491"/>
                <a:gd name="connsiteY25" fmla="*/ 1069421 h 1745262"/>
                <a:gd name="connsiteX26" fmla="*/ 981133 w 1170491"/>
                <a:gd name="connsiteY26" fmla="*/ 1223220 h 1745262"/>
                <a:gd name="connsiteX27" fmla="*/ 790456 w 1170491"/>
                <a:gd name="connsiteY27" fmla="*/ 1140927 h 1745262"/>
                <a:gd name="connsiteX28" fmla="*/ 826656 w 1170491"/>
                <a:gd name="connsiteY28" fmla="*/ 1096095 h 1745262"/>
                <a:gd name="connsiteX29" fmla="*/ 806195 w 1170491"/>
                <a:gd name="connsiteY29" fmla="*/ 964175 h 1745262"/>
                <a:gd name="connsiteX30" fmla="*/ 806699 w 1170491"/>
                <a:gd name="connsiteY30" fmla="*/ 963884 h 1745262"/>
                <a:gd name="connsiteX31" fmla="*/ 819468 w 1170491"/>
                <a:gd name="connsiteY31" fmla="*/ 1097129 h 1745262"/>
                <a:gd name="connsiteX32" fmla="*/ 697208 w 1170491"/>
                <a:gd name="connsiteY32" fmla="*/ 1159301 h 1745262"/>
                <a:gd name="connsiteX33" fmla="*/ 582802 w 1170491"/>
                <a:gd name="connsiteY33" fmla="*/ 1093170 h 1745262"/>
                <a:gd name="connsiteX34" fmla="*/ 582082 w 1170491"/>
                <a:gd name="connsiteY34" fmla="*/ 1090754 h 1745262"/>
                <a:gd name="connsiteX35" fmla="*/ 693051 w 1170491"/>
                <a:gd name="connsiteY35" fmla="*/ 1162221 h 1745262"/>
                <a:gd name="connsiteX36" fmla="*/ 787754 w 1170491"/>
                <a:gd name="connsiteY36" fmla="*/ 1135031 h 1745262"/>
                <a:gd name="connsiteX37" fmla="*/ 981519 w 1170491"/>
                <a:gd name="connsiteY37" fmla="*/ 1217010 h 1745262"/>
                <a:gd name="connsiteX38" fmla="*/ 1004488 w 1170491"/>
                <a:gd name="connsiteY38" fmla="*/ 1315531 h 1745262"/>
                <a:gd name="connsiteX39" fmla="*/ 920375 w 1170491"/>
                <a:gd name="connsiteY39" fmla="*/ 1473506 h 1745262"/>
                <a:gd name="connsiteX40" fmla="*/ 926974 w 1170491"/>
                <a:gd name="connsiteY40" fmla="*/ 1461368 h 1745262"/>
                <a:gd name="connsiteX41" fmla="*/ 766796 w 1170491"/>
                <a:gd name="connsiteY41" fmla="*/ 1371458 h 1745262"/>
                <a:gd name="connsiteX42" fmla="*/ 770306 w 1170491"/>
                <a:gd name="connsiteY42" fmla="*/ 1369309 h 1745262"/>
                <a:gd name="connsiteX43" fmla="*/ 925440 w 1170491"/>
                <a:gd name="connsiteY43" fmla="*/ 1465876 h 1745262"/>
                <a:gd name="connsiteX44" fmla="*/ 774838 w 1170491"/>
                <a:gd name="connsiteY44" fmla="*/ 1628054 h 1745262"/>
                <a:gd name="connsiteX45" fmla="*/ 571751 w 1170491"/>
                <a:gd name="connsiteY45" fmla="*/ 1552195 h 1745262"/>
                <a:gd name="connsiteX46" fmla="*/ 568513 w 1170491"/>
                <a:gd name="connsiteY46" fmla="*/ 1544331 h 1745262"/>
                <a:gd name="connsiteX47" fmla="*/ 692296 w 1170491"/>
                <a:gd name="connsiteY47" fmla="*/ 1632143 h 1745262"/>
                <a:gd name="connsiteX48" fmla="*/ 533818 w 1170491"/>
                <a:gd name="connsiteY48" fmla="*/ 1745209 h 1745262"/>
                <a:gd name="connsiteX49" fmla="*/ 372301 w 1170491"/>
                <a:gd name="connsiteY49" fmla="*/ 1619888 h 1745262"/>
                <a:gd name="connsiteX50" fmla="*/ 366380 w 1170491"/>
                <a:gd name="connsiteY50" fmla="*/ 1592106 h 1745262"/>
                <a:gd name="connsiteX51" fmla="*/ 250590 w 1170491"/>
                <a:gd name="connsiteY51" fmla="*/ 1443452 h 1745262"/>
                <a:gd name="connsiteX52" fmla="*/ 103455 w 1170491"/>
                <a:gd name="connsiteY52" fmla="*/ 1375108 h 1745262"/>
                <a:gd name="connsiteX53" fmla="*/ 92761 w 1170491"/>
                <a:gd name="connsiteY53" fmla="*/ 1167795 h 1745262"/>
                <a:gd name="connsiteX54" fmla="*/ 305242 w 1170491"/>
                <a:gd name="connsiteY54" fmla="*/ 1125156 h 1745262"/>
                <a:gd name="connsiteX55" fmla="*/ 524987 w 1170491"/>
                <a:gd name="connsiteY55" fmla="*/ 1034051 h 1745262"/>
                <a:gd name="connsiteX56" fmla="*/ 522898 w 1170491"/>
                <a:gd name="connsiteY56" fmla="*/ 1041153 h 1745262"/>
                <a:gd name="connsiteX57" fmla="*/ 326339 w 1170491"/>
                <a:gd name="connsiteY57" fmla="*/ 1128897 h 1745262"/>
                <a:gd name="connsiteX58" fmla="*/ 187801 w 1170491"/>
                <a:gd name="connsiteY58" fmla="*/ 1014840 h 1745262"/>
                <a:gd name="connsiteX59" fmla="*/ 181967 w 1170491"/>
                <a:gd name="connsiteY59" fmla="*/ 1012696 h 1745262"/>
                <a:gd name="connsiteX60" fmla="*/ 305288 w 1170491"/>
                <a:gd name="connsiteY60" fmla="*/ 1123484 h 1745262"/>
                <a:gd name="connsiteX61" fmla="*/ 70961 w 1170491"/>
                <a:gd name="connsiteY61" fmla="*/ 1161909 h 1745262"/>
                <a:gd name="connsiteX62" fmla="*/ 56055 w 1170491"/>
                <a:gd name="connsiteY62" fmla="*/ 1153032 h 1745262"/>
                <a:gd name="connsiteX63" fmla="*/ 44214 w 1170491"/>
                <a:gd name="connsiteY63" fmla="*/ 911953 h 1745262"/>
                <a:gd name="connsiteX64" fmla="*/ 84073 w 1170491"/>
                <a:gd name="connsiteY64" fmla="*/ 882569 h 1745262"/>
                <a:gd name="connsiteX65" fmla="*/ 76811 w 1170491"/>
                <a:gd name="connsiteY65" fmla="*/ 875989 h 1745262"/>
                <a:gd name="connsiteX66" fmla="*/ 80179 w 1170491"/>
                <a:gd name="connsiteY66" fmla="*/ 872273 h 1745262"/>
                <a:gd name="connsiteX67" fmla="*/ 82340 w 1170491"/>
                <a:gd name="connsiteY67" fmla="*/ 666836 h 1745262"/>
                <a:gd name="connsiteX68" fmla="*/ 121082 w 1170491"/>
                <a:gd name="connsiteY68" fmla="*/ 638275 h 1745262"/>
                <a:gd name="connsiteX69" fmla="*/ 143619 w 1170491"/>
                <a:gd name="connsiteY69" fmla="*/ 394472 h 1745262"/>
                <a:gd name="connsiteX70" fmla="*/ 326831 w 1170491"/>
                <a:gd name="connsiteY70" fmla="*/ 359290 h 1745262"/>
                <a:gd name="connsiteX71" fmla="*/ 321111 w 1170491"/>
                <a:gd name="connsiteY71" fmla="*/ 357014 h 1745262"/>
                <a:gd name="connsiteX72" fmla="*/ 141180 w 1170491"/>
                <a:gd name="connsiteY72" fmla="*/ 399723 h 1745262"/>
                <a:gd name="connsiteX73" fmla="*/ 106816 w 1170491"/>
                <a:gd name="connsiteY73" fmla="*/ 291518 h 1745262"/>
                <a:gd name="connsiteX74" fmla="*/ 326327 w 1170491"/>
                <a:gd name="connsiteY74" fmla="*/ 72008 h 1745262"/>
                <a:gd name="connsiteX75" fmla="*/ 394659 w 1170491"/>
                <a:gd name="connsiteY75" fmla="*/ 83948 h 1745262"/>
                <a:gd name="connsiteX76" fmla="*/ 533817 w 1170491"/>
                <a:gd name="connsiteY76" fmla="*/ 0 h 1745262"/>
                <a:gd name="connsiteX0" fmla="*/ 429221 w 1170491"/>
                <a:gd name="connsiteY0" fmla="*/ 671495 h 1745262"/>
                <a:gd name="connsiteX1" fmla="*/ 388917 w 1170491"/>
                <a:gd name="connsiteY1" fmla="*/ 672439 h 1745262"/>
                <a:gd name="connsiteX2" fmla="*/ 336101 w 1170491"/>
                <a:gd name="connsiteY2" fmla="*/ 687858 h 1745262"/>
                <a:gd name="connsiteX3" fmla="*/ 339124 w 1170491"/>
                <a:gd name="connsiteY3" fmla="*/ 690701 h 1745262"/>
                <a:gd name="connsiteX4" fmla="*/ 543349 w 1170491"/>
                <a:gd name="connsiteY4" fmla="*/ 726582 h 1745262"/>
                <a:gd name="connsiteX5" fmla="*/ 596580 w 1170491"/>
                <a:gd name="connsiteY5" fmla="*/ 916786 h 1745262"/>
                <a:gd name="connsiteX6" fmla="*/ 593243 w 1170491"/>
                <a:gd name="connsiteY6" fmla="*/ 915886 h 1745262"/>
                <a:gd name="connsiteX7" fmla="*/ 542821 w 1170491"/>
                <a:gd name="connsiteY7" fmla="*/ 727914 h 1745262"/>
                <a:gd name="connsiteX8" fmla="*/ 429221 w 1170491"/>
                <a:gd name="connsiteY8" fmla="*/ 671495 h 1745262"/>
                <a:gd name="connsiteX9" fmla="*/ 588421 w 1170491"/>
                <a:gd name="connsiteY9" fmla="*/ 580980 h 1745262"/>
                <a:gd name="connsiteX10" fmla="*/ 446738 w 1170491"/>
                <a:gd name="connsiteY10" fmla="*/ 649695 h 1745262"/>
                <a:gd name="connsiteX11" fmla="*/ 441944 w 1170491"/>
                <a:gd name="connsiteY11" fmla="*/ 651124 h 1745262"/>
                <a:gd name="connsiteX12" fmla="*/ 775453 w 1170491"/>
                <a:gd name="connsiteY12" fmla="*/ 739852 h 1745262"/>
                <a:gd name="connsiteX13" fmla="*/ 588421 w 1170491"/>
                <a:gd name="connsiteY13" fmla="*/ 580980 h 1745262"/>
                <a:gd name="connsiteX14" fmla="*/ 533817 w 1170491"/>
                <a:gd name="connsiteY14" fmla="*/ 0 h 1745262"/>
                <a:gd name="connsiteX15" fmla="*/ 703525 w 1170491"/>
                <a:gd name="connsiteY15" fmla="*/ 147127 h 1745262"/>
                <a:gd name="connsiteX16" fmla="*/ 562024 w 1170491"/>
                <a:gd name="connsiteY16" fmla="*/ 352718 h 1745262"/>
                <a:gd name="connsiteX17" fmla="*/ 701713 w 1170491"/>
                <a:gd name="connsiteY17" fmla="*/ 149764 h 1745262"/>
                <a:gd name="connsiteX18" fmla="*/ 920515 w 1170491"/>
                <a:gd name="connsiteY18" fmla="*/ 317877 h 1745262"/>
                <a:gd name="connsiteX19" fmla="*/ 908168 w 1170491"/>
                <a:gd name="connsiteY19" fmla="*/ 376059 h 1745262"/>
                <a:gd name="connsiteX20" fmla="*/ 1056877 w 1170491"/>
                <a:gd name="connsiteY20" fmla="*/ 525101 h 1745262"/>
                <a:gd name="connsiteX21" fmla="*/ 1047351 w 1170491"/>
                <a:gd name="connsiteY21" fmla="*/ 572282 h 1745262"/>
                <a:gd name="connsiteX22" fmla="*/ 1170491 w 1170491"/>
                <a:gd name="connsiteY22" fmla="*/ 756650 h 1745262"/>
                <a:gd name="connsiteX23" fmla="*/ 944987 w 1170491"/>
                <a:gd name="connsiteY23" fmla="*/ 936938 h 1745262"/>
                <a:gd name="connsiteX24" fmla="*/ 1106672 w 1170491"/>
                <a:gd name="connsiteY24" fmla="*/ 911837 h 1745262"/>
                <a:gd name="connsiteX25" fmla="*/ 1153258 w 1170491"/>
                <a:gd name="connsiteY25" fmla="*/ 1069421 h 1745262"/>
                <a:gd name="connsiteX26" fmla="*/ 981133 w 1170491"/>
                <a:gd name="connsiteY26" fmla="*/ 1223220 h 1745262"/>
                <a:gd name="connsiteX27" fmla="*/ 790456 w 1170491"/>
                <a:gd name="connsiteY27" fmla="*/ 1140927 h 1745262"/>
                <a:gd name="connsiteX28" fmla="*/ 826656 w 1170491"/>
                <a:gd name="connsiteY28" fmla="*/ 1096095 h 1745262"/>
                <a:gd name="connsiteX29" fmla="*/ 806195 w 1170491"/>
                <a:gd name="connsiteY29" fmla="*/ 964175 h 1745262"/>
                <a:gd name="connsiteX30" fmla="*/ 806699 w 1170491"/>
                <a:gd name="connsiteY30" fmla="*/ 963884 h 1745262"/>
                <a:gd name="connsiteX31" fmla="*/ 819468 w 1170491"/>
                <a:gd name="connsiteY31" fmla="*/ 1097129 h 1745262"/>
                <a:gd name="connsiteX32" fmla="*/ 697208 w 1170491"/>
                <a:gd name="connsiteY32" fmla="*/ 1159301 h 1745262"/>
                <a:gd name="connsiteX33" fmla="*/ 582802 w 1170491"/>
                <a:gd name="connsiteY33" fmla="*/ 1093170 h 1745262"/>
                <a:gd name="connsiteX34" fmla="*/ 582082 w 1170491"/>
                <a:gd name="connsiteY34" fmla="*/ 1090754 h 1745262"/>
                <a:gd name="connsiteX35" fmla="*/ 693051 w 1170491"/>
                <a:gd name="connsiteY35" fmla="*/ 1162221 h 1745262"/>
                <a:gd name="connsiteX36" fmla="*/ 787754 w 1170491"/>
                <a:gd name="connsiteY36" fmla="*/ 1135031 h 1745262"/>
                <a:gd name="connsiteX37" fmla="*/ 981519 w 1170491"/>
                <a:gd name="connsiteY37" fmla="*/ 1217010 h 1745262"/>
                <a:gd name="connsiteX38" fmla="*/ 1004488 w 1170491"/>
                <a:gd name="connsiteY38" fmla="*/ 1315531 h 1745262"/>
                <a:gd name="connsiteX39" fmla="*/ 920375 w 1170491"/>
                <a:gd name="connsiteY39" fmla="*/ 1473506 h 1745262"/>
                <a:gd name="connsiteX40" fmla="*/ 926974 w 1170491"/>
                <a:gd name="connsiteY40" fmla="*/ 1461368 h 1745262"/>
                <a:gd name="connsiteX41" fmla="*/ 766796 w 1170491"/>
                <a:gd name="connsiteY41" fmla="*/ 1371458 h 1745262"/>
                <a:gd name="connsiteX42" fmla="*/ 770306 w 1170491"/>
                <a:gd name="connsiteY42" fmla="*/ 1369309 h 1745262"/>
                <a:gd name="connsiteX43" fmla="*/ 925440 w 1170491"/>
                <a:gd name="connsiteY43" fmla="*/ 1465876 h 1745262"/>
                <a:gd name="connsiteX44" fmla="*/ 774838 w 1170491"/>
                <a:gd name="connsiteY44" fmla="*/ 1628054 h 1745262"/>
                <a:gd name="connsiteX45" fmla="*/ 571751 w 1170491"/>
                <a:gd name="connsiteY45" fmla="*/ 1552195 h 1745262"/>
                <a:gd name="connsiteX46" fmla="*/ 568513 w 1170491"/>
                <a:gd name="connsiteY46" fmla="*/ 1544331 h 1745262"/>
                <a:gd name="connsiteX47" fmla="*/ 692296 w 1170491"/>
                <a:gd name="connsiteY47" fmla="*/ 1632143 h 1745262"/>
                <a:gd name="connsiteX48" fmla="*/ 533818 w 1170491"/>
                <a:gd name="connsiteY48" fmla="*/ 1745209 h 1745262"/>
                <a:gd name="connsiteX49" fmla="*/ 372301 w 1170491"/>
                <a:gd name="connsiteY49" fmla="*/ 1619888 h 1745262"/>
                <a:gd name="connsiteX50" fmla="*/ 366380 w 1170491"/>
                <a:gd name="connsiteY50" fmla="*/ 1592106 h 1745262"/>
                <a:gd name="connsiteX51" fmla="*/ 250590 w 1170491"/>
                <a:gd name="connsiteY51" fmla="*/ 1443452 h 1745262"/>
                <a:gd name="connsiteX52" fmla="*/ 103455 w 1170491"/>
                <a:gd name="connsiteY52" fmla="*/ 1375108 h 1745262"/>
                <a:gd name="connsiteX53" fmla="*/ 92761 w 1170491"/>
                <a:gd name="connsiteY53" fmla="*/ 1167795 h 1745262"/>
                <a:gd name="connsiteX54" fmla="*/ 305242 w 1170491"/>
                <a:gd name="connsiteY54" fmla="*/ 1125156 h 1745262"/>
                <a:gd name="connsiteX55" fmla="*/ 524987 w 1170491"/>
                <a:gd name="connsiteY55" fmla="*/ 1034051 h 1745262"/>
                <a:gd name="connsiteX56" fmla="*/ 522898 w 1170491"/>
                <a:gd name="connsiteY56" fmla="*/ 1041153 h 1745262"/>
                <a:gd name="connsiteX57" fmla="*/ 326339 w 1170491"/>
                <a:gd name="connsiteY57" fmla="*/ 1128897 h 1745262"/>
                <a:gd name="connsiteX58" fmla="*/ 187801 w 1170491"/>
                <a:gd name="connsiteY58" fmla="*/ 1014840 h 1745262"/>
                <a:gd name="connsiteX59" fmla="*/ 181967 w 1170491"/>
                <a:gd name="connsiteY59" fmla="*/ 1012696 h 1745262"/>
                <a:gd name="connsiteX60" fmla="*/ 305288 w 1170491"/>
                <a:gd name="connsiteY60" fmla="*/ 1123484 h 1745262"/>
                <a:gd name="connsiteX61" fmla="*/ 70961 w 1170491"/>
                <a:gd name="connsiteY61" fmla="*/ 1161909 h 1745262"/>
                <a:gd name="connsiteX62" fmla="*/ 56055 w 1170491"/>
                <a:gd name="connsiteY62" fmla="*/ 1153032 h 1745262"/>
                <a:gd name="connsiteX63" fmla="*/ 44214 w 1170491"/>
                <a:gd name="connsiteY63" fmla="*/ 911953 h 1745262"/>
                <a:gd name="connsiteX64" fmla="*/ 84073 w 1170491"/>
                <a:gd name="connsiteY64" fmla="*/ 882569 h 1745262"/>
                <a:gd name="connsiteX65" fmla="*/ 76811 w 1170491"/>
                <a:gd name="connsiteY65" fmla="*/ 875989 h 1745262"/>
                <a:gd name="connsiteX66" fmla="*/ 80179 w 1170491"/>
                <a:gd name="connsiteY66" fmla="*/ 872273 h 1745262"/>
                <a:gd name="connsiteX67" fmla="*/ 82340 w 1170491"/>
                <a:gd name="connsiteY67" fmla="*/ 666836 h 1745262"/>
                <a:gd name="connsiteX68" fmla="*/ 121082 w 1170491"/>
                <a:gd name="connsiteY68" fmla="*/ 638275 h 1745262"/>
                <a:gd name="connsiteX69" fmla="*/ 143619 w 1170491"/>
                <a:gd name="connsiteY69" fmla="*/ 394472 h 1745262"/>
                <a:gd name="connsiteX70" fmla="*/ 326831 w 1170491"/>
                <a:gd name="connsiteY70" fmla="*/ 359290 h 1745262"/>
                <a:gd name="connsiteX71" fmla="*/ 321111 w 1170491"/>
                <a:gd name="connsiteY71" fmla="*/ 357014 h 1745262"/>
                <a:gd name="connsiteX72" fmla="*/ 141180 w 1170491"/>
                <a:gd name="connsiteY72" fmla="*/ 399723 h 1745262"/>
                <a:gd name="connsiteX73" fmla="*/ 106816 w 1170491"/>
                <a:gd name="connsiteY73" fmla="*/ 291518 h 1745262"/>
                <a:gd name="connsiteX74" fmla="*/ 326327 w 1170491"/>
                <a:gd name="connsiteY74" fmla="*/ 72008 h 1745262"/>
                <a:gd name="connsiteX75" fmla="*/ 394659 w 1170491"/>
                <a:gd name="connsiteY75" fmla="*/ 83948 h 1745262"/>
                <a:gd name="connsiteX76" fmla="*/ 533817 w 1170491"/>
                <a:gd name="connsiteY76" fmla="*/ 0 h 1745262"/>
                <a:gd name="connsiteX0" fmla="*/ 429221 w 1170491"/>
                <a:gd name="connsiteY0" fmla="*/ 671495 h 1745705"/>
                <a:gd name="connsiteX1" fmla="*/ 388917 w 1170491"/>
                <a:gd name="connsiteY1" fmla="*/ 672439 h 1745705"/>
                <a:gd name="connsiteX2" fmla="*/ 336101 w 1170491"/>
                <a:gd name="connsiteY2" fmla="*/ 687858 h 1745705"/>
                <a:gd name="connsiteX3" fmla="*/ 339124 w 1170491"/>
                <a:gd name="connsiteY3" fmla="*/ 690701 h 1745705"/>
                <a:gd name="connsiteX4" fmla="*/ 543349 w 1170491"/>
                <a:gd name="connsiteY4" fmla="*/ 726582 h 1745705"/>
                <a:gd name="connsiteX5" fmla="*/ 596580 w 1170491"/>
                <a:gd name="connsiteY5" fmla="*/ 916786 h 1745705"/>
                <a:gd name="connsiteX6" fmla="*/ 593243 w 1170491"/>
                <a:gd name="connsiteY6" fmla="*/ 915886 h 1745705"/>
                <a:gd name="connsiteX7" fmla="*/ 542821 w 1170491"/>
                <a:gd name="connsiteY7" fmla="*/ 727914 h 1745705"/>
                <a:gd name="connsiteX8" fmla="*/ 429221 w 1170491"/>
                <a:gd name="connsiteY8" fmla="*/ 671495 h 1745705"/>
                <a:gd name="connsiteX9" fmla="*/ 588421 w 1170491"/>
                <a:gd name="connsiteY9" fmla="*/ 580980 h 1745705"/>
                <a:gd name="connsiteX10" fmla="*/ 446738 w 1170491"/>
                <a:gd name="connsiteY10" fmla="*/ 649695 h 1745705"/>
                <a:gd name="connsiteX11" fmla="*/ 441944 w 1170491"/>
                <a:gd name="connsiteY11" fmla="*/ 651124 h 1745705"/>
                <a:gd name="connsiteX12" fmla="*/ 775453 w 1170491"/>
                <a:gd name="connsiteY12" fmla="*/ 739852 h 1745705"/>
                <a:gd name="connsiteX13" fmla="*/ 588421 w 1170491"/>
                <a:gd name="connsiteY13" fmla="*/ 580980 h 1745705"/>
                <a:gd name="connsiteX14" fmla="*/ 533817 w 1170491"/>
                <a:gd name="connsiteY14" fmla="*/ 0 h 1745705"/>
                <a:gd name="connsiteX15" fmla="*/ 703525 w 1170491"/>
                <a:gd name="connsiteY15" fmla="*/ 147127 h 1745705"/>
                <a:gd name="connsiteX16" fmla="*/ 562024 w 1170491"/>
                <a:gd name="connsiteY16" fmla="*/ 352718 h 1745705"/>
                <a:gd name="connsiteX17" fmla="*/ 701713 w 1170491"/>
                <a:gd name="connsiteY17" fmla="*/ 149764 h 1745705"/>
                <a:gd name="connsiteX18" fmla="*/ 920515 w 1170491"/>
                <a:gd name="connsiteY18" fmla="*/ 317877 h 1745705"/>
                <a:gd name="connsiteX19" fmla="*/ 908168 w 1170491"/>
                <a:gd name="connsiteY19" fmla="*/ 376059 h 1745705"/>
                <a:gd name="connsiteX20" fmla="*/ 1056877 w 1170491"/>
                <a:gd name="connsiteY20" fmla="*/ 525101 h 1745705"/>
                <a:gd name="connsiteX21" fmla="*/ 1047351 w 1170491"/>
                <a:gd name="connsiteY21" fmla="*/ 572282 h 1745705"/>
                <a:gd name="connsiteX22" fmla="*/ 1170491 w 1170491"/>
                <a:gd name="connsiteY22" fmla="*/ 756650 h 1745705"/>
                <a:gd name="connsiteX23" fmla="*/ 944987 w 1170491"/>
                <a:gd name="connsiteY23" fmla="*/ 936938 h 1745705"/>
                <a:gd name="connsiteX24" fmla="*/ 1106672 w 1170491"/>
                <a:gd name="connsiteY24" fmla="*/ 911837 h 1745705"/>
                <a:gd name="connsiteX25" fmla="*/ 1153258 w 1170491"/>
                <a:gd name="connsiteY25" fmla="*/ 1069421 h 1745705"/>
                <a:gd name="connsiteX26" fmla="*/ 981133 w 1170491"/>
                <a:gd name="connsiteY26" fmla="*/ 1223220 h 1745705"/>
                <a:gd name="connsiteX27" fmla="*/ 790456 w 1170491"/>
                <a:gd name="connsiteY27" fmla="*/ 1140927 h 1745705"/>
                <a:gd name="connsiteX28" fmla="*/ 826656 w 1170491"/>
                <a:gd name="connsiteY28" fmla="*/ 1096095 h 1745705"/>
                <a:gd name="connsiteX29" fmla="*/ 806195 w 1170491"/>
                <a:gd name="connsiteY29" fmla="*/ 964175 h 1745705"/>
                <a:gd name="connsiteX30" fmla="*/ 806699 w 1170491"/>
                <a:gd name="connsiteY30" fmla="*/ 963884 h 1745705"/>
                <a:gd name="connsiteX31" fmla="*/ 819468 w 1170491"/>
                <a:gd name="connsiteY31" fmla="*/ 1097129 h 1745705"/>
                <a:gd name="connsiteX32" fmla="*/ 697208 w 1170491"/>
                <a:gd name="connsiteY32" fmla="*/ 1159301 h 1745705"/>
                <a:gd name="connsiteX33" fmla="*/ 582802 w 1170491"/>
                <a:gd name="connsiteY33" fmla="*/ 1093170 h 1745705"/>
                <a:gd name="connsiteX34" fmla="*/ 582082 w 1170491"/>
                <a:gd name="connsiteY34" fmla="*/ 1090754 h 1745705"/>
                <a:gd name="connsiteX35" fmla="*/ 693051 w 1170491"/>
                <a:gd name="connsiteY35" fmla="*/ 1162221 h 1745705"/>
                <a:gd name="connsiteX36" fmla="*/ 787754 w 1170491"/>
                <a:gd name="connsiteY36" fmla="*/ 1135031 h 1745705"/>
                <a:gd name="connsiteX37" fmla="*/ 981519 w 1170491"/>
                <a:gd name="connsiteY37" fmla="*/ 1217010 h 1745705"/>
                <a:gd name="connsiteX38" fmla="*/ 1004488 w 1170491"/>
                <a:gd name="connsiteY38" fmla="*/ 1315531 h 1745705"/>
                <a:gd name="connsiteX39" fmla="*/ 920375 w 1170491"/>
                <a:gd name="connsiteY39" fmla="*/ 1473506 h 1745705"/>
                <a:gd name="connsiteX40" fmla="*/ 926974 w 1170491"/>
                <a:gd name="connsiteY40" fmla="*/ 1461368 h 1745705"/>
                <a:gd name="connsiteX41" fmla="*/ 766796 w 1170491"/>
                <a:gd name="connsiteY41" fmla="*/ 1371458 h 1745705"/>
                <a:gd name="connsiteX42" fmla="*/ 770306 w 1170491"/>
                <a:gd name="connsiteY42" fmla="*/ 1369309 h 1745705"/>
                <a:gd name="connsiteX43" fmla="*/ 925440 w 1170491"/>
                <a:gd name="connsiteY43" fmla="*/ 1465876 h 1745705"/>
                <a:gd name="connsiteX44" fmla="*/ 774838 w 1170491"/>
                <a:gd name="connsiteY44" fmla="*/ 1628054 h 1745705"/>
                <a:gd name="connsiteX45" fmla="*/ 571751 w 1170491"/>
                <a:gd name="connsiteY45" fmla="*/ 1552195 h 1745705"/>
                <a:gd name="connsiteX46" fmla="*/ 568513 w 1170491"/>
                <a:gd name="connsiteY46" fmla="*/ 1544331 h 1745705"/>
                <a:gd name="connsiteX47" fmla="*/ 692296 w 1170491"/>
                <a:gd name="connsiteY47" fmla="*/ 1632143 h 1745705"/>
                <a:gd name="connsiteX48" fmla="*/ 533818 w 1170491"/>
                <a:gd name="connsiteY48" fmla="*/ 1745209 h 1745705"/>
                <a:gd name="connsiteX49" fmla="*/ 366380 w 1170491"/>
                <a:gd name="connsiteY49" fmla="*/ 1592106 h 1745705"/>
                <a:gd name="connsiteX50" fmla="*/ 250590 w 1170491"/>
                <a:gd name="connsiteY50" fmla="*/ 1443452 h 1745705"/>
                <a:gd name="connsiteX51" fmla="*/ 103455 w 1170491"/>
                <a:gd name="connsiteY51" fmla="*/ 1375108 h 1745705"/>
                <a:gd name="connsiteX52" fmla="*/ 92761 w 1170491"/>
                <a:gd name="connsiteY52" fmla="*/ 1167795 h 1745705"/>
                <a:gd name="connsiteX53" fmla="*/ 305242 w 1170491"/>
                <a:gd name="connsiteY53" fmla="*/ 1125156 h 1745705"/>
                <a:gd name="connsiteX54" fmla="*/ 524987 w 1170491"/>
                <a:gd name="connsiteY54" fmla="*/ 1034051 h 1745705"/>
                <a:gd name="connsiteX55" fmla="*/ 522898 w 1170491"/>
                <a:gd name="connsiteY55" fmla="*/ 1041153 h 1745705"/>
                <a:gd name="connsiteX56" fmla="*/ 326339 w 1170491"/>
                <a:gd name="connsiteY56" fmla="*/ 1128897 h 1745705"/>
                <a:gd name="connsiteX57" fmla="*/ 187801 w 1170491"/>
                <a:gd name="connsiteY57" fmla="*/ 1014840 h 1745705"/>
                <a:gd name="connsiteX58" fmla="*/ 181967 w 1170491"/>
                <a:gd name="connsiteY58" fmla="*/ 1012696 h 1745705"/>
                <a:gd name="connsiteX59" fmla="*/ 305288 w 1170491"/>
                <a:gd name="connsiteY59" fmla="*/ 1123484 h 1745705"/>
                <a:gd name="connsiteX60" fmla="*/ 70961 w 1170491"/>
                <a:gd name="connsiteY60" fmla="*/ 1161909 h 1745705"/>
                <a:gd name="connsiteX61" fmla="*/ 56055 w 1170491"/>
                <a:gd name="connsiteY61" fmla="*/ 1153032 h 1745705"/>
                <a:gd name="connsiteX62" fmla="*/ 44214 w 1170491"/>
                <a:gd name="connsiteY62" fmla="*/ 911953 h 1745705"/>
                <a:gd name="connsiteX63" fmla="*/ 84073 w 1170491"/>
                <a:gd name="connsiteY63" fmla="*/ 882569 h 1745705"/>
                <a:gd name="connsiteX64" fmla="*/ 76811 w 1170491"/>
                <a:gd name="connsiteY64" fmla="*/ 875989 h 1745705"/>
                <a:gd name="connsiteX65" fmla="*/ 80179 w 1170491"/>
                <a:gd name="connsiteY65" fmla="*/ 872273 h 1745705"/>
                <a:gd name="connsiteX66" fmla="*/ 82340 w 1170491"/>
                <a:gd name="connsiteY66" fmla="*/ 666836 h 1745705"/>
                <a:gd name="connsiteX67" fmla="*/ 121082 w 1170491"/>
                <a:gd name="connsiteY67" fmla="*/ 638275 h 1745705"/>
                <a:gd name="connsiteX68" fmla="*/ 143619 w 1170491"/>
                <a:gd name="connsiteY68" fmla="*/ 394472 h 1745705"/>
                <a:gd name="connsiteX69" fmla="*/ 326831 w 1170491"/>
                <a:gd name="connsiteY69" fmla="*/ 359290 h 1745705"/>
                <a:gd name="connsiteX70" fmla="*/ 321111 w 1170491"/>
                <a:gd name="connsiteY70" fmla="*/ 357014 h 1745705"/>
                <a:gd name="connsiteX71" fmla="*/ 141180 w 1170491"/>
                <a:gd name="connsiteY71" fmla="*/ 399723 h 1745705"/>
                <a:gd name="connsiteX72" fmla="*/ 106816 w 1170491"/>
                <a:gd name="connsiteY72" fmla="*/ 291518 h 1745705"/>
                <a:gd name="connsiteX73" fmla="*/ 326327 w 1170491"/>
                <a:gd name="connsiteY73" fmla="*/ 72008 h 1745705"/>
                <a:gd name="connsiteX74" fmla="*/ 394659 w 1170491"/>
                <a:gd name="connsiteY74" fmla="*/ 83948 h 1745705"/>
                <a:gd name="connsiteX75" fmla="*/ 533817 w 1170491"/>
                <a:gd name="connsiteY75" fmla="*/ 0 h 1745705"/>
                <a:gd name="connsiteX0" fmla="*/ 429221 w 1170491"/>
                <a:gd name="connsiteY0" fmla="*/ 671495 h 1745705"/>
                <a:gd name="connsiteX1" fmla="*/ 388917 w 1170491"/>
                <a:gd name="connsiteY1" fmla="*/ 672439 h 1745705"/>
                <a:gd name="connsiteX2" fmla="*/ 336101 w 1170491"/>
                <a:gd name="connsiteY2" fmla="*/ 687858 h 1745705"/>
                <a:gd name="connsiteX3" fmla="*/ 339124 w 1170491"/>
                <a:gd name="connsiteY3" fmla="*/ 690701 h 1745705"/>
                <a:gd name="connsiteX4" fmla="*/ 543349 w 1170491"/>
                <a:gd name="connsiteY4" fmla="*/ 726582 h 1745705"/>
                <a:gd name="connsiteX5" fmla="*/ 596580 w 1170491"/>
                <a:gd name="connsiteY5" fmla="*/ 916786 h 1745705"/>
                <a:gd name="connsiteX6" fmla="*/ 593243 w 1170491"/>
                <a:gd name="connsiteY6" fmla="*/ 915886 h 1745705"/>
                <a:gd name="connsiteX7" fmla="*/ 542821 w 1170491"/>
                <a:gd name="connsiteY7" fmla="*/ 727914 h 1745705"/>
                <a:gd name="connsiteX8" fmla="*/ 429221 w 1170491"/>
                <a:gd name="connsiteY8" fmla="*/ 671495 h 1745705"/>
                <a:gd name="connsiteX9" fmla="*/ 588421 w 1170491"/>
                <a:gd name="connsiteY9" fmla="*/ 580980 h 1745705"/>
                <a:gd name="connsiteX10" fmla="*/ 446738 w 1170491"/>
                <a:gd name="connsiteY10" fmla="*/ 649695 h 1745705"/>
                <a:gd name="connsiteX11" fmla="*/ 441944 w 1170491"/>
                <a:gd name="connsiteY11" fmla="*/ 651124 h 1745705"/>
                <a:gd name="connsiteX12" fmla="*/ 775453 w 1170491"/>
                <a:gd name="connsiteY12" fmla="*/ 739852 h 1745705"/>
                <a:gd name="connsiteX13" fmla="*/ 588421 w 1170491"/>
                <a:gd name="connsiteY13" fmla="*/ 580980 h 1745705"/>
                <a:gd name="connsiteX14" fmla="*/ 533817 w 1170491"/>
                <a:gd name="connsiteY14" fmla="*/ 0 h 1745705"/>
                <a:gd name="connsiteX15" fmla="*/ 703525 w 1170491"/>
                <a:gd name="connsiteY15" fmla="*/ 147127 h 1745705"/>
                <a:gd name="connsiteX16" fmla="*/ 562024 w 1170491"/>
                <a:gd name="connsiteY16" fmla="*/ 352718 h 1745705"/>
                <a:gd name="connsiteX17" fmla="*/ 701713 w 1170491"/>
                <a:gd name="connsiteY17" fmla="*/ 149764 h 1745705"/>
                <a:gd name="connsiteX18" fmla="*/ 920515 w 1170491"/>
                <a:gd name="connsiteY18" fmla="*/ 317877 h 1745705"/>
                <a:gd name="connsiteX19" fmla="*/ 908168 w 1170491"/>
                <a:gd name="connsiteY19" fmla="*/ 376059 h 1745705"/>
                <a:gd name="connsiteX20" fmla="*/ 1056877 w 1170491"/>
                <a:gd name="connsiteY20" fmla="*/ 525101 h 1745705"/>
                <a:gd name="connsiteX21" fmla="*/ 1047351 w 1170491"/>
                <a:gd name="connsiteY21" fmla="*/ 572282 h 1745705"/>
                <a:gd name="connsiteX22" fmla="*/ 1170491 w 1170491"/>
                <a:gd name="connsiteY22" fmla="*/ 756650 h 1745705"/>
                <a:gd name="connsiteX23" fmla="*/ 944987 w 1170491"/>
                <a:gd name="connsiteY23" fmla="*/ 936938 h 1745705"/>
                <a:gd name="connsiteX24" fmla="*/ 1106672 w 1170491"/>
                <a:gd name="connsiteY24" fmla="*/ 911837 h 1745705"/>
                <a:gd name="connsiteX25" fmla="*/ 1153258 w 1170491"/>
                <a:gd name="connsiteY25" fmla="*/ 1069421 h 1745705"/>
                <a:gd name="connsiteX26" fmla="*/ 981133 w 1170491"/>
                <a:gd name="connsiteY26" fmla="*/ 1223220 h 1745705"/>
                <a:gd name="connsiteX27" fmla="*/ 790456 w 1170491"/>
                <a:gd name="connsiteY27" fmla="*/ 1140927 h 1745705"/>
                <a:gd name="connsiteX28" fmla="*/ 826656 w 1170491"/>
                <a:gd name="connsiteY28" fmla="*/ 1096095 h 1745705"/>
                <a:gd name="connsiteX29" fmla="*/ 806195 w 1170491"/>
                <a:gd name="connsiteY29" fmla="*/ 964175 h 1745705"/>
                <a:gd name="connsiteX30" fmla="*/ 806699 w 1170491"/>
                <a:gd name="connsiteY30" fmla="*/ 963884 h 1745705"/>
                <a:gd name="connsiteX31" fmla="*/ 819468 w 1170491"/>
                <a:gd name="connsiteY31" fmla="*/ 1097129 h 1745705"/>
                <a:gd name="connsiteX32" fmla="*/ 697208 w 1170491"/>
                <a:gd name="connsiteY32" fmla="*/ 1159301 h 1745705"/>
                <a:gd name="connsiteX33" fmla="*/ 582802 w 1170491"/>
                <a:gd name="connsiteY33" fmla="*/ 1093170 h 1745705"/>
                <a:gd name="connsiteX34" fmla="*/ 582082 w 1170491"/>
                <a:gd name="connsiteY34" fmla="*/ 1090754 h 1745705"/>
                <a:gd name="connsiteX35" fmla="*/ 693051 w 1170491"/>
                <a:gd name="connsiteY35" fmla="*/ 1162221 h 1745705"/>
                <a:gd name="connsiteX36" fmla="*/ 787754 w 1170491"/>
                <a:gd name="connsiteY36" fmla="*/ 1135031 h 1745705"/>
                <a:gd name="connsiteX37" fmla="*/ 981519 w 1170491"/>
                <a:gd name="connsiteY37" fmla="*/ 1217010 h 1745705"/>
                <a:gd name="connsiteX38" fmla="*/ 1004488 w 1170491"/>
                <a:gd name="connsiteY38" fmla="*/ 1315531 h 1745705"/>
                <a:gd name="connsiteX39" fmla="*/ 920375 w 1170491"/>
                <a:gd name="connsiteY39" fmla="*/ 1473506 h 1745705"/>
                <a:gd name="connsiteX40" fmla="*/ 926974 w 1170491"/>
                <a:gd name="connsiteY40" fmla="*/ 1461368 h 1745705"/>
                <a:gd name="connsiteX41" fmla="*/ 766796 w 1170491"/>
                <a:gd name="connsiteY41" fmla="*/ 1371458 h 1745705"/>
                <a:gd name="connsiteX42" fmla="*/ 770306 w 1170491"/>
                <a:gd name="connsiteY42" fmla="*/ 1369309 h 1745705"/>
                <a:gd name="connsiteX43" fmla="*/ 925440 w 1170491"/>
                <a:gd name="connsiteY43" fmla="*/ 1465876 h 1745705"/>
                <a:gd name="connsiteX44" fmla="*/ 774838 w 1170491"/>
                <a:gd name="connsiteY44" fmla="*/ 1628054 h 1745705"/>
                <a:gd name="connsiteX45" fmla="*/ 571751 w 1170491"/>
                <a:gd name="connsiteY45" fmla="*/ 1552195 h 1745705"/>
                <a:gd name="connsiteX46" fmla="*/ 568513 w 1170491"/>
                <a:gd name="connsiteY46" fmla="*/ 1544331 h 1745705"/>
                <a:gd name="connsiteX47" fmla="*/ 692296 w 1170491"/>
                <a:gd name="connsiteY47" fmla="*/ 1632143 h 1745705"/>
                <a:gd name="connsiteX48" fmla="*/ 533818 w 1170491"/>
                <a:gd name="connsiteY48" fmla="*/ 1745209 h 1745705"/>
                <a:gd name="connsiteX49" fmla="*/ 366380 w 1170491"/>
                <a:gd name="connsiteY49" fmla="*/ 1592106 h 1745705"/>
                <a:gd name="connsiteX50" fmla="*/ 250590 w 1170491"/>
                <a:gd name="connsiteY50" fmla="*/ 1443452 h 1745705"/>
                <a:gd name="connsiteX51" fmla="*/ 103455 w 1170491"/>
                <a:gd name="connsiteY51" fmla="*/ 1375108 h 1745705"/>
                <a:gd name="connsiteX52" fmla="*/ 92761 w 1170491"/>
                <a:gd name="connsiteY52" fmla="*/ 1167795 h 1745705"/>
                <a:gd name="connsiteX53" fmla="*/ 305242 w 1170491"/>
                <a:gd name="connsiteY53" fmla="*/ 1125156 h 1745705"/>
                <a:gd name="connsiteX54" fmla="*/ 524987 w 1170491"/>
                <a:gd name="connsiteY54" fmla="*/ 1034051 h 1745705"/>
                <a:gd name="connsiteX55" fmla="*/ 522898 w 1170491"/>
                <a:gd name="connsiteY55" fmla="*/ 1041153 h 1745705"/>
                <a:gd name="connsiteX56" fmla="*/ 326339 w 1170491"/>
                <a:gd name="connsiteY56" fmla="*/ 1128897 h 1745705"/>
                <a:gd name="connsiteX57" fmla="*/ 187801 w 1170491"/>
                <a:gd name="connsiteY57" fmla="*/ 1014840 h 1745705"/>
                <a:gd name="connsiteX58" fmla="*/ 181967 w 1170491"/>
                <a:gd name="connsiteY58" fmla="*/ 1012696 h 1745705"/>
                <a:gd name="connsiteX59" fmla="*/ 305288 w 1170491"/>
                <a:gd name="connsiteY59" fmla="*/ 1123484 h 1745705"/>
                <a:gd name="connsiteX60" fmla="*/ 70961 w 1170491"/>
                <a:gd name="connsiteY60" fmla="*/ 1161909 h 1745705"/>
                <a:gd name="connsiteX61" fmla="*/ 56055 w 1170491"/>
                <a:gd name="connsiteY61" fmla="*/ 1153032 h 1745705"/>
                <a:gd name="connsiteX62" fmla="*/ 44214 w 1170491"/>
                <a:gd name="connsiteY62" fmla="*/ 911953 h 1745705"/>
                <a:gd name="connsiteX63" fmla="*/ 84073 w 1170491"/>
                <a:gd name="connsiteY63" fmla="*/ 882569 h 1745705"/>
                <a:gd name="connsiteX64" fmla="*/ 76811 w 1170491"/>
                <a:gd name="connsiteY64" fmla="*/ 875989 h 1745705"/>
                <a:gd name="connsiteX65" fmla="*/ 80179 w 1170491"/>
                <a:gd name="connsiteY65" fmla="*/ 872273 h 1745705"/>
                <a:gd name="connsiteX66" fmla="*/ 82340 w 1170491"/>
                <a:gd name="connsiteY66" fmla="*/ 666836 h 1745705"/>
                <a:gd name="connsiteX67" fmla="*/ 121082 w 1170491"/>
                <a:gd name="connsiteY67" fmla="*/ 638275 h 1745705"/>
                <a:gd name="connsiteX68" fmla="*/ 143619 w 1170491"/>
                <a:gd name="connsiteY68" fmla="*/ 394472 h 1745705"/>
                <a:gd name="connsiteX69" fmla="*/ 326831 w 1170491"/>
                <a:gd name="connsiteY69" fmla="*/ 359290 h 1745705"/>
                <a:gd name="connsiteX70" fmla="*/ 321111 w 1170491"/>
                <a:gd name="connsiteY70" fmla="*/ 357014 h 1745705"/>
                <a:gd name="connsiteX71" fmla="*/ 141180 w 1170491"/>
                <a:gd name="connsiteY71" fmla="*/ 399723 h 1745705"/>
                <a:gd name="connsiteX72" fmla="*/ 106816 w 1170491"/>
                <a:gd name="connsiteY72" fmla="*/ 291518 h 1745705"/>
                <a:gd name="connsiteX73" fmla="*/ 326327 w 1170491"/>
                <a:gd name="connsiteY73" fmla="*/ 72008 h 1745705"/>
                <a:gd name="connsiteX74" fmla="*/ 394659 w 1170491"/>
                <a:gd name="connsiteY74" fmla="*/ 83948 h 1745705"/>
                <a:gd name="connsiteX75" fmla="*/ 533817 w 1170491"/>
                <a:gd name="connsiteY75" fmla="*/ 0 h 1745705"/>
                <a:gd name="connsiteX0" fmla="*/ 429221 w 1170491"/>
                <a:gd name="connsiteY0" fmla="*/ 671495 h 1745630"/>
                <a:gd name="connsiteX1" fmla="*/ 388917 w 1170491"/>
                <a:gd name="connsiteY1" fmla="*/ 672439 h 1745630"/>
                <a:gd name="connsiteX2" fmla="*/ 336101 w 1170491"/>
                <a:gd name="connsiteY2" fmla="*/ 687858 h 1745630"/>
                <a:gd name="connsiteX3" fmla="*/ 339124 w 1170491"/>
                <a:gd name="connsiteY3" fmla="*/ 690701 h 1745630"/>
                <a:gd name="connsiteX4" fmla="*/ 543349 w 1170491"/>
                <a:gd name="connsiteY4" fmla="*/ 726582 h 1745630"/>
                <a:gd name="connsiteX5" fmla="*/ 596580 w 1170491"/>
                <a:gd name="connsiteY5" fmla="*/ 916786 h 1745630"/>
                <a:gd name="connsiteX6" fmla="*/ 593243 w 1170491"/>
                <a:gd name="connsiteY6" fmla="*/ 915886 h 1745630"/>
                <a:gd name="connsiteX7" fmla="*/ 542821 w 1170491"/>
                <a:gd name="connsiteY7" fmla="*/ 727914 h 1745630"/>
                <a:gd name="connsiteX8" fmla="*/ 429221 w 1170491"/>
                <a:gd name="connsiteY8" fmla="*/ 671495 h 1745630"/>
                <a:gd name="connsiteX9" fmla="*/ 588421 w 1170491"/>
                <a:gd name="connsiteY9" fmla="*/ 580980 h 1745630"/>
                <a:gd name="connsiteX10" fmla="*/ 446738 w 1170491"/>
                <a:gd name="connsiteY10" fmla="*/ 649695 h 1745630"/>
                <a:gd name="connsiteX11" fmla="*/ 441944 w 1170491"/>
                <a:gd name="connsiteY11" fmla="*/ 651124 h 1745630"/>
                <a:gd name="connsiteX12" fmla="*/ 775453 w 1170491"/>
                <a:gd name="connsiteY12" fmla="*/ 739852 h 1745630"/>
                <a:gd name="connsiteX13" fmla="*/ 588421 w 1170491"/>
                <a:gd name="connsiteY13" fmla="*/ 580980 h 1745630"/>
                <a:gd name="connsiteX14" fmla="*/ 533817 w 1170491"/>
                <a:gd name="connsiteY14" fmla="*/ 0 h 1745630"/>
                <a:gd name="connsiteX15" fmla="*/ 703525 w 1170491"/>
                <a:gd name="connsiteY15" fmla="*/ 147127 h 1745630"/>
                <a:gd name="connsiteX16" fmla="*/ 562024 w 1170491"/>
                <a:gd name="connsiteY16" fmla="*/ 352718 h 1745630"/>
                <a:gd name="connsiteX17" fmla="*/ 701713 w 1170491"/>
                <a:gd name="connsiteY17" fmla="*/ 149764 h 1745630"/>
                <a:gd name="connsiteX18" fmla="*/ 920515 w 1170491"/>
                <a:gd name="connsiteY18" fmla="*/ 317877 h 1745630"/>
                <a:gd name="connsiteX19" fmla="*/ 908168 w 1170491"/>
                <a:gd name="connsiteY19" fmla="*/ 376059 h 1745630"/>
                <a:gd name="connsiteX20" fmla="*/ 1056877 w 1170491"/>
                <a:gd name="connsiteY20" fmla="*/ 525101 h 1745630"/>
                <a:gd name="connsiteX21" fmla="*/ 1047351 w 1170491"/>
                <a:gd name="connsiteY21" fmla="*/ 572282 h 1745630"/>
                <a:gd name="connsiteX22" fmla="*/ 1170491 w 1170491"/>
                <a:gd name="connsiteY22" fmla="*/ 756650 h 1745630"/>
                <a:gd name="connsiteX23" fmla="*/ 944987 w 1170491"/>
                <a:gd name="connsiteY23" fmla="*/ 936938 h 1745630"/>
                <a:gd name="connsiteX24" fmla="*/ 1106672 w 1170491"/>
                <a:gd name="connsiteY24" fmla="*/ 911837 h 1745630"/>
                <a:gd name="connsiteX25" fmla="*/ 1153258 w 1170491"/>
                <a:gd name="connsiteY25" fmla="*/ 1069421 h 1745630"/>
                <a:gd name="connsiteX26" fmla="*/ 981133 w 1170491"/>
                <a:gd name="connsiteY26" fmla="*/ 1223220 h 1745630"/>
                <a:gd name="connsiteX27" fmla="*/ 790456 w 1170491"/>
                <a:gd name="connsiteY27" fmla="*/ 1140927 h 1745630"/>
                <a:gd name="connsiteX28" fmla="*/ 826656 w 1170491"/>
                <a:gd name="connsiteY28" fmla="*/ 1096095 h 1745630"/>
                <a:gd name="connsiteX29" fmla="*/ 806195 w 1170491"/>
                <a:gd name="connsiteY29" fmla="*/ 964175 h 1745630"/>
                <a:gd name="connsiteX30" fmla="*/ 806699 w 1170491"/>
                <a:gd name="connsiteY30" fmla="*/ 963884 h 1745630"/>
                <a:gd name="connsiteX31" fmla="*/ 819468 w 1170491"/>
                <a:gd name="connsiteY31" fmla="*/ 1097129 h 1745630"/>
                <a:gd name="connsiteX32" fmla="*/ 697208 w 1170491"/>
                <a:gd name="connsiteY32" fmla="*/ 1159301 h 1745630"/>
                <a:gd name="connsiteX33" fmla="*/ 582802 w 1170491"/>
                <a:gd name="connsiteY33" fmla="*/ 1093170 h 1745630"/>
                <a:gd name="connsiteX34" fmla="*/ 582082 w 1170491"/>
                <a:gd name="connsiteY34" fmla="*/ 1090754 h 1745630"/>
                <a:gd name="connsiteX35" fmla="*/ 693051 w 1170491"/>
                <a:gd name="connsiteY35" fmla="*/ 1162221 h 1745630"/>
                <a:gd name="connsiteX36" fmla="*/ 787754 w 1170491"/>
                <a:gd name="connsiteY36" fmla="*/ 1135031 h 1745630"/>
                <a:gd name="connsiteX37" fmla="*/ 981519 w 1170491"/>
                <a:gd name="connsiteY37" fmla="*/ 1217010 h 1745630"/>
                <a:gd name="connsiteX38" fmla="*/ 1004488 w 1170491"/>
                <a:gd name="connsiteY38" fmla="*/ 1315531 h 1745630"/>
                <a:gd name="connsiteX39" fmla="*/ 920375 w 1170491"/>
                <a:gd name="connsiteY39" fmla="*/ 1473506 h 1745630"/>
                <a:gd name="connsiteX40" fmla="*/ 926974 w 1170491"/>
                <a:gd name="connsiteY40" fmla="*/ 1461368 h 1745630"/>
                <a:gd name="connsiteX41" fmla="*/ 766796 w 1170491"/>
                <a:gd name="connsiteY41" fmla="*/ 1371458 h 1745630"/>
                <a:gd name="connsiteX42" fmla="*/ 770306 w 1170491"/>
                <a:gd name="connsiteY42" fmla="*/ 1369309 h 1745630"/>
                <a:gd name="connsiteX43" fmla="*/ 925440 w 1170491"/>
                <a:gd name="connsiteY43" fmla="*/ 1465876 h 1745630"/>
                <a:gd name="connsiteX44" fmla="*/ 774838 w 1170491"/>
                <a:gd name="connsiteY44" fmla="*/ 1628054 h 1745630"/>
                <a:gd name="connsiteX45" fmla="*/ 571751 w 1170491"/>
                <a:gd name="connsiteY45" fmla="*/ 1552195 h 1745630"/>
                <a:gd name="connsiteX46" fmla="*/ 568513 w 1170491"/>
                <a:gd name="connsiteY46" fmla="*/ 1544331 h 1745630"/>
                <a:gd name="connsiteX47" fmla="*/ 692296 w 1170491"/>
                <a:gd name="connsiteY47" fmla="*/ 1632143 h 1745630"/>
                <a:gd name="connsiteX48" fmla="*/ 533818 w 1170491"/>
                <a:gd name="connsiteY48" fmla="*/ 1745209 h 1745630"/>
                <a:gd name="connsiteX49" fmla="*/ 366380 w 1170491"/>
                <a:gd name="connsiteY49" fmla="*/ 1592106 h 1745630"/>
                <a:gd name="connsiteX50" fmla="*/ 250590 w 1170491"/>
                <a:gd name="connsiteY50" fmla="*/ 1443452 h 1745630"/>
                <a:gd name="connsiteX51" fmla="*/ 103455 w 1170491"/>
                <a:gd name="connsiteY51" fmla="*/ 1375108 h 1745630"/>
                <a:gd name="connsiteX52" fmla="*/ 92761 w 1170491"/>
                <a:gd name="connsiteY52" fmla="*/ 1167795 h 1745630"/>
                <a:gd name="connsiteX53" fmla="*/ 305242 w 1170491"/>
                <a:gd name="connsiteY53" fmla="*/ 1125156 h 1745630"/>
                <a:gd name="connsiteX54" fmla="*/ 524987 w 1170491"/>
                <a:gd name="connsiteY54" fmla="*/ 1034051 h 1745630"/>
                <a:gd name="connsiteX55" fmla="*/ 522898 w 1170491"/>
                <a:gd name="connsiteY55" fmla="*/ 1041153 h 1745630"/>
                <a:gd name="connsiteX56" fmla="*/ 326339 w 1170491"/>
                <a:gd name="connsiteY56" fmla="*/ 1128897 h 1745630"/>
                <a:gd name="connsiteX57" fmla="*/ 187801 w 1170491"/>
                <a:gd name="connsiteY57" fmla="*/ 1014840 h 1745630"/>
                <a:gd name="connsiteX58" fmla="*/ 181967 w 1170491"/>
                <a:gd name="connsiteY58" fmla="*/ 1012696 h 1745630"/>
                <a:gd name="connsiteX59" fmla="*/ 305288 w 1170491"/>
                <a:gd name="connsiteY59" fmla="*/ 1123484 h 1745630"/>
                <a:gd name="connsiteX60" fmla="*/ 70961 w 1170491"/>
                <a:gd name="connsiteY60" fmla="*/ 1161909 h 1745630"/>
                <a:gd name="connsiteX61" fmla="*/ 56055 w 1170491"/>
                <a:gd name="connsiteY61" fmla="*/ 1153032 h 1745630"/>
                <a:gd name="connsiteX62" fmla="*/ 44214 w 1170491"/>
                <a:gd name="connsiteY62" fmla="*/ 911953 h 1745630"/>
                <a:gd name="connsiteX63" fmla="*/ 84073 w 1170491"/>
                <a:gd name="connsiteY63" fmla="*/ 882569 h 1745630"/>
                <a:gd name="connsiteX64" fmla="*/ 76811 w 1170491"/>
                <a:gd name="connsiteY64" fmla="*/ 875989 h 1745630"/>
                <a:gd name="connsiteX65" fmla="*/ 80179 w 1170491"/>
                <a:gd name="connsiteY65" fmla="*/ 872273 h 1745630"/>
                <a:gd name="connsiteX66" fmla="*/ 82340 w 1170491"/>
                <a:gd name="connsiteY66" fmla="*/ 666836 h 1745630"/>
                <a:gd name="connsiteX67" fmla="*/ 121082 w 1170491"/>
                <a:gd name="connsiteY67" fmla="*/ 638275 h 1745630"/>
                <a:gd name="connsiteX68" fmla="*/ 143619 w 1170491"/>
                <a:gd name="connsiteY68" fmla="*/ 394472 h 1745630"/>
                <a:gd name="connsiteX69" fmla="*/ 326831 w 1170491"/>
                <a:gd name="connsiteY69" fmla="*/ 359290 h 1745630"/>
                <a:gd name="connsiteX70" fmla="*/ 321111 w 1170491"/>
                <a:gd name="connsiteY70" fmla="*/ 357014 h 1745630"/>
                <a:gd name="connsiteX71" fmla="*/ 141180 w 1170491"/>
                <a:gd name="connsiteY71" fmla="*/ 399723 h 1745630"/>
                <a:gd name="connsiteX72" fmla="*/ 106816 w 1170491"/>
                <a:gd name="connsiteY72" fmla="*/ 291518 h 1745630"/>
                <a:gd name="connsiteX73" fmla="*/ 326327 w 1170491"/>
                <a:gd name="connsiteY73" fmla="*/ 72008 h 1745630"/>
                <a:gd name="connsiteX74" fmla="*/ 394659 w 1170491"/>
                <a:gd name="connsiteY74" fmla="*/ 83948 h 1745630"/>
                <a:gd name="connsiteX75" fmla="*/ 533817 w 1170491"/>
                <a:gd name="connsiteY75" fmla="*/ 0 h 1745630"/>
                <a:gd name="connsiteX0" fmla="*/ 429221 w 1170491"/>
                <a:gd name="connsiteY0" fmla="*/ 671495 h 1745449"/>
                <a:gd name="connsiteX1" fmla="*/ 388917 w 1170491"/>
                <a:gd name="connsiteY1" fmla="*/ 672439 h 1745449"/>
                <a:gd name="connsiteX2" fmla="*/ 336101 w 1170491"/>
                <a:gd name="connsiteY2" fmla="*/ 687858 h 1745449"/>
                <a:gd name="connsiteX3" fmla="*/ 339124 w 1170491"/>
                <a:gd name="connsiteY3" fmla="*/ 690701 h 1745449"/>
                <a:gd name="connsiteX4" fmla="*/ 543349 w 1170491"/>
                <a:gd name="connsiteY4" fmla="*/ 726582 h 1745449"/>
                <a:gd name="connsiteX5" fmla="*/ 596580 w 1170491"/>
                <a:gd name="connsiteY5" fmla="*/ 916786 h 1745449"/>
                <a:gd name="connsiteX6" fmla="*/ 593243 w 1170491"/>
                <a:gd name="connsiteY6" fmla="*/ 915886 h 1745449"/>
                <a:gd name="connsiteX7" fmla="*/ 542821 w 1170491"/>
                <a:gd name="connsiteY7" fmla="*/ 727914 h 1745449"/>
                <a:gd name="connsiteX8" fmla="*/ 429221 w 1170491"/>
                <a:gd name="connsiteY8" fmla="*/ 671495 h 1745449"/>
                <a:gd name="connsiteX9" fmla="*/ 588421 w 1170491"/>
                <a:gd name="connsiteY9" fmla="*/ 580980 h 1745449"/>
                <a:gd name="connsiteX10" fmla="*/ 446738 w 1170491"/>
                <a:gd name="connsiteY10" fmla="*/ 649695 h 1745449"/>
                <a:gd name="connsiteX11" fmla="*/ 441944 w 1170491"/>
                <a:gd name="connsiteY11" fmla="*/ 651124 h 1745449"/>
                <a:gd name="connsiteX12" fmla="*/ 775453 w 1170491"/>
                <a:gd name="connsiteY12" fmla="*/ 739852 h 1745449"/>
                <a:gd name="connsiteX13" fmla="*/ 588421 w 1170491"/>
                <a:gd name="connsiteY13" fmla="*/ 580980 h 1745449"/>
                <a:gd name="connsiteX14" fmla="*/ 533817 w 1170491"/>
                <a:gd name="connsiteY14" fmla="*/ 0 h 1745449"/>
                <a:gd name="connsiteX15" fmla="*/ 703525 w 1170491"/>
                <a:gd name="connsiteY15" fmla="*/ 147127 h 1745449"/>
                <a:gd name="connsiteX16" fmla="*/ 562024 w 1170491"/>
                <a:gd name="connsiteY16" fmla="*/ 352718 h 1745449"/>
                <a:gd name="connsiteX17" fmla="*/ 701713 w 1170491"/>
                <a:gd name="connsiteY17" fmla="*/ 149764 h 1745449"/>
                <a:gd name="connsiteX18" fmla="*/ 920515 w 1170491"/>
                <a:gd name="connsiteY18" fmla="*/ 317877 h 1745449"/>
                <a:gd name="connsiteX19" fmla="*/ 908168 w 1170491"/>
                <a:gd name="connsiteY19" fmla="*/ 376059 h 1745449"/>
                <a:gd name="connsiteX20" fmla="*/ 1056877 w 1170491"/>
                <a:gd name="connsiteY20" fmla="*/ 525101 h 1745449"/>
                <a:gd name="connsiteX21" fmla="*/ 1047351 w 1170491"/>
                <a:gd name="connsiteY21" fmla="*/ 572282 h 1745449"/>
                <a:gd name="connsiteX22" fmla="*/ 1170491 w 1170491"/>
                <a:gd name="connsiteY22" fmla="*/ 756650 h 1745449"/>
                <a:gd name="connsiteX23" fmla="*/ 944987 w 1170491"/>
                <a:gd name="connsiteY23" fmla="*/ 936938 h 1745449"/>
                <a:gd name="connsiteX24" fmla="*/ 1106672 w 1170491"/>
                <a:gd name="connsiteY24" fmla="*/ 911837 h 1745449"/>
                <a:gd name="connsiteX25" fmla="*/ 1153258 w 1170491"/>
                <a:gd name="connsiteY25" fmla="*/ 1069421 h 1745449"/>
                <a:gd name="connsiteX26" fmla="*/ 981133 w 1170491"/>
                <a:gd name="connsiteY26" fmla="*/ 1223220 h 1745449"/>
                <a:gd name="connsiteX27" fmla="*/ 790456 w 1170491"/>
                <a:gd name="connsiteY27" fmla="*/ 1140927 h 1745449"/>
                <a:gd name="connsiteX28" fmla="*/ 826656 w 1170491"/>
                <a:gd name="connsiteY28" fmla="*/ 1096095 h 1745449"/>
                <a:gd name="connsiteX29" fmla="*/ 806195 w 1170491"/>
                <a:gd name="connsiteY29" fmla="*/ 964175 h 1745449"/>
                <a:gd name="connsiteX30" fmla="*/ 806699 w 1170491"/>
                <a:gd name="connsiteY30" fmla="*/ 963884 h 1745449"/>
                <a:gd name="connsiteX31" fmla="*/ 819468 w 1170491"/>
                <a:gd name="connsiteY31" fmla="*/ 1097129 h 1745449"/>
                <a:gd name="connsiteX32" fmla="*/ 697208 w 1170491"/>
                <a:gd name="connsiteY32" fmla="*/ 1159301 h 1745449"/>
                <a:gd name="connsiteX33" fmla="*/ 582802 w 1170491"/>
                <a:gd name="connsiteY33" fmla="*/ 1093170 h 1745449"/>
                <a:gd name="connsiteX34" fmla="*/ 582082 w 1170491"/>
                <a:gd name="connsiteY34" fmla="*/ 1090754 h 1745449"/>
                <a:gd name="connsiteX35" fmla="*/ 693051 w 1170491"/>
                <a:gd name="connsiteY35" fmla="*/ 1162221 h 1745449"/>
                <a:gd name="connsiteX36" fmla="*/ 787754 w 1170491"/>
                <a:gd name="connsiteY36" fmla="*/ 1135031 h 1745449"/>
                <a:gd name="connsiteX37" fmla="*/ 981519 w 1170491"/>
                <a:gd name="connsiteY37" fmla="*/ 1217010 h 1745449"/>
                <a:gd name="connsiteX38" fmla="*/ 1004488 w 1170491"/>
                <a:gd name="connsiteY38" fmla="*/ 1315531 h 1745449"/>
                <a:gd name="connsiteX39" fmla="*/ 920375 w 1170491"/>
                <a:gd name="connsiteY39" fmla="*/ 1473506 h 1745449"/>
                <a:gd name="connsiteX40" fmla="*/ 926974 w 1170491"/>
                <a:gd name="connsiteY40" fmla="*/ 1461368 h 1745449"/>
                <a:gd name="connsiteX41" fmla="*/ 766796 w 1170491"/>
                <a:gd name="connsiteY41" fmla="*/ 1371458 h 1745449"/>
                <a:gd name="connsiteX42" fmla="*/ 770306 w 1170491"/>
                <a:gd name="connsiteY42" fmla="*/ 1369309 h 1745449"/>
                <a:gd name="connsiteX43" fmla="*/ 925440 w 1170491"/>
                <a:gd name="connsiteY43" fmla="*/ 1465876 h 1745449"/>
                <a:gd name="connsiteX44" fmla="*/ 774838 w 1170491"/>
                <a:gd name="connsiteY44" fmla="*/ 1628054 h 1745449"/>
                <a:gd name="connsiteX45" fmla="*/ 571751 w 1170491"/>
                <a:gd name="connsiteY45" fmla="*/ 1552195 h 1745449"/>
                <a:gd name="connsiteX46" fmla="*/ 568513 w 1170491"/>
                <a:gd name="connsiteY46" fmla="*/ 1544331 h 1745449"/>
                <a:gd name="connsiteX47" fmla="*/ 692296 w 1170491"/>
                <a:gd name="connsiteY47" fmla="*/ 1632143 h 1745449"/>
                <a:gd name="connsiteX48" fmla="*/ 533818 w 1170491"/>
                <a:gd name="connsiteY48" fmla="*/ 1745209 h 1745449"/>
                <a:gd name="connsiteX49" fmla="*/ 366380 w 1170491"/>
                <a:gd name="connsiteY49" fmla="*/ 1592106 h 1745449"/>
                <a:gd name="connsiteX50" fmla="*/ 250590 w 1170491"/>
                <a:gd name="connsiteY50" fmla="*/ 1443452 h 1745449"/>
                <a:gd name="connsiteX51" fmla="*/ 103455 w 1170491"/>
                <a:gd name="connsiteY51" fmla="*/ 1375108 h 1745449"/>
                <a:gd name="connsiteX52" fmla="*/ 92761 w 1170491"/>
                <a:gd name="connsiteY52" fmla="*/ 1167795 h 1745449"/>
                <a:gd name="connsiteX53" fmla="*/ 305242 w 1170491"/>
                <a:gd name="connsiteY53" fmla="*/ 1125156 h 1745449"/>
                <a:gd name="connsiteX54" fmla="*/ 524987 w 1170491"/>
                <a:gd name="connsiteY54" fmla="*/ 1034051 h 1745449"/>
                <a:gd name="connsiteX55" fmla="*/ 522898 w 1170491"/>
                <a:gd name="connsiteY55" fmla="*/ 1041153 h 1745449"/>
                <a:gd name="connsiteX56" fmla="*/ 326339 w 1170491"/>
                <a:gd name="connsiteY56" fmla="*/ 1128897 h 1745449"/>
                <a:gd name="connsiteX57" fmla="*/ 187801 w 1170491"/>
                <a:gd name="connsiteY57" fmla="*/ 1014840 h 1745449"/>
                <a:gd name="connsiteX58" fmla="*/ 181967 w 1170491"/>
                <a:gd name="connsiteY58" fmla="*/ 1012696 h 1745449"/>
                <a:gd name="connsiteX59" fmla="*/ 305288 w 1170491"/>
                <a:gd name="connsiteY59" fmla="*/ 1123484 h 1745449"/>
                <a:gd name="connsiteX60" fmla="*/ 70961 w 1170491"/>
                <a:gd name="connsiteY60" fmla="*/ 1161909 h 1745449"/>
                <a:gd name="connsiteX61" fmla="*/ 56055 w 1170491"/>
                <a:gd name="connsiteY61" fmla="*/ 1153032 h 1745449"/>
                <a:gd name="connsiteX62" fmla="*/ 44214 w 1170491"/>
                <a:gd name="connsiteY62" fmla="*/ 911953 h 1745449"/>
                <a:gd name="connsiteX63" fmla="*/ 84073 w 1170491"/>
                <a:gd name="connsiteY63" fmla="*/ 882569 h 1745449"/>
                <a:gd name="connsiteX64" fmla="*/ 76811 w 1170491"/>
                <a:gd name="connsiteY64" fmla="*/ 875989 h 1745449"/>
                <a:gd name="connsiteX65" fmla="*/ 80179 w 1170491"/>
                <a:gd name="connsiteY65" fmla="*/ 872273 h 1745449"/>
                <a:gd name="connsiteX66" fmla="*/ 82340 w 1170491"/>
                <a:gd name="connsiteY66" fmla="*/ 666836 h 1745449"/>
                <a:gd name="connsiteX67" fmla="*/ 121082 w 1170491"/>
                <a:gd name="connsiteY67" fmla="*/ 638275 h 1745449"/>
                <a:gd name="connsiteX68" fmla="*/ 143619 w 1170491"/>
                <a:gd name="connsiteY68" fmla="*/ 394472 h 1745449"/>
                <a:gd name="connsiteX69" fmla="*/ 326831 w 1170491"/>
                <a:gd name="connsiteY69" fmla="*/ 359290 h 1745449"/>
                <a:gd name="connsiteX70" fmla="*/ 321111 w 1170491"/>
                <a:gd name="connsiteY70" fmla="*/ 357014 h 1745449"/>
                <a:gd name="connsiteX71" fmla="*/ 141180 w 1170491"/>
                <a:gd name="connsiteY71" fmla="*/ 399723 h 1745449"/>
                <a:gd name="connsiteX72" fmla="*/ 106816 w 1170491"/>
                <a:gd name="connsiteY72" fmla="*/ 291518 h 1745449"/>
                <a:gd name="connsiteX73" fmla="*/ 326327 w 1170491"/>
                <a:gd name="connsiteY73" fmla="*/ 72008 h 1745449"/>
                <a:gd name="connsiteX74" fmla="*/ 394659 w 1170491"/>
                <a:gd name="connsiteY74" fmla="*/ 83948 h 1745449"/>
                <a:gd name="connsiteX75" fmla="*/ 533817 w 1170491"/>
                <a:gd name="connsiteY75" fmla="*/ 0 h 1745449"/>
                <a:gd name="connsiteX0" fmla="*/ 420722 w 1161992"/>
                <a:gd name="connsiteY0" fmla="*/ 671495 h 1745449"/>
                <a:gd name="connsiteX1" fmla="*/ 380418 w 1161992"/>
                <a:gd name="connsiteY1" fmla="*/ 672439 h 1745449"/>
                <a:gd name="connsiteX2" fmla="*/ 327602 w 1161992"/>
                <a:gd name="connsiteY2" fmla="*/ 687858 h 1745449"/>
                <a:gd name="connsiteX3" fmla="*/ 330625 w 1161992"/>
                <a:gd name="connsiteY3" fmla="*/ 690701 h 1745449"/>
                <a:gd name="connsiteX4" fmla="*/ 534850 w 1161992"/>
                <a:gd name="connsiteY4" fmla="*/ 726582 h 1745449"/>
                <a:gd name="connsiteX5" fmla="*/ 588081 w 1161992"/>
                <a:gd name="connsiteY5" fmla="*/ 916786 h 1745449"/>
                <a:gd name="connsiteX6" fmla="*/ 584744 w 1161992"/>
                <a:gd name="connsiteY6" fmla="*/ 915886 h 1745449"/>
                <a:gd name="connsiteX7" fmla="*/ 534322 w 1161992"/>
                <a:gd name="connsiteY7" fmla="*/ 727914 h 1745449"/>
                <a:gd name="connsiteX8" fmla="*/ 420722 w 1161992"/>
                <a:gd name="connsiteY8" fmla="*/ 671495 h 1745449"/>
                <a:gd name="connsiteX9" fmla="*/ 579922 w 1161992"/>
                <a:gd name="connsiteY9" fmla="*/ 580980 h 1745449"/>
                <a:gd name="connsiteX10" fmla="*/ 438239 w 1161992"/>
                <a:gd name="connsiteY10" fmla="*/ 649695 h 1745449"/>
                <a:gd name="connsiteX11" fmla="*/ 433445 w 1161992"/>
                <a:gd name="connsiteY11" fmla="*/ 651124 h 1745449"/>
                <a:gd name="connsiteX12" fmla="*/ 766954 w 1161992"/>
                <a:gd name="connsiteY12" fmla="*/ 739852 h 1745449"/>
                <a:gd name="connsiteX13" fmla="*/ 579922 w 1161992"/>
                <a:gd name="connsiteY13" fmla="*/ 580980 h 1745449"/>
                <a:gd name="connsiteX14" fmla="*/ 525318 w 1161992"/>
                <a:gd name="connsiteY14" fmla="*/ 0 h 1745449"/>
                <a:gd name="connsiteX15" fmla="*/ 695026 w 1161992"/>
                <a:gd name="connsiteY15" fmla="*/ 147127 h 1745449"/>
                <a:gd name="connsiteX16" fmla="*/ 553525 w 1161992"/>
                <a:gd name="connsiteY16" fmla="*/ 352718 h 1745449"/>
                <a:gd name="connsiteX17" fmla="*/ 693214 w 1161992"/>
                <a:gd name="connsiteY17" fmla="*/ 149764 h 1745449"/>
                <a:gd name="connsiteX18" fmla="*/ 912016 w 1161992"/>
                <a:gd name="connsiteY18" fmla="*/ 317877 h 1745449"/>
                <a:gd name="connsiteX19" fmla="*/ 899669 w 1161992"/>
                <a:gd name="connsiteY19" fmla="*/ 376059 h 1745449"/>
                <a:gd name="connsiteX20" fmla="*/ 1048378 w 1161992"/>
                <a:gd name="connsiteY20" fmla="*/ 525101 h 1745449"/>
                <a:gd name="connsiteX21" fmla="*/ 1038852 w 1161992"/>
                <a:gd name="connsiteY21" fmla="*/ 572282 h 1745449"/>
                <a:gd name="connsiteX22" fmla="*/ 1161992 w 1161992"/>
                <a:gd name="connsiteY22" fmla="*/ 756650 h 1745449"/>
                <a:gd name="connsiteX23" fmla="*/ 936488 w 1161992"/>
                <a:gd name="connsiteY23" fmla="*/ 936938 h 1745449"/>
                <a:gd name="connsiteX24" fmla="*/ 1098173 w 1161992"/>
                <a:gd name="connsiteY24" fmla="*/ 911837 h 1745449"/>
                <a:gd name="connsiteX25" fmla="*/ 1144759 w 1161992"/>
                <a:gd name="connsiteY25" fmla="*/ 1069421 h 1745449"/>
                <a:gd name="connsiteX26" fmla="*/ 972634 w 1161992"/>
                <a:gd name="connsiteY26" fmla="*/ 1223220 h 1745449"/>
                <a:gd name="connsiteX27" fmla="*/ 781957 w 1161992"/>
                <a:gd name="connsiteY27" fmla="*/ 1140927 h 1745449"/>
                <a:gd name="connsiteX28" fmla="*/ 818157 w 1161992"/>
                <a:gd name="connsiteY28" fmla="*/ 1096095 h 1745449"/>
                <a:gd name="connsiteX29" fmla="*/ 797696 w 1161992"/>
                <a:gd name="connsiteY29" fmla="*/ 964175 h 1745449"/>
                <a:gd name="connsiteX30" fmla="*/ 798200 w 1161992"/>
                <a:gd name="connsiteY30" fmla="*/ 963884 h 1745449"/>
                <a:gd name="connsiteX31" fmla="*/ 810969 w 1161992"/>
                <a:gd name="connsiteY31" fmla="*/ 1097129 h 1745449"/>
                <a:gd name="connsiteX32" fmla="*/ 688709 w 1161992"/>
                <a:gd name="connsiteY32" fmla="*/ 1159301 h 1745449"/>
                <a:gd name="connsiteX33" fmla="*/ 574303 w 1161992"/>
                <a:gd name="connsiteY33" fmla="*/ 1093170 h 1745449"/>
                <a:gd name="connsiteX34" fmla="*/ 573583 w 1161992"/>
                <a:gd name="connsiteY34" fmla="*/ 1090754 h 1745449"/>
                <a:gd name="connsiteX35" fmla="*/ 684552 w 1161992"/>
                <a:gd name="connsiteY35" fmla="*/ 1162221 h 1745449"/>
                <a:gd name="connsiteX36" fmla="*/ 779255 w 1161992"/>
                <a:gd name="connsiteY36" fmla="*/ 1135031 h 1745449"/>
                <a:gd name="connsiteX37" fmla="*/ 973020 w 1161992"/>
                <a:gd name="connsiteY37" fmla="*/ 1217010 h 1745449"/>
                <a:gd name="connsiteX38" fmla="*/ 995989 w 1161992"/>
                <a:gd name="connsiteY38" fmla="*/ 1315531 h 1745449"/>
                <a:gd name="connsiteX39" fmla="*/ 911876 w 1161992"/>
                <a:gd name="connsiteY39" fmla="*/ 1473506 h 1745449"/>
                <a:gd name="connsiteX40" fmla="*/ 918475 w 1161992"/>
                <a:gd name="connsiteY40" fmla="*/ 1461368 h 1745449"/>
                <a:gd name="connsiteX41" fmla="*/ 758297 w 1161992"/>
                <a:gd name="connsiteY41" fmla="*/ 1371458 h 1745449"/>
                <a:gd name="connsiteX42" fmla="*/ 761807 w 1161992"/>
                <a:gd name="connsiteY42" fmla="*/ 1369309 h 1745449"/>
                <a:gd name="connsiteX43" fmla="*/ 916941 w 1161992"/>
                <a:gd name="connsiteY43" fmla="*/ 1465876 h 1745449"/>
                <a:gd name="connsiteX44" fmla="*/ 766339 w 1161992"/>
                <a:gd name="connsiteY44" fmla="*/ 1628054 h 1745449"/>
                <a:gd name="connsiteX45" fmla="*/ 563252 w 1161992"/>
                <a:gd name="connsiteY45" fmla="*/ 1552195 h 1745449"/>
                <a:gd name="connsiteX46" fmla="*/ 560014 w 1161992"/>
                <a:gd name="connsiteY46" fmla="*/ 1544331 h 1745449"/>
                <a:gd name="connsiteX47" fmla="*/ 683797 w 1161992"/>
                <a:gd name="connsiteY47" fmla="*/ 1632143 h 1745449"/>
                <a:gd name="connsiteX48" fmla="*/ 525319 w 1161992"/>
                <a:gd name="connsiteY48" fmla="*/ 1745209 h 1745449"/>
                <a:gd name="connsiteX49" fmla="*/ 357881 w 1161992"/>
                <a:gd name="connsiteY49" fmla="*/ 1592106 h 1745449"/>
                <a:gd name="connsiteX50" fmla="*/ 242091 w 1161992"/>
                <a:gd name="connsiteY50" fmla="*/ 1443452 h 1745449"/>
                <a:gd name="connsiteX51" fmla="*/ 94956 w 1161992"/>
                <a:gd name="connsiteY51" fmla="*/ 1375108 h 1745449"/>
                <a:gd name="connsiteX52" fmla="*/ 84262 w 1161992"/>
                <a:gd name="connsiteY52" fmla="*/ 1167795 h 1745449"/>
                <a:gd name="connsiteX53" fmla="*/ 296743 w 1161992"/>
                <a:gd name="connsiteY53" fmla="*/ 1125156 h 1745449"/>
                <a:gd name="connsiteX54" fmla="*/ 516488 w 1161992"/>
                <a:gd name="connsiteY54" fmla="*/ 1034051 h 1745449"/>
                <a:gd name="connsiteX55" fmla="*/ 514399 w 1161992"/>
                <a:gd name="connsiteY55" fmla="*/ 1041153 h 1745449"/>
                <a:gd name="connsiteX56" fmla="*/ 317840 w 1161992"/>
                <a:gd name="connsiteY56" fmla="*/ 1128897 h 1745449"/>
                <a:gd name="connsiteX57" fmla="*/ 179302 w 1161992"/>
                <a:gd name="connsiteY57" fmla="*/ 1014840 h 1745449"/>
                <a:gd name="connsiteX58" fmla="*/ 173468 w 1161992"/>
                <a:gd name="connsiteY58" fmla="*/ 1012696 h 1745449"/>
                <a:gd name="connsiteX59" fmla="*/ 296789 w 1161992"/>
                <a:gd name="connsiteY59" fmla="*/ 1123484 h 1745449"/>
                <a:gd name="connsiteX60" fmla="*/ 47556 w 1161992"/>
                <a:gd name="connsiteY60" fmla="*/ 1153032 h 1745449"/>
                <a:gd name="connsiteX61" fmla="*/ 35715 w 1161992"/>
                <a:gd name="connsiteY61" fmla="*/ 911953 h 1745449"/>
                <a:gd name="connsiteX62" fmla="*/ 75574 w 1161992"/>
                <a:gd name="connsiteY62" fmla="*/ 882569 h 1745449"/>
                <a:gd name="connsiteX63" fmla="*/ 68312 w 1161992"/>
                <a:gd name="connsiteY63" fmla="*/ 875989 h 1745449"/>
                <a:gd name="connsiteX64" fmla="*/ 71680 w 1161992"/>
                <a:gd name="connsiteY64" fmla="*/ 872273 h 1745449"/>
                <a:gd name="connsiteX65" fmla="*/ 73841 w 1161992"/>
                <a:gd name="connsiteY65" fmla="*/ 666836 h 1745449"/>
                <a:gd name="connsiteX66" fmla="*/ 112583 w 1161992"/>
                <a:gd name="connsiteY66" fmla="*/ 638275 h 1745449"/>
                <a:gd name="connsiteX67" fmla="*/ 135120 w 1161992"/>
                <a:gd name="connsiteY67" fmla="*/ 394472 h 1745449"/>
                <a:gd name="connsiteX68" fmla="*/ 318332 w 1161992"/>
                <a:gd name="connsiteY68" fmla="*/ 359290 h 1745449"/>
                <a:gd name="connsiteX69" fmla="*/ 312612 w 1161992"/>
                <a:gd name="connsiteY69" fmla="*/ 357014 h 1745449"/>
                <a:gd name="connsiteX70" fmla="*/ 132681 w 1161992"/>
                <a:gd name="connsiteY70" fmla="*/ 399723 h 1745449"/>
                <a:gd name="connsiteX71" fmla="*/ 98317 w 1161992"/>
                <a:gd name="connsiteY71" fmla="*/ 291518 h 1745449"/>
                <a:gd name="connsiteX72" fmla="*/ 317828 w 1161992"/>
                <a:gd name="connsiteY72" fmla="*/ 72008 h 1745449"/>
                <a:gd name="connsiteX73" fmla="*/ 386160 w 1161992"/>
                <a:gd name="connsiteY73" fmla="*/ 83948 h 1745449"/>
                <a:gd name="connsiteX74" fmla="*/ 525318 w 1161992"/>
                <a:gd name="connsiteY74" fmla="*/ 0 h 1745449"/>
                <a:gd name="connsiteX0" fmla="*/ 420722 w 1161992"/>
                <a:gd name="connsiteY0" fmla="*/ 671495 h 1745449"/>
                <a:gd name="connsiteX1" fmla="*/ 380418 w 1161992"/>
                <a:gd name="connsiteY1" fmla="*/ 672439 h 1745449"/>
                <a:gd name="connsiteX2" fmla="*/ 327602 w 1161992"/>
                <a:gd name="connsiteY2" fmla="*/ 687858 h 1745449"/>
                <a:gd name="connsiteX3" fmla="*/ 330625 w 1161992"/>
                <a:gd name="connsiteY3" fmla="*/ 690701 h 1745449"/>
                <a:gd name="connsiteX4" fmla="*/ 534850 w 1161992"/>
                <a:gd name="connsiteY4" fmla="*/ 726582 h 1745449"/>
                <a:gd name="connsiteX5" fmla="*/ 588081 w 1161992"/>
                <a:gd name="connsiteY5" fmla="*/ 916786 h 1745449"/>
                <a:gd name="connsiteX6" fmla="*/ 584744 w 1161992"/>
                <a:gd name="connsiteY6" fmla="*/ 915886 h 1745449"/>
                <a:gd name="connsiteX7" fmla="*/ 534322 w 1161992"/>
                <a:gd name="connsiteY7" fmla="*/ 727914 h 1745449"/>
                <a:gd name="connsiteX8" fmla="*/ 420722 w 1161992"/>
                <a:gd name="connsiteY8" fmla="*/ 671495 h 1745449"/>
                <a:gd name="connsiteX9" fmla="*/ 579922 w 1161992"/>
                <a:gd name="connsiteY9" fmla="*/ 580980 h 1745449"/>
                <a:gd name="connsiteX10" fmla="*/ 438239 w 1161992"/>
                <a:gd name="connsiteY10" fmla="*/ 649695 h 1745449"/>
                <a:gd name="connsiteX11" fmla="*/ 433445 w 1161992"/>
                <a:gd name="connsiteY11" fmla="*/ 651124 h 1745449"/>
                <a:gd name="connsiteX12" fmla="*/ 766954 w 1161992"/>
                <a:gd name="connsiteY12" fmla="*/ 739852 h 1745449"/>
                <a:gd name="connsiteX13" fmla="*/ 579922 w 1161992"/>
                <a:gd name="connsiteY13" fmla="*/ 580980 h 1745449"/>
                <a:gd name="connsiteX14" fmla="*/ 525318 w 1161992"/>
                <a:gd name="connsiteY14" fmla="*/ 0 h 1745449"/>
                <a:gd name="connsiteX15" fmla="*/ 695026 w 1161992"/>
                <a:gd name="connsiteY15" fmla="*/ 147127 h 1745449"/>
                <a:gd name="connsiteX16" fmla="*/ 553525 w 1161992"/>
                <a:gd name="connsiteY16" fmla="*/ 352718 h 1745449"/>
                <a:gd name="connsiteX17" fmla="*/ 693214 w 1161992"/>
                <a:gd name="connsiteY17" fmla="*/ 149764 h 1745449"/>
                <a:gd name="connsiteX18" fmla="*/ 912016 w 1161992"/>
                <a:gd name="connsiteY18" fmla="*/ 317877 h 1745449"/>
                <a:gd name="connsiteX19" fmla="*/ 899669 w 1161992"/>
                <a:gd name="connsiteY19" fmla="*/ 376059 h 1745449"/>
                <a:gd name="connsiteX20" fmla="*/ 1048378 w 1161992"/>
                <a:gd name="connsiteY20" fmla="*/ 525101 h 1745449"/>
                <a:gd name="connsiteX21" fmla="*/ 1038852 w 1161992"/>
                <a:gd name="connsiteY21" fmla="*/ 572282 h 1745449"/>
                <a:gd name="connsiteX22" fmla="*/ 1161992 w 1161992"/>
                <a:gd name="connsiteY22" fmla="*/ 756650 h 1745449"/>
                <a:gd name="connsiteX23" fmla="*/ 936488 w 1161992"/>
                <a:gd name="connsiteY23" fmla="*/ 936938 h 1745449"/>
                <a:gd name="connsiteX24" fmla="*/ 1098173 w 1161992"/>
                <a:gd name="connsiteY24" fmla="*/ 911837 h 1745449"/>
                <a:gd name="connsiteX25" fmla="*/ 1144759 w 1161992"/>
                <a:gd name="connsiteY25" fmla="*/ 1069421 h 1745449"/>
                <a:gd name="connsiteX26" fmla="*/ 972634 w 1161992"/>
                <a:gd name="connsiteY26" fmla="*/ 1223220 h 1745449"/>
                <a:gd name="connsiteX27" fmla="*/ 781957 w 1161992"/>
                <a:gd name="connsiteY27" fmla="*/ 1140927 h 1745449"/>
                <a:gd name="connsiteX28" fmla="*/ 818157 w 1161992"/>
                <a:gd name="connsiteY28" fmla="*/ 1096095 h 1745449"/>
                <a:gd name="connsiteX29" fmla="*/ 797696 w 1161992"/>
                <a:gd name="connsiteY29" fmla="*/ 964175 h 1745449"/>
                <a:gd name="connsiteX30" fmla="*/ 798200 w 1161992"/>
                <a:gd name="connsiteY30" fmla="*/ 963884 h 1745449"/>
                <a:gd name="connsiteX31" fmla="*/ 810969 w 1161992"/>
                <a:gd name="connsiteY31" fmla="*/ 1097129 h 1745449"/>
                <a:gd name="connsiteX32" fmla="*/ 688709 w 1161992"/>
                <a:gd name="connsiteY32" fmla="*/ 1159301 h 1745449"/>
                <a:gd name="connsiteX33" fmla="*/ 574303 w 1161992"/>
                <a:gd name="connsiteY33" fmla="*/ 1093170 h 1745449"/>
                <a:gd name="connsiteX34" fmla="*/ 573583 w 1161992"/>
                <a:gd name="connsiteY34" fmla="*/ 1090754 h 1745449"/>
                <a:gd name="connsiteX35" fmla="*/ 684552 w 1161992"/>
                <a:gd name="connsiteY35" fmla="*/ 1162221 h 1745449"/>
                <a:gd name="connsiteX36" fmla="*/ 779255 w 1161992"/>
                <a:gd name="connsiteY36" fmla="*/ 1135031 h 1745449"/>
                <a:gd name="connsiteX37" fmla="*/ 973020 w 1161992"/>
                <a:gd name="connsiteY37" fmla="*/ 1217010 h 1745449"/>
                <a:gd name="connsiteX38" fmla="*/ 995989 w 1161992"/>
                <a:gd name="connsiteY38" fmla="*/ 1315531 h 1745449"/>
                <a:gd name="connsiteX39" fmla="*/ 911876 w 1161992"/>
                <a:gd name="connsiteY39" fmla="*/ 1473506 h 1745449"/>
                <a:gd name="connsiteX40" fmla="*/ 918475 w 1161992"/>
                <a:gd name="connsiteY40" fmla="*/ 1461368 h 1745449"/>
                <a:gd name="connsiteX41" fmla="*/ 758297 w 1161992"/>
                <a:gd name="connsiteY41" fmla="*/ 1371458 h 1745449"/>
                <a:gd name="connsiteX42" fmla="*/ 761807 w 1161992"/>
                <a:gd name="connsiteY42" fmla="*/ 1369309 h 1745449"/>
                <a:gd name="connsiteX43" fmla="*/ 916941 w 1161992"/>
                <a:gd name="connsiteY43" fmla="*/ 1465876 h 1745449"/>
                <a:gd name="connsiteX44" fmla="*/ 766339 w 1161992"/>
                <a:gd name="connsiteY44" fmla="*/ 1628054 h 1745449"/>
                <a:gd name="connsiteX45" fmla="*/ 563252 w 1161992"/>
                <a:gd name="connsiteY45" fmla="*/ 1552195 h 1745449"/>
                <a:gd name="connsiteX46" fmla="*/ 560014 w 1161992"/>
                <a:gd name="connsiteY46" fmla="*/ 1544331 h 1745449"/>
                <a:gd name="connsiteX47" fmla="*/ 683797 w 1161992"/>
                <a:gd name="connsiteY47" fmla="*/ 1632143 h 1745449"/>
                <a:gd name="connsiteX48" fmla="*/ 525319 w 1161992"/>
                <a:gd name="connsiteY48" fmla="*/ 1745209 h 1745449"/>
                <a:gd name="connsiteX49" fmla="*/ 357881 w 1161992"/>
                <a:gd name="connsiteY49" fmla="*/ 1592106 h 1745449"/>
                <a:gd name="connsiteX50" fmla="*/ 242091 w 1161992"/>
                <a:gd name="connsiteY50" fmla="*/ 1443452 h 1745449"/>
                <a:gd name="connsiteX51" fmla="*/ 94956 w 1161992"/>
                <a:gd name="connsiteY51" fmla="*/ 1375108 h 1745449"/>
                <a:gd name="connsiteX52" fmla="*/ 296743 w 1161992"/>
                <a:gd name="connsiteY52" fmla="*/ 1125156 h 1745449"/>
                <a:gd name="connsiteX53" fmla="*/ 516488 w 1161992"/>
                <a:gd name="connsiteY53" fmla="*/ 1034051 h 1745449"/>
                <a:gd name="connsiteX54" fmla="*/ 514399 w 1161992"/>
                <a:gd name="connsiteY54" fmla="*/ 1041153 h 1745449"/>
                <a:gd name="connsiteX55" fmla="*/ 317840 w 1161992"/>
                <a:gd name="connsiteY55" fmla="*/ 1128897 h 1745449"/>
                <a:gd name="connsiteX56" fmla="*/ 179302 w 1161992"/>
                <a:gd name="connsiteY56" fmla="*/ 1014840 h 1745449"/>
                <a:gd name="connsiteX57" fmla="*/ 173468 w 1161992"/>
                <a:gd name="connsiteY57" fmla="*/ 1012696 h 1745449"/>
                <a:gd name="connsiteX58" fmla="*/ 296789 w 1161992"/>
                <a:gd name="connsiteY58" fmla="*/ 1123484 h 1745449"/>
                <a:gd name="connsiteX59" fmla="*/ 47556 w 1161992"/>
                <a:gd name="connsiteY59" fmla="*/ 1153032 h 1745449"/>
                <a:gd name="connsiteX60" fmla="*/ 35715 w 1161992"/>
                <a:gd name="connsiteY60" fmla="*/ 911953 h 1745449"/>
                <a:gd name="connsiteX61" fmla="*/ 75574 w 1161992"/>
                <a:gd name="connsiteY61" fmla="*/ 882569 h 1745449"/>
                <a:gd name="connsiteX62" fmla="*/ 68312 w 1161992"/>
                <a:gd name="connsiteY62" fmla="*/ 875989 h 1745449"/>
                <a:gd name="connsiteX63" fmla="*/ 71680 w 1161992"/>
                <a:gd name="connsiteY63" fmla="*/ 872273 h 1745449"/>
                <a:gd name="connsiteX64" fmla="*/ 73841 w 1161992"/>
                <a:gd name="connsiteY64" fmla="*/ 666836 h 1745449"/>
                <a:gd name="connsiteX65" fmla="*/ 112583 w 1161992"/>
                <a:gd name="connsiteY65" fmla="*/ 638275 h 1745449"/>
                <a:gd name="connsiteX66" fmla="*/ 135120 w 1161992"/>
                <a:gd name="connsiteY66" fmla="*/ 394472 h 1745449"/>
                <a:gd name="connsiteX67" fmla="*/ 318332 w 1161992"/>
                <a:gd name="connsiteY67" fmla="*/ 359290 h 1745449"/>
                <a:gd name="connsiteX68" fmla="*/ 312612 w 1161992"/>
                <a:gd name="connsiteY68" fmla="*/ 357014 h 1745449"/>
                <a:gd name="connsiteX69" fmla="*/ 132681 w 1161992"/>
                <a:gd name="connsiteY69" fmla="*/ 399723 h 1745449"/>
                <a:gd name="connsiteX70" fmla="*/ 98317 w 1161992"/>
                <a:gd name="connsiteY70" fmla="*/ 291518 h 1745449"/>
                <a:gd name="connsiteX71" fmla="*/ 317828 w 1161992"/>
                <a:gd name="connsiteY71" fmla="*/ 72008 h 1745449"/>
                <a:gd name="connsiteX72" fmla="*/ 386160 w 1161992"/>
                <a:gd name="connsiteY72" fmla="*/ 83948 h 1745449"/>
                <a:gd name="connsiteX73" fmla="*/ 525318 w 1161992"/>
                <a:gd name="connsiteY73" fmla="*/ 0 h 1745449"/>
                <a:gd name="connsiteX0" fmla="*/ 413440 w 1154710"/>
                <a:gd name="connsiteY0" fmla="*/ 671495 h 1745449"/>
                <a:gd name="connsiteX1" fmla="*/ 373136 w 1154710"/>
                <a:gd name="connsiteY1" fmla="*/ 672439 h 1745449"/>
                <a:gd name="connsiteX2" fmla="*/ 320320 w 1154710"/>
                <a:gd name="connsiteY2" fmla="*/ 687858 h 1745449"/>
                <a:gd name="connsiteX3" fmla="*/ 323343 w 1154710"/>
                <a:gd name="connsiteY3" fmla="*/ 690701 h 1745449"/>
                <a:gd name="connsiteX4" fmla="*/ 527568 w 1154710"/>
                <a:gd name="connsiteY4" fmla="*/ 726582 h 1745449"/>
                <a:gd name="connsiteX5" fmla="*/ 580799 w 1154710"/>
                <a:gd name="connsiteY5" fmla="*/ 916786 h 1745449"/>
                <a:gd name="connsiteX6" fmla="*/ 577462 w 1154710"/>
                <a:gd name="connsiteY6" fmla="*/ 915886 h 1745449"/>
                <a:gd name="connsiteX7" fmla="*/ 527040 w 1154710"/>
                <a:gd name="connsiteY7" fmla="*/ 727914 h 1745449"/>
                <a:gd name="connsiteX8" fmla="*/ 413440 w 1154710"/>
                <a:gd name="connsiteY8" fmla="*/ 671495 h 1745449"/>
                <a:gd name="connsiteX9" fmla="*/ 572640 w 1154710"/>
                <a:gd name="connsiteY9" fmla="*/ 580980 h 1745449"/>
                <a:gd name="connsiteX10" fmla="*/ 430957 w 1154710"/>
                <a:gd name="connsiteY10" fmla="*/ 649695 h 1745449"/>
                <a:gd name="connsiteX11" fmla="*/ 426163 w 1154710"/>
                <a:gd name="connsiteY11" fmla="*/ 651124 h 1745449"/>
                <a:gd name="connsiteX12" fmla="*/ 759672 w 1154710"/>
                <a:gd name="connsiteY12" fmla="*/ 739852 h 1745449"/>
                <a:gd name="connsiteX13" fmla="*/ 572640 w 1154710"/>
                <a:gd name="connsiteY13" fmla="*/ 580980 h 1745449"/>
                <a:gd name="connsiteX14" fmla="*/ 518036 w 1154710"/>
                <a:gd name="connsiteY14" fmla="*/ 0 h 1745449"/>
                <a:gd name="connsiteX15" fmla="*/ 687744 w 1154710"/>
                <a:gd name="connsiteY15" fmla="*/ 147127 h 1745449"/>
                <a:gd name="connsiteX16" fmla="*/ 546243 w 1154710"/>
                <a:gd name="connsiteY16" fmla="*/ 352718 h 1745449"/>
                <a:gd name="connsiteX17" fmla="*/ 685932 w 1154710"/>
                <a:gd name="connsiteY17" fmla="*/ 149764 h 1745449"/>
                <a:gd name="connsiteX18" fmla="*/ 904734 w 1154710"/>
                <a:gd name="connsiteY18" fmla="*/ 317877 h 1745449"/>
                <a:gd name="connsiteX19" fmla="*/ 892387 w 1154710"/>
                <a:gd name="connsiteY19" fmla="*/ 376059 h 1745449"/>
                <a:gd name="connsiteX20" fmla="*/ 1041096 w 1154710"/>
                <a:gd name="connsiteY20" fmla="*/ 525101 h 1745449"/>
                <a:gd name="connsiteX21" fmla="*/ 1031570 w 1154710"/>
                <a:gd name="connsiteY21" fmla="*/ 572282 h 1745449"/>
                <a:gd name="connsiteX22" fmla="*/ 1154710 w 1154710"/>
                <a:gd name="connsiteY22" fmla="*/ 756650 h 1745449"/>
                <a:gd name="connsiteX23" fmla="*/ 929206 w 1154710"/>
                <a:gd name="connsiteY23" fmla="*/ 936938 h 1745449"/>
                <a:gd name="connsiteX24" fmla="*/ 1090891 w 1154710"/>
                <a:gd name="connsiteY24" fmla="*/ 911837 h 1745449"/>
                <a:gd name="connsiteX25" fmla="*/ 1137477 w 1154710"/>
                <a:gd name="connsiteY25" fmla="*/ 1069421 h 1745449"/>
                <a:gd name="connsiteX26" fmla="*/ 965352 w 1154710"/>
                <a:gd name="connsiteY26" fmla="*/ 1223220 h 1745449"/>
                <a:gd name="connsiteX27" fmla="*/ 774675 w 1154710"/>
                <a:gd name="connsiteY27" fmla="*/ 1140927 h 1745449"/>
                <a:gd name="connsiteX28" fmla="*/ 810875 w 1154710"/>
                <a:gd name="connsiteY28" fmla="*/ 1096095 h 1745449"/>
                <a:gd name="connsiteX29" fmla="*/ 790414 w 1154710"/>
                <a:gd name="connsiteY29" fmla="*/ 964175 h 1745449"/>
                <a:gd name="connsiteX30" fmla="*/ 790918 w 1154710"/>
                <a:gd name="connsiteY30" fmla="*/ 963884 h 1745449"/>
                <a:gd name="connsiteX31" fmla="*/ 803687 w 1154710"/>
                <a:gd name="connsiteY31" fmla="*/ 1097129 h 1745449"/>
                <a:gd name="connsiteX32" fmla="*/ 681427 w 1154710"/>
                <a:gd name="connsiteY32" fmla="*/ 1159301 h 1745449"/>
                <a:gd name="connsiteX33" fmla="*/ 567021 w 1154710"/>
                <a:gd name="connsiteY33" fmla="*/ 1093170 h 1745449"/>
                <a:gd name="connsiteX34" fmla="*/ 566301 w 1154710"/>
                <a:gd name="connsiteY34" fmla="*/ 1090754 h 1745449"/>
                <a:gd name="connsiteX35" fmla="*/ 677270 w 1154710"/>
                <a:gd name="connsiteY35" fmla="*/ 1162221 h 1745449"/>
                <a:gd name="connsiteX36" fmla="*/ 771973 w 1154710"/>
                <a:gd name="connsiteY36" fmla="*/ 1135031 h 1745449"/>
                <a:gd name="connsiteX37" fmla="*/ 965738 w 1154710"/>
                <a:gd name="connsiteY37" fmla="*/ 1217010 h 1745449"/>
                <a:gd name="connsiteX38" fmla="*/ 988707 w 1154710"/>
                <a:gd name="connsiteY38" fmla="*/ 1315531 h 1745449"/>
                <a:gd name="connsiteX39" fmla="*/ 904594 w 1154710"/>
                <a:gd name="connsiteY39" fmla="*/ 1473506 h 1745449"/>
                <a:gd name="connsiteX40" fmla="*/ 911193 w 1154710"/>
                <a:gd name="connsiteY40" fmla="*/ 1461368 h 1745449"/>
                <a:gd name="connsiteX41" fmla="*/ 751015 w 1154710"/>
                <a:gd name="connsiteY41" fmla="*/ 1371458 h 1745449"/>
                <a:gd name="connsiteX42" fmla="*/ 754525 w 1154710"/>
                <a:gd name="connsiteY42" fmla="*/ 1369309 h 1745449"/>
                <a:gd name="connsiteX43" fmla="*/ 909659 w 1154710"/>
                <a:gd name="connsiteY43" fmla="*/ 1465876 h 1745449"/>
                <a:gd name="connsiteX44" fmla="*/ 759057 w 1154710"/>
                <a:gd name="connsiteY44" fmla="*/ 1628054 h 1745449"/>
                <a:gd name="connsiteX45" fmla="*/ 555970 w 1154710"/>
                <a:gd name="connsiteY45" fmla="*/ 1552195 h 1745449"/>
                <a:gd name="connsiteX46" fmla="*/ 552732 w 1154710"/>
                <a:gd name="connsiteY46" fmla="*/ 1544331 h 1745449"/>
                <a:gd name="connsiteX47" fmla="*/ 676515 w 1154710"/>
                <a:gd name="connsiteY47" fmla="*/ 1632143 h 1745449"/>
                <a:gd name="connsiteX48" fmla="*/ 518037 w 1154710"/>
                <a:gd name="connsiteY48" fmla="*/ 1745209 h 1745449"/>
                <a:gd name="connsiteX49" fmla="*/ 350599 w 1154710"/>
                <a:gd name="connsiteY49" fmla="*/ 1592106 h 1745449"/>
                <a:gd name="connsiteX50" fmla="*/ 234809 w 1154710"/>
                <a:gd name="connsiteY50" fmla="*/ 1443452 h 1745449"/>
                <a:gd name="connsiteX51" fmla="*/ 87674 w 1154710"/>
                <a:gd name="connsiteY51" fmla="*/ 1375108 h 1745449"/>
                <a:gd name="connsiteX52" fmla="*/ 289461 w 1154710"/>
                <a:gd name="connsiteY52" fmla="*/ 1125156 h 1745449"/>
                <a:gd name="connsiteX53" fmla="*/ 509206 w 1154710"/>
                <a:gd name="connsiteY53" fmla="*/ 1034051 h 1745449"/>
                <a:gd name="connsiteX54" fmla="*/ 507117 w 1154710"/>
                <a:gd name="connsiteY54" fmla="*/ 1041153 h 1745449"/>
                <a:gd name="connsiteX55" fmla="*/ 310558 w 1154710"/>
                <a:gd name="connsiteY55" fmla="*/ 1128897 h 1745449"/>
                <a:gd name="connsiteX56" fmla="*/ 172020 w 1154710"/>
                <a:gd name="connsiteY56" fmla="*/ 1014840 h 1745449"/>
                <a:gd name="connsiteX57" fmla="*/ 166186 w 1154710"/>
                <a:gd name="connsiteY57" fmla="*/ 1012696 h 1745449"/>
                <a:gd name="connsiteX58" fmla="*/ 289507 w 1154710"/>
                <a:gd name="connsiteY58" fmla="*/ 1123484 h 1745449"/>
                <a:gd name="connsiteX59" fmla="*/ 64677 w 1154710"/>
                <a:gd name="connsiteY59" fmla="*/ 1138943 h 1745449"/>
                <a:gd name="connsiteX60" fmla="*/ 28433 w 1154710"/>
                <a:gd name="connsiteY60" fmla="*/ 911953 h 1745449"/>
                <a:gd name="connsiteX61" fmla="*/ 68292 w 1154710"/>
                <a:gd name="connsiteY61" fmla="*/ 882569 h 1745449"/>
                <a:gd name="connsiteX62" fmla="*/ 61030 w 1154710"/>
                <a:gd name="connsiteY62" fmla="*/ 875989 h 1745449"/>
                <a:gd name="connsiteX63" fmla="*/ 64398 w 1154710"/>
                <a:gd name="connsiteY63" fmla="*/ 872273 h 1745449"/>
                <a:gd name="connsiteX64" fmla="*/ 66559 w 1154710"/>
                <a:gd name="connsiteY64" fmla="*/ 666836 h 1745449"/>
                <a:gd name="connsiteX65" fmla="*/ 105301 w 1154710"/>
                <a:gd name="connsiteY65" fmla="*/ 638275 h 1745449"/>
                <a:gd name="connsiteX66" fmla="*/ 127838 w 1154710"/>
                <a:gd name="connsiteY66" fmla="*/ 394472 h 1745449"/>
                <a:gd name="connsiteX67" fmla="*/ 311050 w 1154710"/>
                <a:gd name="connsiteY67" fmla="*/ 359290 h 1745449"/>
                <a:gd name="connsiteX68" fmla="*/ 305330 w 1154710"/>
                <a:gd name="connsiteY68" fmla="*/ 357014 h 1745449"/>
                <a:gd name="connsiteX69" fmla="*/ 125399 w 1154710"/>
                <a:gd name="connsiteY69" fmla="*/ 399723 h 1745449"/>
                <a:gd name="connsiteX70" fmla="*/ 91035 w 1154710"/>
                <a:gd name="connsiteY70" fmla="*/ 291518 h 1745449"/>
                <a:gd name="connsiteX71" fmla="*/ 310546 w 1154710"/>
                <a:gd name="connsiteY71" fmla="*/ 72008 h 1745449"/>
                <a:gd name="connsiteX72" fmla="*/ 378878 w 1154710"/>
                <a:gd name="connsiteY72" fmla="*/ 83948 h 1745449"/>
                <a:gd name="connsiteX73" fmla="*/ 518036 w 1154710"/>
                <a:gd name="connsiteY73" fmla="*/ 0 h 1745449"/>
                <a:gd name="connsiteX0" fmla="*/ 413085 w 1154355"/>
                <a:gd name="connsiteY0" fmla="*/ 671495 h 1745449"/>
                <a:gd name="connsiteX1" fmla="*/ 372781 w 1154355"/>
                <a:gd name="connsiteY1" fmla="*/ 672439 h 1745449"/>
                <a:gd name="connsiteX2" fmla="*/ 319965 w 1154355"/>
                <a:gd name="connsiteY2" fmla="*/ 687858 h 1745449"/>
                <a:gd name="connsiteX3" fmla="*/ 322988 w 1154355"/>
                <a:gd name="connsiteY3" fmla="*/ 690701 h 1745449"/>
                <a:gd name="connsiteX4" fmla="*/ 527213 w 1154355"/>
                <a:gd name="connsiteY4" fmla="*/ 726582 h 1745449"/>
                <a:gd name="connsiteX5" fmla="*/ 580444 w 1154355"/>
                <a:gd name="connsiteY5" fmla="*/ 916786 h 1745449"/>
                <a:gd name="connsiteX6" fmla="*/ 577107 w 1154355"/>
                <a:gd name="connsiteY6" fmla="*/ 915886 h 1745449"/>
                <a:gd name="connsiteX7" fmla="*/ 526685 w 1154355"/>
                <a:gd name="connsiteY7" fmla="*/ 727914 h 1745449"/>
                <a:gd name="connsiteX8" fmla="*/ 413085 w 1154355"/>
                <a:gd name="connsiteY8" fmla="*/ 671495 h 1745449"/>
                <a:gd name="connsiteX9" fmla="*/ 572285 w 1154355"/>
                <a:gd name="connsiteY9" fmla="*/ 580980 h 1745449"/>
                <a:gd name="connsiteX10" fmla="*/ 430602 w 1154355"/>
                <a:gd name="connsiteY10" fmla="*/ 649695 h 1745449"/>
                <a:gd name="connsiteX11" fmla="*/ 425808 w 1154355"/>
                <a:gd name="connsiteY11" fmla="*/ 651124 h 1745449"/>
                <a:gd name="connsiteX12" fmla="*/ 759317 w 1154355"/>
                <a:gd name="connsiteY12" fmla="*/ 739852 h 1745449"/>
                <a:gd name="connsiteX13" fmla="*/ 572285 w 1154355"/>
                <a:gd name="connsiteY13" fmla="*/ 580980 h 1745449"/>
                <a:gd name="connsiteX14" fmla="*/ 517681 w 1154355"/>
                <a:gd name="connsiteY14" fmla="*/ 0 h 1745449"/>
                <a:gd name="connsiteX15" fmla="*/ 687389 w 1154355"/>
                <a:gd name="connsiteY15" fmla="*/ 147127 h 1745449"/>
                <a:gd name="connsiteX16" fmla="*/ 545888 w 1154355"/>
                <a:gd name="connsiteY16" fmla="*/ 352718 h 1745449"/>
                <a:gd name="connsiteX17" fmla="*/ 685577 w 1154355"/>
                <a:gd name="connsiteY17" fmla="*/ 149764 h 1745449"/>
                <a:gd name="connsiteX18" fmla="*/ 904379 w 1154355"/>
                <a:gd name="connsiteY18" fmla="*/ 317877 h 1745449"/>
                <a:gd name="connsiteX19" fmla="*/ 892032 w 1154355"/>
                <a:gd name="connsiteY19" fmla="*/ 376059 h 1745449"/>
                <a:gd name="connsiteX20" fmla="*/ 1040741 w 1154355"/>
                <a:gd name="connsiteY20" fmla="*/ 525101 h 1745449"/>
                <a:gd name="connsiteX21" fmla="*/ 1031215 w 1154355"/>
                <a:gd name="connsiteY21" fmla="*/ 572282 h 1745449"/>
                <a:gd name="connsiteX22" fmla="*/ 1154355 w 1154355"/>
                <a:gd name="connsiteY22" fmla="*/ 756650 h 1745449"/>
                <a:gd name="connsiteX23" fmla="*/ 928851 w 1154355"/>
                <a:gd name="connsiteY23" fmla="*/ 936938 h 1745449"/>
                <a:gd name="connsiteX24" fmla="*/ 1090536 w 1154355"/>
                <a:gd name="connsiteY24" fmla="*/ 911837 h 1745449"/>
                <a:gd name="connsiteX25" fmla="*/ 1137122 w 1154355"/>
                <a:gd name="connsiteY25" fmla="*/ 1069421 h 1745449"/>
                <a:gd name="connsiteX26" fmla="*/ 964997 w 1154355"/>
                <a:gd name="connsiteY26" fmla="*/ 1223220 h 1745449"/>
                <a:gd name="connsiteX27" fmla="*/ 774320 w 1154355"/>
                <a:gd name="connsiteY27" fmla="*/ 1140927 h 1745449"/>
                <a:gd name="connsiteX28" fmla="*/ 810520 w 1154355"/>
                <a:gd name="connsiteY28" fmla="*/ 1096095 h 1745449"/>
                <a:gd name="connsiteX29" fmla="*/ 790059 w 1154355"/>
                <a:gd name="connsiteY29" fmla="*/ 964175 h 1745449"/>
                <a:gd name="connsiteX30" fmla="*/ 790563 w 1154355"/>
                <a:gd name="connsiteY30" fmla="*/ 963884 h 1745449"/>
                <a:gd name="connsiteX31" fmla="*/ 803332 w 1154355"/>
                <a:gd name="connsiteY31" fmla="*/ 1097129 h 1745449"/>
                <a:gd name="connsiteX32" fmla="*/ 681072 w 1154355"/>
                <a:gd name="connsiteY32" fmla="*/ 1159301 h 1745449"/>
                <a:gd name="connsiteX33" fmla="*/ 566666 w 1154355"/>
                <a:gd name="connsiteY33" fmla="*/ 1093170 h 1745449"/>
                <a:gd name="connsiteX34" fmla="*/ 565946 w 1154355"/>
                <a:gd name="connsiteY34" fmla="*/ 1090754 h 1745449"/>
                <a:gd name="connsiteX35" fmla="*/ 676915 w 1154355"/>
                <a:gd name="connsiteY35" fmla="*/ 1162221 h 1745449"/>
                <a:gd name="connsiteX36" fmla="*/ 771618 w 1154355"/>
                <a:gd name="connsiteY36" fmla="*/ 1135031 h 1745449"/>
                <a:gd name="connsiteX37" fmla="*/ 965383 w 1154355"/>
                <a:gd name="connsiteY37" fmla="*/ 1217010 h 1745449"/>
                <a:gd name="connsiteX38" fmla="*/ 988352 w 1154355"/>
                <a:gd name="connsiteY38" fmla="*/ 1315531 h 1745449"/>
                <a:gd name="connsiteX39" fmla="*/ 904239 w 1154355"/>
                <a:gd name="connsiteY39" fmla="*/ 1473506 h 1745449"/>
                <a:gd name="connsiteX40" fmla="*/ 910838 w 1154355"/>
                <a:gd name="connsiteY40" fmla="*/ 1461368 h 1745449"/>
                <a:gd name="connsiteX41" fmla="*/ 750660 w 1154355"/>
                <a:gd name="connsiteY41" fmla="*/ 1371458 h 1745449"/>
                <a:gd name="connsiteX42" fmla="*/ 754170 w 1154355"/>
                <a:gd name="connsiteY42" fmla="*/ 1369309 h 1745449"/>
                <a:gd name="connsiteX43" fmla="*/ 909304 w 1154355"/>
                <a:gd name="connsiteY43" fmla="*/ 1465876 h 1745449"/>
                <a:gd name="connsiteX44" fmla="*/ 758702 w 1154355"/>
                <a:gd name="connsiteY44" fmla="*/ 1628054 h 1745449"/>
                <a:gd name="connsiteX45" fmla="*/ 555615 w 1154355"/>
                <a:gd name="connsiteY45" fmla="*/ 1552195 h 1745449"/>
                <a:gd name="connsiteX46" fmla="*/ 552377 w 1154355"/>
                <a:gd name="connsiteY46" fmla="*/ 1544331 h 1745449"/>
                <a:gd name="connsiteX47" fmla="*/ 676160 w 1154355"/>
                <a:gd name="connsiteY47" fmla="*/ 1632143 h 1745449"/>
                <a:gd name="connsiteX48" fmla="*/ 517682 w 1154355"/>
                <a:gd name="connsiteY48" fmla="*/ 1745209 h 1745449"/>
                <a:gd name="connsiteX49" fmla="*/ 350244 w 1154355"/>
                <a:gd name="connsiteY49" fmla="*/ 1592106 h 1745449"/>
                <a:gd name="connsiteX50" fmla="*/ 234454 w 1154355"/>
                <a:gd name="connsiteY50" fmla="*/ 1443452 h 1745449"/>
                <a:gd name="connsiteX51" fmla="*/ 87319 w 1154355"/>
                <a:gd name="connsiteY51" fmla="*/ 1375108 h 1745449"/>
                <a:gd name="connsiteX52" fmla="*/ 289106 w 1154355"/>
                <a:gd name="connsiteY52" fmla="*/ 1125156 h 1745449"/>
                <a:gd name="connsiteX53" fmla="*/ 508851 w 1154355"/>
                <a:gd name="connsiteY53" fmla="*/ 1034051 h 1745449"/>
                <a:gd name="connsiteX54" fmla="*/ 506762 w 1154355"/>
                <a:gd name="connsiteY54" fmla="*/ 1041153 h 1745449"/>
                <a:gd name="connsiteX55" fmla="*/ 310203 w 1154355"/>
                <a:gd name="connsiteY55" fmla="*/ 1128897 h 1745449"/>
                <a:gd name="connsiteX56" fmla="*/ 171665 w 1154355"/>
                <a:gd name="connsiteY56" fmla="*/ 1014840 h 1745449"/>
                <a:gd name="connsiteX57" fmla="*/ 165831 w 1154355"/>
                <a:gd name="connsiteY57" fmla="*/ 1012696 h 1745449"/>
                <a:gd name="connsiteX58" fmla="*/ 289152 w 1154355"/>
                <a:gd name="connsiteY58" fmla="*/ 1123484 h 1745449"/>
                <a:gd name="connsiteX59" fmla="*/ 64322 w 1154355"/>
                <a:gd name="connsiteY59" fmla="*/ 1138943 h 1745449"/>
                <a:gd name="connsiteX60" fmla="*/ 28078 w 1154355"/>
                <a:gd name="connsiteY60" fmla="*/ 911953 h 1745449"/>
                <a:gd name="connsiteX61" fmla="*/ 67937 w 1154355"/>
                <a:gd name="connsiteY61" fmla="*/ 882569 h 1745449"/>
                <a:gd name="connsiteX62" fmla="*/ 60675 w 1154355"/>
                <a:gd name="connsiteY62" fmla="*/ 875989 h 1745449"/>
                <a:gd name="connsiteX63" fmla="*/ 64043 w 1154355"/>
                <a:gd name="connsiteY63" fmla="*/ 872273 h 1745449"/>
                <a:gd name="connsiteX64" fmla="*/ 66204 w 1154355"/>
                <a:gd name="connsiteY64" fmla="*/ 666836 h 1745449"/>
                <a:gd name="connsiteX65" fmla="*/ 104946 w 1154355"/>
                <a:gd name="connsiteY65" fmla="*/ 638275 h 1745449"/>
                <a:gd name="connsiteX66" fmla="*/ 127483 w 1154355"/>
                <a:gd name="connsiteY66" fmla="*/ 394472 h 1745449"/>
                <a:gd name="connsiteX67" fmla="*/ 310695 w 1154355"/>
                <a:gd name="connsiteY67" fmla="*/ 359290 h 1745449"/>
                <a:gd name="connsiteX68" fmla="*/ 304975 w 1154355"/>
                <a:gd name="connsiteY68" fmla="*/ 357014 h 1745449"/>
                <a:gd name="connsiteX69" fmla="*/ 125044 w 1154355"/>
                <a:gd name="connsiteY69" fmla="*/ 399723 h 1745449"/>
                <a:gd name="connsiteX70" fmla="*/ 90680 w 1154355"/>
                <a:gd name="connsiteY70" fmla="*/ 291518 h 1745449"/>
                <a:gd name="connsiteX71" fmla="*/ 310191 w 1154355"/>
                <a:gd name="connsiteY71" fmla="*/ 72008 h 1745449"/>
                <a:gd name="connsiteX72" fmla="*/ 378523 w 1154355"/>
                <a:gd name="connsiteY72" fmla="*/ 83948 h 1745449"/>
                <a:gd name="connsiteX73" fmla="*/ 517681 w 1154355"/>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2770 w 1156922"/>
                <a:gd name="connsiteY55" fmla="*/ 1128897 h 1745449"/>
                <a:gd name="connsiteX56" fmla="*/ 174232 w 1156922"/>
                <a:gd name="connsiteY56" fmla="*/ 1014840 h 1745449"/>
                <a:gd name="connsiteX57" fmla="*/ 168398 w 1156922"/>
                <a:gd name="connsiteY57" fmla="*/ 1012696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4232 w 1156922"/>
                <a:gd name="connsiteY57" fmla="*/ 1014840 h 1745449"/>
                <a:gd name="connsiteX58" fmla="*/ 168398 w 1156922"/>
                <a:gd name="connsiteY58" fmla="*/ 1012696 h 1745449"/>
                <a:gd name="connsiteX59" fmla="*/ 291719 w 1156922"/>
                <a:gd name="connsiteY59" fmla="*/ 1123484 h 1745449"/>
                <a:gd name="connsiteX60" fmla="*/ 66889 w 1156922"/>
                <a:gd name="connsiteY60" fmla="*/ 1138943 h 1745449"/>
                <a:gd name="connsiteX61" fmla="*/ 30645 w 1156922"/>
                <a:gd name="connsiteY61" fmla="*/ 911953 h 1745449"/>
                <a:gd name="connsiteX62" fmla="*/ 70504 w 1156922"/>
                <a:gd name="connsiteY62" fmla="*/ 882569 h 1745449"/>
                <a:gd name="connsiteX63" fmla="*/ 63242 w 1156922"/>
                <a:gd name="connsiteY63" fmla="*/ 875989 h 1745449"/>
                <a:gd name="connsiteX64" fmla="*/ 66610 w 1156922"/>
                <a:gd name="connsiteY64" fmla="*/ 872273 h 1745449"/>
                <a:gd name="connsiteX65" fmla="*/ 68771 w 1156922"/>
                <a:gd name="connsiteY65" fmla="*/ 666836 h 1745449"/>
                <a:gd name="connsiteX66" fmla="*/ 107513 w 1156922"/>
                <a:gd name="connsiteY66" fmla="*/ 638275 h 1745449"/>
                <a:gd name="connsiteX67" fmla="*/ 130050 w 1156922"/>
                <a:gd name="connsiteY67" fmla="*/ 394472 h 1745449"/>
                <a:gd name="connsiteX68" fmla="*/ 313262 w 1156922"/>
                <a:gd name="connsiteY68" fmla="*/ 359290 h 1745449"/>
                <a:gd name="connsiteX69" fmla="*/ 307542 w 1156922"/>
                <a:gd name="connsiteY69" fmla="*/ 357014 h 1745449"/>
                <a:gd name="connsiteX70" fmla="*/ 127611 w 1156922"/>
                <a:gd name="connsiteY70" fmla="*/ 399723 h 1745449"/>
                <a:gd name="connsiteX71" fmla="*/ 93247 w 1156922"/>
                <a:gd name="connsiteY71" fmla="*/ 291518 h 1745449"/>
                <a:gd name="connsiteX72" fmla="*/ 312758 w 1156922"/>
                <a:gd name="connsiteY72" fmla="*/ 72008 h 1745449"/>
                <a:gd name="connsiteX73" fmla="*/ 381090 w 1156922"/>
                <a:gd name="connsiteY73" fmla="*/ 83948 h 1745449"/>
                <a:gd name="connsiteX74" fmla="*/ 520248 w 1156922"/>
                <a:gd name="connsiteY74"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4232 w 1156922"/>
                <a:gd name="connsiteY57" fmla="*/ 1014840 h 1745449"/>
                <a:gd name="connsiteX58" fmla="*/ 168398 w 1156922"/>
                <a:gd name="connsiteY58" fmla="*/ 1012696 h 1745449"/>
                <a:gd name="connsiteX59" fmla="*/ 291719 w 1156922"/>
                <a:gd name="connsiteY59" fmla="*/ 1123484 h 1745449"/>
                <a:gd name="connsiteX60" fmla="*/ 66889 w 1156922"/>
                <a:gd name="connsiteY60" fmla="*/ 1138943 h 1745449"/>
                <a:gd name="connsiteX61" fmla="*/ 30645 w 1156922"/>
                <a:gd name="connsiteY61" fmla="*/ 911953 h 1745449"/>
                <a:gd name="connsiteX62" fmla="*/ 70504 w 1156922"/>
                <a:gd name="connsiteY62" fmla="*/ 882569 h 1745449"/>
                <a:gd name="connsiteX63" fmla="*/ 63242 w 1156922"/>
                <a:gd name="connsiteY63" fmla="*/ 875989 h 1745449"/>
                <a:gd name="connsiteX64" fmla="*/ 66610 w 1156922"/>
                <a:gd name="connsiteY64" fmla="*/ 872273 h 1745449"/>
                <a:gd name="connsiteX65" fmla="*/ 68771 w 1156922"/>
                <a:gd name="connsiteY65" fmla="*/ 666836 h 1745449"/>
                <a:gd name="connsiteX66" fmla="*/ 107513 w 1156922"/>
                <a:gd name="connsiteY66" fmla="*/ 638275 h 1745449"/>
                <a:gd name="connsiteX67" fmla="*/ 130050 w 1156922"/>
                <a:gd name="connsiteY67" fmla="*/ 394472 h 1745449"/>
                <a:gd name="connsiteX68" fmla="*/ 313262 w 1156922"/>
                <a:gd name="connsiteY68" fmla="*/ 359290 h 1745449"/>
                <a:gd name="connsiteX69" fmla="*/ 307542 w 1156922"/>
                <a:gd name="connsiteY69" fmla="*/ 357014 h 1745449"/>
                <a:gd name="connsiteX70" fmla="*/ 127611 w 1156922"/>
                <a:gd name="connsiteY70" fmla="*/ 399723 h 1745449"/>
                <a:gd name="connsiteX71" fmla="*/ 93247 w 1156922"/>
                <a:gd name="connsiteY71" fmla="*/ 291518 h 1745449"/>
                <a:gd name="connsiteX72" fmla="*/ 312758 w 1156922"/>
                <a:gd name="connsiteY72" fmla="*/ 72008 h 1745449"/>
                <a:gd name="connsiteX73" fmla="*/ 381090 w 1156922"/>
                <a:gd name="connsiteY73" fmla="*/ 83948 h 1745449"/>
                <a:gd name="connsiteX74" fmla="*/ 520248 w 1156922"/>
                <a:gd name="connsiteY74"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4232 w 1156922"/>
                <a:gd name="connsiteY57" fmla="*/ 1014840 h 1745449"/>
                <a:gd name="connsiteX58" fmla="*/ 168398 w 1156922"/>
                <a:gd name="connsiteY58" fmla="*/ 1012696 h 1745449"/>
                <a:gd name="connsiteX59" fmla="*/ 291719 w 1156922"/>
                <a:gd name="connsiteY59" fmla="*/ 1123484 h 1745449"/>
                <a:gd name="connsiteX60" fmla="*/ 66889 w 1156922"/>
                <a:gd name="connsiteY60" fmla="*/ 1138943 h 1745449"/>
                <a:gd name="connsiteX61" fmla="*/ 30645 w 1156922"/>
                <a:gd name="connsiteY61" fmla="*/ 911953 h 1745449"/>
                <a:gd name="connsiteX62" fmla="*/ 70504 w 1156922"/>
                <a:gd name="connsiteY62" fmla="*/ 882569 h 1745449"/>
                <a:gd name="connsiteX63" fmla="*/ 63242 w 1156922"/>
                <a:gd name="connsiteY63" fmla="*/ 875989 h 1745449"/>
                <a:gd name="connsiteX64" fmla="*/ 66610 w 1156922"/>
                <a:gd name="connsiteY64" fmla="*/ 872273 h 1745449"/>
                <a:gd name="connsiteX65" fmla="*/ 68771 w 1156922"/>
                <a:gd name="connsiteY65" fmla="*/ 666836 h 1745449"/>
                <a:gd name="connsiteX66" fmla="*/ 107513 w 1156922"/>
                <a:gd name="connsiteY66" fmla="*/ 638275 h 1745449"/>
                <a:gd name="connsiteX67" fmla="*/ 130050 w 1156922"/>
                <a:gd name="connsiteY67" fmla="*/ 394472 h 1745449"/>
                <a:gd name="connsiteX68" fmla="*/ 313262 w 1156922"/>
                <a:gd name="connsiteY68" fmla="*/ 359290 h 1745449"/>
                <a:gd name="connsiteX69" fmla="*/ 307542 w 1156922"/>
                <a:gd name="connsiteY69" fmla="*/ 357014 h 1745449"/>
                <a:gd name="connsiteX70" fmla="*/ 127611 w 1156922"/>
                <a:gd name="connsiteY70" fmla="*/ 399723 h 1745449"/>
                <a:gd name="connsiteX71" fmla="*/ 93247 w 1156922"/>
                <a:gd name="connsiteY71" fmla="*/ 291518 h 1745449"/>
                <a:gd name="connsiteX72" fmla="*/ 312758 w 1156922"/>
                <a:gd name="connsiteY72" fmla="*/ 72008 h 1745449"/>
                <a:gd name="connsiteX73" fmla="*/ 381090 w 1156922"/>
                <a:gd name="connsiteY73" fmla="*/ 83948 h 1745449"/>
                <a:gd name="connsiteX74" fmla="*/ 520248 w 1156922"/>
                <a:gd name="connsiteY74"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68398 w 1156922"/>
                <a:gd name="connsiteY57" fmla="*/ 1012696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25805 w 1156922"/>
                <a:gd name="connsiteY57" fmla="*/ 1047298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57192 w 1156922"/>
                <a:gd name="connsiteY57" fmla="*/ 971611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57192 w 1156922"/>
                <a:gd name="connsiteY57" fmla="*/ 971611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85661 w 1156922"/>
                <a:gd name="connsiteY57" fmla="*/ 102525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5674 w 1156922"/>
                <a:gd name="connsiteY57" fmla="*/ 95593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207605 w 1156922"/>
                <a:gd name="connsiteY57" fmla="*/ 1002570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5596 w 1156922"/>
                <a:gd name="connsiteY57" fmla="*/ 938458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5596 w 1156922"/>
                <a:gd name="connsiteY57" fmla="*/ 938458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5596 w 1156922"/>
                <a:gd name="connsiteY57" fmla="*/ 938458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75596 w 1156922"/>
                <a:gd name="connsiteY57" fmla="*/ 938458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88601 w 1156922"/>
                <a:gd name="connsiteY57" fmla="*/ 96098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2770 w 1156922"/>
                <a:gd name="connsiteY56" fmla="*/ 1128897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8647 w 1156922"/>
                <a:gd name="connsiteY52" fmla="*/ 1241829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30903 w 1156922"/>
                <a:gd name="connsiteY52" fmla="*/ 1289048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06806 w 1156922"/>
                <a:gd name="connsiteY39" fmla="*/ 1473506 h 1745449"/>
                <a:gd name="connsiteX40" fmla="*/ 913405 w 1156922"/>
                <a:gd name="connsiteY40" fmla="*/ 1461368 h 1745449"/>
                <a:gd name="connsiteX41" fmla="*/ 753227 w 1156922"/>
                <a:gd name="connsiteY41" fmla="*/ 1371458 h 1745449"/>
                <a:gd name="connsiteX42" fmla="*/ 756737 w 1156922"/>
                <a:gd name="connsiteY42" fmla="*/ 1369309 h 1745449"/>
                <a:gd name="connsiteX43" fmla="*/ 911871 w 1156922"/>
                <a:gd name="connsiteY43" fmla="*/ 1465876 h 1745449"/>
                <a:gd name="connsiteX44" fmla="*/ 761269 w 1156922"/>
                <a:gd name="connsiteY44" fmla="*/ 1628054 h 1745449"/>
                <a:gd name="connsiteX45" fmla="*/ 558182 w 1156922"/>
                <a:gd name="connsiteY45" fmla="*/ 1552195 h 1745449"/>
                <a:gd name="connsiteX46" fmla="*/ 554944 w 1156922"/>
                <a:gd name="connsiteY46" fmla="*/ 1544331 h 1745449"/>
                <a:gd name="connsiteX47" fmla="*/ 678727 w 1156922"/>
                <a:gd name="connsiteY47" fmla="*/ 1632143 h 1745449"/>
                <a:gd name="connsiteX48" fmla="*/ 520249 w 1156922"/>
                <a:gd name="connsiteY48" fmla="*/ 1745209 h 1745449"/>
                <a:gd name="connsiteX49" fmla="*/ 352811 w 1156922"/>
                <a:gd name="connsiteY49" fmla="*/ 1592106 h 1745449"/>
                <a:gd name="connsiteX50" fmla="*/ 237021 w 1156922"/>
                <a:gd name="connsiteY50" fmla="*/ 1443452 h 1745449"/>
                <a:gd name="connsiteX51" fmla="*/ 89886 w 1156922"/>
                <a:gd name="connsiteY51" fmla="*/ 1375108 h 1745449"/>
                <a:gd name="connsiteX52" fmla="*/ 100537 w 1156922"/>
                <a:gd name="connsiteY52" fmla="*/ 1171427 h 1745449"/>
                <a:gd name="connsiteX53" fmla="*/ 291673 w 1156922"/>
                <a:gd name="connsiteY53" fmla="*/ 1125156 h 1745449"/>
                <a:gd name="connsiteX54" fmla="*/ 511418 w 1156922"/>
                <a:gd name="connsiteY54" fmla="*/ 1034051 h 1745449"/>
                <a:gd name="connsiteX55" fmla="*/ 509329 w 1156922"/>
                <a:gd name="connsiteY55" fmla="*/ 1041153 h 1745449"/>
                <a:gd name="connsiteX56" fmla="*/ 310893 w 1156922"/>
                <a:gd name="connsiteY56" fmla="*/ 1129981 h 1745449"/>
                <a:gd name="connsiteX57" fmla="*/ 199595 w 1156922"/>
                <a:gd name="connsiteY57" fmla="*/ 1014703 h 1745449"/>
                <a:gd name="connsiteX58" fmla="*/ 291719 w 1156922"/>
                <a:gd name="connsiteY58" fmla="*/ 1123484 h 1745449"/>
                <a:gd name="connsiteX59" fmla="*/ 66889 w 1156922"/>
                <a:gd name="connsiteY59" fmla="*/ 1138943 h 1745449"/>
                <a:gd name="connsiteX60" fmla="*/ 30645 w 1156922"/>
                <a:gd name="connsiteY60" fmla="*/ 911953 h 1745449"/>
                <a:gd name="connsiteX61" fmla="*/ 70504 w 1156922"/>
                <a:gd name="connsiteY61" fmla="*/ 882569 h 1745449"/>
                <a:gd name="connsiteX62" fmla="*/ 63242 w 1156922"/>
                <a:gd name="connsiteY62" fmla="*/ 875989 h 1745449"/>
                <a:gd name="connsiteX63" fmla="*/ 66610 w 1156922"/>
                <a:gd name="connsiteY63" fmla="*/ 872273 h 1745449"/>
                <a:gd name="connsiteX64" fmla="*/ 68771 w 1156922"/>
                <a:gd name="connsiteY64" fmla="*/ 666836 h 1745449"/>
                <a:gd name="connsiteX65" fmla="*/ 107513 w 1156922"/>
                <a:gd name="connsiteY65" fmla="*/ 638275 h 1745449"/>
                <a:gd name="connsiteX66" fmla="*/ 130050 w 1156922"/>
                <a:gd name="connsiteY66" fmla="*/ 394472 h 1745449"/>
                <a:gd name="connsiteX67" fmla="*/ 313262 w 1156922"/>
                <a:gd name="connsiteY67" fmla="*/ 359290 h 1745449"/>
                <a:gd name="connsiteX68" fmla="*/ 307542 w 1156922"/>
                <a:gd name="connsiteY68" fmla="*/ 357014 h 1745449"/>
                <a:gd name="connsiteX69" fmla="*/ 127611 w 1156922"/>
                <a:gd name="connsiteY69" fmla="*/ 399723 h 1745449"/>
                <a:gd name="connsiteX70" fmla="*/ 93247 w 1156922"/>
                <a:gd name="connsiteY70" fmla="*/ 291518 h 1745449"/>
                <a:gd name="connsiteX71" fmla="*/ 312758 w 1156922"/>
                <a:gd name="connsiteY71" fmla="*/ 72008 h 1745449"/>
                <a:gd name="connsiteX72" fmla="*/ 381090 w 1156922"/>
                <a:gd name="connsiteY72" fmla="*/ 83948 h 1745449"/>
                <a:gd name="connsiteX73" fmla="*/ 520248 w 1156922"/>
                <a:gd name="connsiteY73"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990919 w 1156922"/>
                <a:gd name="connsiteY38" fmla="*/ 1315531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07891 w 1156922"/>
                <a:gd name="connsiteY38" fmla="*/ 1323252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07891 w 1156922"/>
                <a:gd name="connsiteY38" fmla="*/ 1323252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07891 w 1156922"/>
                <a:gd name="connsiteY38" fmla="*/ 1323252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07891 w 1156922"/>
                <a:gd name="connsiteY38" fmla="*/ 1323252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67564 w 1156922"/>
                <a:gd name="connsiteY26" fmla="*/ 1223220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67950 w 1156922"/>
                <a:gd name="connsiteY37" fmla="*/ 1217010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307542 w 1156922"/>
                <a:gd name="connsiteY67" fmla="*/ 357014 h 1745449"/>
                <a:gd name="connsiteX68" fmla="*/ 127611 w 1156922"/>
                <a:gd name="connsiteY68" fmla="*/ 399723 h 1745449"/>
                <a:gd name="connsiteX69" fmla="*/ 93247 w 1156922"/>
                <a:gd name="connsiteY69" fmla="*/ 291518 h 1745449"/>
                <a:gd name="connsiteX70" fmla="*/ 312758 w 1156922"/>
                <a:gd name="connsiteY70" fmla="*/ 72008 h 1745449"/>
                <a:gd name="connsiteX71" fmla="*/ 381090 w 1156922"/>
                <a:gd name="connsiteY71" fmla="*/ 83948 h 1745449"/>
                <a:gd name="connsiteX72" fmla="*/ 520248 w 1156922"/>
                <a:gd name="connsiteY72"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127611 w 1156922"/>
                <a:gd name="connsiteY67" fmla="*/ 399723 h 1745449"/>
                <a:gd name="connsiteX68" fmla="*/ 93247 w 1156922"/>
                <a:gd name="connsiteY68" fmla="*/ 291518 h 1745449"/>
                <a:gd name="connsiteX69" fmla="*/ 312758 w 1156922"/>
                <a:gd name="connsiteY69" fmla="*/ 72008 h 1745449"/>
                <a:gd name="connsiteX70" fmla="*/ 381090 w 1156922"/>
                <a:gd name="connsiteY70" fmla="*/ 83948 h 1745449"/>
                <a:gd name="connsiteX71" fmla="*/ 520248 w 1156922"/>
                <a:gd name="connsiteY71"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127611 w 1156922"/>
                <a:gd name="connsiteY67" fmla="*/ 399723 h 1745449"/>
                <a:gd name="connsiteX68" fmla="*/ 93247 w 1156922"/>
                <a:gd name="connsiteY68" fmla="*/ 291518 h 1745449"/>
                <a:gd name="connsiteX69" fmla="*/ 312758 w 1156922"/>
                <a:gd name="connsiteY69" fmla="*/ 72008 h 1745449"/>
                <a:gd name="connsiteX70" fmla="*/ 381090 w 1156922"/>
                <a:gd name="connsiteY70" fmla="*/ 83948 h 1745449"/>
                <a:gd name="connsiteX71" fmla="*/ 520248 w 1156922"/>
                <a:gd name="connsiteY71"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127611 w 1156922"/>
                <a:gd name="connsiteY67" fmla="*/ 399723 h 1745449"/>
                <a:gd name="connsiteX68" fmla="*/ 93247 w 1156922"/>
                <a:gd name="connsiteY68" fmla="*/ 291518 h 1745449"/>
                <a:gd name="connsiteX69" fmla="*/ 312758 w 1156922"/>
                <a:gd name="connsiteY69" fmla="*/ 72008 h 1745449"/>
                <a:gd name="connsiteX70" fmla="*/ 381090 w 1156922"/>
                <a:gd name="connsiteY70" fmla="*/ 83948 h 1745449"/>
                <a:gd name="connsiteX71" fmla="*/ 520248 w 1156922"/>
                <a:gd name="connsiteY71" fmla="*/ 0 h 1745449"/>
                <a:gd name="connsiteX0" fmla="*/ 415652 w 1156922"/>
                <a:gd name="connsiteY0" fmla="*/ 671495 h 1745449"/>
                <a:gd name="connsiteX1" fmla="*/ 375348 w 1156922"/>
                <a:gd name="connsiteY1" fmla="*/ 672439 h 1745449"/>
                <a:gd name="connsiteX2" fmla="*/ 322532 w 1156922"/>
                <a:gd name="connsiteY2" fmla="*/ 687858 h 1745449"/>
                <a:gd name="connsiteX3" fmla="*/ 325555 w 1156922"/>
                <a:gd name="connsiteY3" fmla="*/ 690701 h 1745449"/>
                <a:gd name="connsiteX4" fmla="*/ 529780 w 1156922"/>
                <a:gd name="connsiteY4" fmla="*/ 726582 h 1745449"/>
                <a:gd name="connsiteX5" fmla="*/ 583011 w 1156922"/>
                <a:gd name="connsiteY5" fmla="*/ 916786 h 1745449"/>
                <a:gd name="connsiteX6" fmla="*/ 579674 w 1156922"/>
                <a:gd name="connsiteY6" fmla="*/ 915886 h 1745449"/>
                <a:gd name="connsiteX7" fmla="*/ 529252 w 1156922"/>
                <a:gd name="connsiteY7" fmla="*/ 727914 h 1745449"/>
                <a:gd name="connsiteX8" fmla="*/ 415652 w 1156922"/>
                <a:gd name="connsiteY8" fmla="*/ 671495 h 1745449"/>
                <a:gd name="connsiteX9" fmla="*/ 574852 w 1156922"/>
                <a:gd name="connsiteY9" fmla="*/ 580980 h 1745449"/>
                <a:gd name="connsiteX10" fmla="*/ 433169 w 1156922"/>
                <a:gd name="connsiteY10" fmla="*/ 649695 h 1745449"/>
                <a:gd name="connsiteX11" fmla="*/ 428375 w 1156922"/>
                <a:gd name="connsiteY11" fmla="*/ 651124 h 1745449"/>
                <a:gd name="connsiteX12" fmla="*/ 761884 w 1156922"/>
                <a:gd name="connsiteY12" fmla="*/ 739852 h 1745449"/>
                <a:gd name="connsiteX13" fmla="*/ 574852 w 1156922"/>
                <a:gd name="connsiteY13" fmla="*/ 580980 h 1745449"/>
                <a:gd name="connsiteX14" fmla="*/ 520248 w 1156922"/>
                <a:gd name="connsiteY14" fmla="*/ 0 h 1745449"/>
                <a:gd name="connsiteX15" fmla="*/ 689956 w 1156922"/>
                <a:gd name="connsiteY15" fmla="*/ 147127 h 1745449"/>
                <a:gd name="connsiteX16" fmla="*/ 548455 w 1156922"/>
                <a:gd name="connsiteY16" fmla="*/ 352718 h 1745449"/>
                <a:gd name="connsiteX17" fmla="*/ 688144 w 1156922"/>
                <a:gd name="connsiteY17" fmla="*/ 149764 h 1745449"/>
                <a:gd name="connsiteX18" fmla="*/ 906946 w 1156922"/>
                <a:gd name="connsiteY18" fmla="*/ 317877 h 1745449"/>
                <a:gd name="connsiteX19" fmla="*/ 894599 w 1156922"/>
                <a:gd name="connsiteY19" fmla="*/ 376059 h 1745449"/>
                <a:gd name="connsiteX20" fmla="*/ 1043308 w 1156922"/>
                <a:gd name="connsiteY20" fmla="*/ 525101 h 1745449"/>
                <a:gd name="connsiteX21" fmla="*/ 1033782 w 1156922"/>
                <a:gd name="connsiteY21" fmla="*/ 572282 h 1745449"/>
                <a:gd name="connsiteX22" fmla="*/ 1156922 w 1156922"/>
                <a:gd name="connsiteY22" fmla="*/ 756650 h 1745449"/>
                <a:gd name="connsiteX23" fmla="*/ 931418 w 1156922"/>
                <a:gd name="connsiteY23" fmla="*/ 936938 h 1745449"/>
                <a:gd name="connsiteX24" fmla="*/ 1093103 w 1156922"/>
                <a:gd name="connsiteY24" fmla="*/ 911837 h 1745449"/>
                <a:gd name="connsiteX25" fmla="*/ 1139689 w 1156922"/>
                <a:gd name="connsiteY25" fmla="*/ 1069421 h 1745449"/>
                <a:gd name="connsiteX26" fmla="*/ 985039 w 1156922"/>
                <a:gd name="connsiteY26" fmla="*/ 1223143 h 1745449"/>
                <a:gd name="connsiteX27" fmla="*/ 776887 w 1156922"/>
                <a:gd name="connsiteY27" fmla="*/ 1140927 h 1745449"/>
                <a:gd name="connsiteX28" fmla="*/ 813087 w 1156922"/>
                <a:gd name="connsiteY28" fmla="*/ 1096095 h 1745449"/>
                <a:gd name="connsiteX29" fmla="*/ 792626 w 1156922"/>
                <a:gd name="connsiteY29" fmla="*/ 964175 h 1745449"/>
                <a:gd name="connsiteX30" fmla="*/ 793130 w 1156922"/>
                <a:gd name="connsiteY30" fmla="*/ 963884 h 1745449"/>
                <a:gd name="connsiteX31" fmla="*/ 805899 w 1156922"/>
                <a:gd name="connsiteY31" fmla="*/ 1097129 h 1745449"/>
                <a:gd name="connsiteX32" fmla="*/ 683639 w 1156922"/>
                <a:gd name="connsiteY32" fmla="*/ 1159301 h 1745449"/>
                <a:gd name="connsiteX33" fmla="*/ 569233 w 1156922"/>
                <a:gd name="connsiteY33" fmla="*/ 1093170 h 1745449"/>
                <a:gd name="connsiteX34" fmla="*/ 568513 w 1156922"/>
                <a:gd name="connsiteY34" fmla="*/ 1090754 h 1745449"/>
                <a:gd name="connsiteX35" fmla="*/ 679482 w 1156922"/>
                <a:gd name="connsiteY35" fmla="*/ 1162221 h 1745449"/>
                <a:gd name="connsiteX36" fmla="*/ 774185 w 1156922"/>
                <a:gd name="connsiteY36" fmla="*/ 1135031 h 1745449"/>
                <a:gd name="connsiteX37" fmla="*/ 972285 w 1156922"/>
                <a:gd name="connsiteY37" fmla="*/ 1224518 h 1745449"/>
                <a:gd name="connsiteX38" fmla="*/ 1030281 w 1156922"/>
                <a:gd name="connsiteY38" fmla="*/ 1340359 h 1745449"/>
                <a:gd name="connsiteX39" fmla="*/ 913405 w 1156922"/>
                <a:gd name="connsiteY39" fmla="*/ 1461368 h 1745449"/>
                <a:gd name="connsiteX40" fmla="*/ 753227 w 1156922"/>
                <a:gd name="connsiteY40" fmla="*/ 1371458 h 1745449"/>
                <a:gd name="connsiteX41" fmla="*/ 756737 w 1156922"/>
                <a:gd name="connsiteY41" fmla="*/ 1369309 h 1745449"/>
                <a:gd name="connsiteX42" fmla="*/ 911871 w 1156922"/>
                <a:gd name="connsiteY42" fmla="*/ 1465876 h 1745449"/>
                <a:gd name="connsiteX43" fmla="*/ 761269 w 1156922"/>
                <a:gd name="connsiteY43" fmla="*/ 1628054 h 1745449"/>
                <a:gd name="connsiteX44" fmla="*/ 558182 w 1156922"/>
                <a:gd name="connsiteY44" fmla="*/ 1552195 h 1745449"/>
                <a:gd name="connsiteX45" fmla="*/ 554944 w 1156922"/>
                <a:gd name="connsiteY45" fmla="*/ 1544331 h 1745449"/>
                <a:gd name="connsiteX46" fmla="*/ 678727 w 1156922"/>
                <a:gd name="connsiteY46" fmla="*/ 1632143 h 1745449"/>
                <a:gd name="connsiteX47" fmla="*/ 520249 w 1156922"/>
                <a:gd name="connsiteY47" fmla="*/ 1745209 h 1745449"/>
                <a:gd name="connsiteX48" fmla="*/ 352811 w 1156922"/>
                <a:gd name="connsiteY48" fmla="*/ 1592106 h 1745449"/>
                <a:gd name="connsiteX49" fmla="*/ 237021 w 1156922"/>
                <a:gd name="connsiteY49" fmla="*/ 1443452 h 1745449"/>
                <a:gd name="connsiteX50" fmla="*/ 89886 w 1156922"/>
                <a:gd name="connsiteY50" fmla="*/ 1375108 h 1745449"/>
                <a:gd name="connsiteX51" fmla="*/ 100537 w 1156922"/>
                <a:gd name="connsiteY51" fmla="*/ 1171427 h 1745449"/>
                <a:gd name="connsiteX52" fmla="*/ 291673 w 1156922"/>
                <a:gd name="connsiteY52" fmla="*/ 1125156 h 1745449"/>
                <a:gd name="connsiteX53" fmla="*/ 511418 w 1156922"/>
                <a:gd name="connsiteY53" fmla="*/ 1034051 h 1745449"/>
                <a:gd name="connsiteX54" fmla="*/ 509329 w 1156922"/>
                <a:gd name="connsiteY54" fmla="*/ 1041153 h 1745449"/>
                <a:gd name="connsiteX55" fmla="*/ 310893 w 1156922"/>
                <a:gd name="connsiteY55" fmla="*/ 1129981 h 1745449"/>
                <a:gd name="connsiteX56" fmla="*/ 199595 w 1156922"/>
                <a:gd name="connsiteY56" fmla="*/ 1014703 h 1745449"/>
                <a:gd name="connsiteX57" fmla="*/ 291719 w 1156922"/>
                <a:gd name="connsiteY57" fmla="*/ 1123484 h 1745449"/>
                <a:gd name="connsiteX58" fmla="*/ 66889 w 1156922"/>
                <a:gd name="connsiteY58" fmla="*/ 1138943 h 1745449"/>
                <a:gd name="connsiteX59" fmla="*/ 30645 w 1156922"/>
                <a:gd name="connsiteY59" fmla="*/ 911953 h 1745449"/>
                <a:gd name="connsiteX60" fmla="*/ 70504 w 1156922"/>
                <a:gd name="connsiteY60" fmla="*/ 882569 h 1745449"/>
                <a:gd name="connsiteX61" fmla="*/ 63242 w 1156922"/>
                <a:gd name="connsiteY61" fmla="*/ 875989 h 1745449"/>
                <a:gd name="connsiteX62" fmla="*/ 66610 w 1156922"/>
                <a:gd name="connsiteY62" fmla="*/ 872273 h 1745449"/>
                <a:gd name="connsiteX63" fmla="*/ 68771 w 1156922"/>
                <a:gd name="connsiteY63" fmla="*/ 666836 h 1745449"/>
                <a:gd name="connsiteX64" fmla="*/ 107513 w 1156922"/>
                <a:gd name="connsiteY64" fmla="*/ 638275 h 1745449"/>
                <a:gd name="connsiteX65" fmla="*/ 130050 w 1156922"/>
                <a:gd name="connsiteY65" fmla="*/ 394472 h 1745449"/>
                <a:gd name="connsiteX66" fmla="*/ 313262 w 1156922"/>
                <a:gd name="connsiteY66" fmla="*/ 359290 h 1745449"/>
                <a:gd name="connsiteX67" fmla="*/ 127611 w 1156922"/>
                <a:gd name="connsiteY67" fmla="*/ 399723 h 1745449"/>
                <a:gd name="connsiteX68" fmla="*/ 93247 w 1156922"/>
                <a:gd name="connsiteY68" fmla="*/ 291518 h 1745449"/>
                <a:gd name="connsiteX69" fmla="*/ 312758 w 1156922"/>
                <a:gd name="connsiteY69" fmla="*/ 72008 h 1745449"/>
                <a:gd name="connsiteX70" fmla="*/ 381090 w 1156922"/>
                <a:gd name="connsiteY70" fmla="*/ 83948 h 1745449"/>
                <a:gd name="connsiteX71" fmla="*/ 520248 w 1156922"/>
                <a:gd name="connsiteY71" fmla="*/ 0 h 1745449"/>
                <a:gd name="connsiteX0" fmla="*/ 415652 w 1156922"/>
                <a:gd name="connsiteY0" fmla="*/ 671495 h 1745449"/>
                <a:gd name="connsiteX1" fmla="*/ 322532 w 1156922"/>
                <a:gd name="connsiteY1" fmla="*/ 687858 h 1745449"/>
                <a:gd name="connsiteX2" fmla="*/ 325555 w 1156922"/>
                <a:gd name="connsiteY2" fmla="*/ 690701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415652 w 1156922"/>
                <a:gd name="connsiteY7" fmla="*/ 671495 h 1745449"/>
                <a:gd name="connsiteX8" fmla="*/ 574852 w 1156922"/>
                <a:gd name="connsiteY8" fmla="*/ 580980 h 1745449"/>
                <a:gd name="connsiteX9" fmla="*/ 433169 w 1156922"/>
                <a:gd name="connsiteY9" fmla="*/ 649695 h 1745449"/>
                <a:gd name="connsiteX10" fmla="*/ 428375 w 1156922"/>
                <a:gd name="connsiteY10" fmla="*/ 651124 h 1745449"/>
                <a:gd name="connsiteX11" fmla="*/ 761884 w 1156922"/>
                <a:gd name="connsiteY11" fmla="*/ 739852 h 1745449"/>
                <a:gd name="connsiteX12" fmla="*/ 574852 w 1156922"/>
                <a:gd name="connsiteY12" fmla="*/ 580980 h 1745449"/>
                <a:gd name="connsiteX13" fmla="*/ 520248 w 1156922"/>
                <a:gd name="connsiteY13" fmla="*/ 0 h 1745449"/>
                <a:gd name="connsiteX14" fmla="*/ 689956 w 1156922"/>
                <a:gd name="connsiteY14" fmla="*/ 147127 h 1745449"/>
                <a:gd name="connsiteX15" fmla="*/ 548455 w 1156922"/>
                <a:gd name="connsiteY15" fmla="*/ 352718 h 1745449"/>
                <a:gd name="connsiteX16" fmla="*/ 688144 w 1156922"/>
                <a:gd name="connsiteY16" fmla="*/ 149764 h 1745449"/>
                <a:gd name="connsiteX17" fmla="*/ 906946 w 1156922"/>
                <a:gd name="connsiteY17" fmla="*/ 317877 h 1745449"/>
                <a:gd name="connsiteX18" fmla="*/ 894599 w 1156922"/>
                <a:gd name="connsiteY18" fmla="*/ 376059 h 1745449"/>
                <a:gd name="connsiteX19" fmla="*/ 1043308 w 1156922"/>
                <a:gd name="connsiteY19" fmla="*/ 525101 h 1745449"/>
                <a:gd name="connsiteX20" fmla="*/ 1033782 w 1156922"/>
                <a:gd name="connsiteY20" fmla="*/ 572282 h 1745449"/>
                <a:gd name="connsiteX21" fmla="*/ 1156922 w 1156922"/>
                <a:gd name="connsiteY21" fmla="*/ 756650 h 1745449"/>
                <a:gd name="connsiteX22" fmla="*/ 931418 w 1156922"/>
                <a:gd name="connsiteY22" fmla="*/ 936938 h 1745449"/>
                <a:gd name="connsiteX23" fmla="*/ 1093103 w 1156922"/>
                <a:gd name="connsiteY23" fmla="*/ 911837 h 1745449"/>
                <a:gd name="connsiteX24" fmla="*/ 1139689 w 1156922"/>
                <a:gd name="connsiteY24" fmla="*/ 1069421 h 1745449"/>
                <a:gd name="connsiteX25" fmla="*/ 985039 w 1156922"/>
                <a:gd name="connsiteY25" fmla="*/ 1223143 h 1745449"/>
                <a:gd name="connsiteX26" fmla="*/ 776887 w 1156922"/>
                <a:gd name="connsiteY26" fmla="*/ 1140927 h 1745449"/>
                <a:gd name="connsiteX27" fmla="*/ 813087 w 1156922"/>
                <a:gd name="connsiteY27" fmla="*/ 1096095 h 1745449"/>
                <a:gd name="connsiteX28" fmla="*/ 792626 w 1156922"/>
                <a:gd name="connsiteY28" fmla="*/ 964175 h 1745449"/>
                <a:gd name="connsiteX29" fmla="*/ 793130 w 1156922"/>
                <a:gd name="connsiteY29" fmla="*/ 963884 h 1745449"/>
                <a:gd name="connsiteX30" fmla="*/ 805899 w 1156922"/>
                <a:gd name="connsiteY30" fmla="*/ 1097129 h 1745449"/>
                <a:gd name="connsiteX31" fmla="*/ 683639 w 1156922"/>
                <a:gd name="connsiteY31" fmla="*/ 1159301 h 1745449"/>
                <a:gd name="connsiteX32" fmla="*/ 569233 w 1156922"/>
                <a:gd name="connsiteY32" fmla="*/ 1093170 h 1745449"/>
                <a:gd name="connsiteX33" fmla="*/ 568513 w 1156922"/>
                <a:gd name="connsiteY33" fmla="*/ 1090754 h 1745449"/>
                <a:gd name="connsiteX34" fmla="*/ 679482 w 1156922"/>
                <a:gd name="connsiteY34" fmla="*/ 1162221 h 1745449"/>
                <a:gd name="connsiteX35" fmla="*/ 774185 w 1156922"/>
                <a:gd name="connsiteY35" fmla="*/ 1135031 h 1745449"/>
                <a:gd name="connsiteX36" fmla="*/ 972285 w 1156922"/>
                <a:gd name="connsiteY36" fmla="*/ 1224518 h 1745449"/>
                <a:gd name="connsiteX37" fmla="*/ 1030281 w 1156922"/>
                <a:gd name="connsiteY37" fmla="*/ 1340359 h 1745449"/>
                <a:gd name="connsiteX38" fmla="*/ 913405 w 1156922"/>
                <a:gd name="connsiteY38" fmla="*/ 1461368 h 1745449"/>
                <a:gd name="connsiteX39" fmla="*/ 753227 w 1156922"/>
                <a:gd name="connsiteY39" fmla="*/ 1371458 h 1745449"/>
                <a:gd name="connsiteX40" fmla="*/ 756737 w 1156922"/>
                <a:gd name="connsiteY40" fmla="*/ 1369309 h 1745449"/>
                <a:gd name="connsiteX41" fmla="*/ 911871 w 1156922"/>
                <a:gd name="connsiteY41" fmla="*/ 1465876 h 1745449"/>
                <a:gd name="connsiteX42" fmla="*/ 761269 w 1156922"/>
                <a:gd name="connsiteY42" fmla="*/ 1628054 h 1745449"/>
                <a:gd name="connsiteX43" fmla="*/ 558182 w 1156922"/>
                <a:gd name="connsiteY43" fmla="*/ 1552195 h 1745449"/>
                <a:gd name="connsiteX44" fmla="*/ 554944 w 1156922"/>
                <a:gd name="connsiteY44" fmla="*/ 1544331 h 1745449"/>
                <a:gd name="connsiteX45" fmla="*/ 678727 w 1156922"/>
                <a:gd name="connsiteY45" fmla="*/ 1632143 h 1745449"/>
                <a:gd name="connsiteX46" fmla="*/ 520249 w 1156922"/>
                <a:gd name="connsiteY46" fmla="*/ 1745209 h 1745449"/>
                <a:gd name="connsiteX47" fmla="*/ 352811 w 1156922"/>
                <a:gd name="connsiteY47" fmla="*/ 1592106 h 1745449"/>
                <a:gd name="connsiteX48" fmla="*/ 237021 w 1156922"/>
                <a:gd name="connsiteY48" fmla="*/ 1443452 h 1745449"/>
                <a:gd name="connsiteX49" fmla="*/ 89886 w 1156922"/>
                <a:gd name="connsiteY49" fmla="*/ 1375108 h 1745449"/>
                <a:gd name="connsiteX50" fmla="*/ 100537 w 1156922"/>
                <a:gd name="connsiteY50" fmla="*/ 1171427 h 1745449"/>
                <a:gd name="connsiteX51" fmla="*/ 291673 w 1156922"/>
                <a:gd name="connsiteY51" fmla="*/ 1125156 h 1745449"/>
                <a:gd name="connsiteX52" fmla="*/ 511418 w 1156922"/>
                <a:gd name="connsiteY52" fmla="*/ 1034051 h 1745449"/>
                <a:gd name="connsiteX53" fmla="*/ 509329 w 1156922"/>
                <a:gd name="connsiteY53" fmla="*/ 1041153 h 1745449"/>
                <a:gd name="connsiteX54" fmla="*/ 310893 w 1156922"/>
                <a:gd name="connsiteY54" fmla="*/ 1129981 h 1745449"/>
                <a:gd name="connsiteX55" fmla="*/ 199595 w 1156922"/>
                <a:gd name="connsiteY55" fmla="*/ 1014703 h 1745449"/>
                <a:gd name="connsiteX56" fmla="*/ 291719 w 1156922"/>
                <a:gd name="connsiteY56" fmla="*/ 1123484 h 1745449"/>
                <a:gd name="connsiteX57" fmla="*/ 66889 w 1156922"/>
                <a:gd name="connsiteY57" fmla="*/ 1138943 h 1745449"/>
                <a:gd name="connsiteX58" fmla="*/ 30645 w 1156922"/>
                <a:gd name="connsiteY58" fmla="*/ 911953 h 1745449"/>
                <a:gd name="connsiteX59" fmla="*/ 70504 w 1156922"/>
                <a:gd name="connsiteY59" fmla="*/ 882569 h 1745449"/>
                <a:gd name="connsiteX60" fmla="*/ 63242 w 1156922"/>
                <a:gd name="connsiteY60" fmla="*/ 875989 h 1745449"/>
                <a:gd name="connsiteX61" fmla="*/ 66610 w 1156922"/>
                <a:gd name="connsiteY61" fmla="*/ 872273 h 1745449"/>
                <a:gd name="connsiteX62" fmla="*/ 68771 w 1156922"/>
                <a:gd name="connsiteY62" fmla="*/ 666836 h 1745449"/>
                <a:gd name="connsiteX63" fmla="*/ 107513 w 1156922"/>
                <a:gd name="connsiteY63" fmla="*/ 638275 h 1745449"/>
                <a:gd name="connsiteX64" fmla="*/ 130050 w 1156922"/>
                <a:gd name="connsiteY64" fmla="*/ 394472 h 1745449"/>
                <a:gd name="connsiteX65" fmla="*/ 313262 w 1156922"/>
                <a:gd name="connsiteY65" fmla="*/ 359290 h 1745449"/>
                <a:gd name="connsiteX66" fmla="*/ 127611 w 1156922"/>
                <a:gd name="connsiteY66" fmla="*/ 399723 h 1745449"/>
                <a:gd name="connsiteX67" fmla="*/ 93247 w 1156922"/>
                <a:gd name="connsiteY67" fmla="*/ 291518 h 1745449"/>
                <a:gd name="connsiteX68" fmla="*/ 312758 w 1156922"/>
                <a:gd name="connsiteY68" fmla="*/ 72008 h 1745449"/>
                <a:gd name="connsiteX69" fmla="*/ 381090 w 1156922"/>
                <a:gd name="connsiteY69" fmla="*/ 83948 h 1745449"/>
                <a:gd name="connsiteX70" fmla="*/ 520248 w 1156922"/>
                <a:gd name="connsiteY70" fmla="*/ 0 h 1745449"/>
                <a:gd name="connsiteX0" fmla="*/ 529252 w 1156922"/>
                <a:gd name="connsiteY0" fmla="*/ 727914 h 1745449"/>
                <a:gd name="connsiteX1" fmla="*/ 322532 w 1156922"/>
                <a:gd name="connsiteY1" fmla="*/ 687858 h 1745449"/>
                <a:gd name="connsiteX2" fmla="*/ 325555 w 1156922"/>
                <a:gd name="connsiteY2" fmla="*/ 690701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22532 w 1156922"/>
                <a:gd name="connsiteY1" fmla="*/ 687858 h 1745449"/>
                <a:gd name="connsiteX2" fmla="*/ 325555 w 1156922"/>
                <a:gd name="connsiteY2" fmla="*/ 690701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22532 w 1156922"/>
                <a:gd name="connsiteY1" fmla="*/ 687858 h 1745449"/>
                <a:gd name="connsiteX2" fmla="*/ 325555 w 1156922"/>
                <a:gd name="connsiteY2" fmla="*/ 690701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22532 w 1156922"/>
                <a:gd name="connsiteY1" fmla="*/ 687858 h 1745449"/>
                <a:gd name="connsiteX2" fmla="*/ 297902 w 1156922"/>
                <a:gd name="connsiteY2" fmla="*/ 699158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297902 w 1156922"/>
                <a:gd name="connsiteY2" fmla="*/ 699158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272338 w 1156922"/>
                <a:gd name="connsiteY2" fmla="*/ 693895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272338 w 1156922"/>
                <a:gd name="connsiteY2" fmla="*/ 693895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272338 w 1156922"/>
                <a:gd name="connsiteY2" fmla="*/ 693895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305566 w 1156922"/>
                <a:gd name="connsiteY2" fmla="*/ 72977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305566 w 1156922"/>
                <a:gd name="connsiteY2" fmla="*/ 72977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7471 w 1156922"/>
                <a:gd name="connsiteY1" fmla="*/ 661713 h 1745449"/>
                <a:gd name="connsiteX2" fmla="*/ 305566 w 1156922"/>
                <a:gd name="connsiteY2" fmla="*/ 72977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44768 w 1156922"/>
                <a:gd name="connsiteY1" fmla="*/ 670015 h 1745449"/>
                <a:gd name="connsiteX2" fmla="*/ 305566 w 1156922"/>
                <a:gd name="connsiteY2" fmla="*/ 72977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44768 w 1156922"/>
                <a:gd name="connsiteY1" fmla="*/ 670015 h 1745449"/>
                <a:gd name="connsiteX2" fmla="*/ 305566 w 1156922"/>
                <a:gd name="connsiteY2" fmla="*/ 72977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44768 w 1156922"/>
                <a:gd name="connsiteY1" fmla="*/ 670015 h 1745449"/>
                <a:gd name="connsiteX2" fmla="*/ 317622 w 1156922"/>
                <a:gd name="connsiteY2" fmla="*/ 72031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44768 w 1156922"/>
                <a:gd name="connsiteY1" fmla="*/ 670015 h 1745449"/>
                <a:gd name="connsiteX2" fmla="*/ 363856 w 1156922"/>
                <a:gd name="connsiteY2" fmla="*/ 778713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63856 w 1156922"/>
                <a:gd name="connsiteY1" fmla="*/ 778713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63856 w 1156922"/>
                <a:gd name="connsiteY1" fmla="*/ 778713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85028 w 1156922"/>
                <a:gd name="connsiteY1" fmla="*/ 82405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85028 w 1156922"/>
                <a:gd name="connsiteY1" fmla="*/ 824054 h 1745449"/>
                <a:gd name="connsiteX2" fmla="*/ 403541 w 1156922"/>
                <a:gd name="connsiteY2" fmla="*/ 751209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62637 w 1156922"/>
                <a:gd name="connsiteY1" fmla="*/ 806948 h 1745449"/>
                <a:gd name="connsiteX2" fmla="*/ 403541 w 1156922"/>
                <a:gd name="connsiteY2" fmla="*/ 751209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403541 w 1156922"/>
                <a:gd name="connsiteY1" fmla="*/ 751209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61585 w 1156922"/>
                <a:gd name="connsiteY1" fmla="*/ 747902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67372 w 1156922"/>
                <a:gd name="connsiteY1" fmla="*/ 779601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29252 w 1156922"/>
                <a:gd name="connsiteY5" fmla="*/ 727914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29252 w 1156922"/>
                <a:gd name="connsiteY0" fmla="*/ 727914 h 1745449"/>
                <a:gd name="connsiteX1" fmla="*/ 367372 w 1156922"/>
                <a:gd name="connsiteY1" fmla="*/ 779601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67372 w 1156922"/>
                <a:gd name="connsiteY1" fmla="*/ 779601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74031 w 1156922"/>
                <a:gd name="connsiteY1" fmla="*/ 82581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66388 w 1156922"/>
                <a:gd name="connsiteY1" fmla="*/ 860261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1417 w 1156922"/>
                <a:gd name="connsiteY1" fmla="*/ 79535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29252 w 1156922"/>
                <a:gd name="connsiteY0" fmla="*/ 727914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29252 w 1156922"/>
                <a:gd name="connsiteY6" fmla="*/ 727914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08044 w 1156922"/>
                <a:gd name="connsiteY0" fmla="*/ 795221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08044 w 1156922"/>
                <a:gd name="connsiteY6" fmla="*/ 795221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486332 w 1156922"/>
                <a:gd name="connsiteY0" fmla="*/ 870327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486332 w 1156922"/>
                <a:gd name="connsiteY6" fmla="*/ 870327 h 1745449"/>
                <a:gd name="connsiteX7" fmla="*/ 574852 w 1156922"/>
                <a:gd name="connsiteY7" fmla="*/ 580980 h 1745449"/>
                <a:gd name="connsiteX8" fmla="*/ 433169 w 1156922"/>
                <a:gd name="connsiteY8" fmla="*/ 649695 h 1745449"/>
                <a:gd name="connsiteX9" fmla="*/ 428375 w 1156922"/>
                <a:gd name="connsiteY9" fmla="*/ 651124 h 1745449"/>
                <a:gd name="connsiteX10" fmla="*/ 761884 w 1156922"/>
                <a:gd name="connsiteY10" fmla="*/ 739852 h 1745449"/>
                <a:gd name="connsiteX11" fmla="*/ 574852 w 1156922"/>
                <a:gd name="connsiteY11" fmla="*/ 580980 h 1745449"/>
                <a:gd name="connsiteX12" fmla="*/ 520248 w 1156922"/>
                <a:gd name="connsiteY12" fmla="*/ 0 h 1745449"/>
                <a:gd name="connsiteX13" fmla="*/ 689956 w 1156922"/>
                <a:gd name="connsiteY13" fmla="*/ 147127 h 1745449"/>
                <a:gd name="connsiteX14" fmla="*/ 548455 w 1156922"/>
                <a:gd name="connsiteY14" fmla="*/ 352718 h 1745449"/>
                <a:gd name="connsiteX15" fmla="*/ 688144 w 1156922"/>
                <a:gd name="connsiteY15" fmla="*/ 149764 h 1745449"/>
                <a:gd name="connsiteX16" fmla="*/ 906946 w 1156922"/>
                <a:gd name="connsiteY16" fmla="*/ 317877 h 1745449"/>
                <a:gd name="connsiteX17" fmla="*/ 894599 w 1156922"/>
                <a:gd name="connsiteY17" fmla="*/ 376059 h 1745449"/>
                <a:gd name="connsiteX18" fmla="*/ 1043308 w 1156922"/>
                <a:gd name="connsiteY18" fmla="*/ 525101 h 1745449"/>
                <a:gd name="connsiteX19" fmla="*/ 1033782 w 1156922"/>
                <a:gd name="connsiteY19" fmla="*/ 572282 h 1745449"/>
                <a:gd name="connsiteX20" fmla="*/ 1156922 w 1156922"/>
                <a:gd name="connsiteY20" fmla="*/ 756650 h 1745449"/>
                <a:gd name="connsiteX21" fmla="*/ 931418 w 1156922"/>
                <a:gd name="connsiteY21" fmla="*/ 936938 h 1745449"/>
                <a:gd name="connsiteX22" fmla="*/ 1093103 w 1156922"/>
                <a:gd name="connsiteY22" fmla="*/ 911837 h 1745449"/>
                <a:gd name="connsiteX23" fmla="*/ 1139689 w 1156922"/>
                <a:gd name="connsiteY23" fmla="*/ 1069421 h 1745449"/>
                <a:gd name="connsiteX24" fmla="*/ 985039 w 1156922"/>
                <a:gd name="connsiteY24" fmla="*/ 1223143 h 1745449"/>
                <a:gd name="connsiteX25" fmla="*/ 776887 w 1156922"/>
                <a:gd name="connsiteY25" fmla="*/ 1140927 h 1745449"/>
                <a:gd name="connsiteX26" fmla="*/ 813087 w 1156922"/>
                <a:gd name="connsiteY26" fmla="*/ 1096095 h 1745449"/>
                <a:gd name="connsiteX27" fmla="*/ 792626 w 1156922"/>
                <a:gd name="connsiteY27" fmla="*/ 964175 h 1745449"/>
                <a:gd name="connsiteX28" fmla="*/ 793130 w 1156922"/>
                <a:gd name="connsiteY28" fmla="*/ 963884 h 1745449"/>
                <a:gd name="connsiteX29" fmla="*/ 805899 w 1156922"/>
                <a:gd name="connsiteY29" fmla="*/ 1097129 h 1745449"/>
                <a:gd name="connsiteX30" fmla="*/ 683639 w 1156922"/>
                <a:gd name="connsiteY30" fmla="*/ 1159301 h 1745449"/>
                <a:gd name="connsiteX31" fmla="*/ 569233 w 1156922"/>
                <a:gd name="connsiteY31" fmla="*/ 1093170 h 1745449"/>
                <a:gd name="connsiteX32" fmla="*/ 568513 w 1156922"/>
                <a:gd name="connsiteY32" fmla="*/ 1090754 h 1745449"/>
                <a:gd name="connsiteX33" fmla="*/ 679482 w 1156922"/>
                <a:gd name="connsiteY33" fmla="*/ 1162221 h 1745449"/>
                <a:gd name="connsiteX34" fmla="*/ 774185 w 1156922"/>
                <a:gd name="connsiteY34" fmla="*/ 1135031 h 1745449"/>
                <a:gd name="connsiteX35" fmla="*/ 972285 w 1156922"/>
                <a:gd name="connsiteY35" fmla="*/ 1224518 h 1745449"/>
                <a:gd name="connsiteX36" fmla="*/ 1030281 w 1156922"/>
                <a:gd name="connsiteY36" fmla="*/ 1340359 h 1745449"/>
                <a:gd name="connsiteX37" fmla="*/ 913405 w 1156922"/>
                <a:gd name="connsiteY37" fmla="*/ 1461368 h 1745449"/>
                <a:gd name="connsiteX38" fmla="*/ 753227 w 1156922"/>
                <a:gd name="connsiteY38" fmla="*/ 1371458 h 1745449"/>
                <a:gd name="connsiteX39" fmla="*/ 756737 w 1156922"/>
                <a:gd name="connsiteY39" fmla="*/ 1369309 h 1745449"/>
                <a:gd name="connsiteX40" fmla="*/ 911871 w 1156922"/>
                <a:gd name="connsiteY40" fmla="*/ 1465876 h 1745449"/>
                <a:gd name="connsiteX41" fmla="*/ 761269 w 1156922"/>
                <a:gd name="connsiteY41" fmla="*/ 1628054 h 1745449"/>
                <a:gd name="connsiteX42" fmla="*/ 558182 w 1156922"/>
                <a:gd name="connsiteY42" fmla="*/ 1552195 h 1745449"/>
                <a:gd name="connsiteX43" fmla="*/ 554944 w 1156922"/>
                <a:gd name="connsiteY43" fmla="*/ 1544331 h 1745449"/>
                <a:gd name="connsiteX44" fmla="*/ 678727 w 1156922"/>
                <a:gd name="connsiteY44" fmla="*/ 1632143 h 1745449"/>
                <a:gd name="connsiteX45" fmla="*/ 520249 w 1156922"/>
                <a:gd name="connsiteY45" fmla="*/ 1745209 h 1745449"/>
                <a:gd name="connsiteX46" fmla="*/ 352811 w 1156922"/>
                <a:gd name="connsiteY46" fmla="*/ 1592106 h 1745449"/>
                <a:gd name="connsiteX47" fmla="*/ 237021 w 1156922"/>
                <a:gd name="connsiteY47" fmla="*/ 1443452 h 1745449"/>
                <a:gd name="connsiteX48" fmla="*/ 89886 w 1156922"/>
                <a:gd name="connsiteY48" fmla="*/ 1375108 h 1745449"/>
                <a:gd name="connsiteX49" fmla="*/ 100537 w 1156922"/>
                <a:gd name="connsiteY49" fmla="*/ 1171427 h 1745449"/>
                <a:gd name="connsiteX50" fmla="*/ 291673 w 1156922"/>
                <a:gd name="connsiteY50" fmla="*/ 1125156 h 1745449"/>
                <a:gd name="connsiteX51" fmla="*/ 511418 w 1156922"/>
                <a:gd name="connsiteY51" fmla="*/ 1034051 h 1745449"/>
                <a:gd name="connsiteX52" fmla="*/ 509329 w 1156922"/>
                <a:gd name="connsiteY52" fmla="*/ 1041153 h 1745449"/>
                <a:gd name="connsiteX53" fmla="*/ 310893 w 1156922"/>
                <a:gd name="connsiteY53" fmla="*/ 1129981 h 1745449"/>
                <a:gd name="connsiteX54" fmla="*/ 199595 w 1156922"/>
                <a:gd name="connsiteY54" fmla="*/ 1014703 h 1745449"/>
                <a:gd name="connsiteX55" fmla="*/ 291719 w 1156922"/>
                <a:gd name="connsiteY55" fmla="*/ 1123484 h 1745449"/>
                <a:gd name="connsiteX56" fmla="*/ 66889 w 1156922"/>
                <a:gd name="connsiteY56" fmla="*/ 1138943 h 1745449"/>
                <a:gd name="connsiteX57" fmla="*/ 30645 w 1156922"/>
                <a:gd name="connsiteY57" fmla="*/ 911953 h 1745449"/>
                <a:gd name="connsiteX58" fmla="*/ 70504 w 1156922"/>
                <a:gd name="connsiteY58" fmla="*/ 882569 h 1745449"/>
                <a:gd name="connsiteX59" fmla="*/ 63242 w 1156922"/>
                <a:gd name="connsiteY59" fmla="*/ 875989 h 1745449"/>
                <a:gd name="connsiteX60" fmla="*/ 66610 w 1156922"/>
                <a:gd name="connsiteY60" fmla="*/ 872273 h 1745449"/>
                <a:gd name="connsiteX61" fmla="*/ 68771 w 1156922"/>
                <a:gd name="connsiteY61" fmla="*/ 666836 h 1745449"/>
                <a:gd name="connsiteX62" fmla="*/ 107513 w 1156922"/>
                <a:gd name="connsiteY62" fmla="*/ 638275 h 1745449"/>
                <a:gd name="connsiteX63" fmla="*/ 130050 w 1156922"/>
                <a:gd name="connsiteY63" fmla="*/ 394472 h 1745449"/>
                <a:gd name="connsiteX64" fmla="*/ 313262 w 1156922"/>
                <a:gd name="connsiteY64" fmla="*/ 359290 h 1745449"/>
                <a:gd name="connsiteX65" fmla="*/ 127611 w 1156922"/>
                <a:gd name="connsiteY65" fmla="*/ 399723 h 1745449"/>
                <a:gd name="connsiteX66" fmla="*/ 93247 w 1156922"/>
                <a:gd name="connsiteY66" fmla="*/ 291518 h 1745449"/>
                <a:gd name="connsiteX67" fmla="*/ 312758 w 1156922"/>
                <a:gd name="connsiteY67" fmla="*/ 72008 h 1745449"/>
                <a:gd name="connsiteX68" fmla="*/ 381090 w 1156922"/>
                <a:gd name="connsiteY68" fmla="*/ 83948 h 1745449"/>
                <a:gd name="connsiteX69" fmla="*/ 520248 w 1156922"/>
                <a:gd name="connsiteY69" fmla="*/ 0 h 1745449"/>
                <a:gd name="connsiteX0" fmla="*/ 579674 w 1156922"/>
                <a:gd name="connsiteY0" fmla="*/ 915886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79674 w 1156922"/>
                <a:gd name="connsiteY0" fmla="*/ 915886 h 1745449"/>
                <a:gd name="connsiteX1" fmla="*/ 334959 w 1156922"/>
                <a:gd name="connsiteY1" fmla="*/ 805824 h 1745449"/>
                <a:gd name="connsiteX2" fmla="*/ 389820 w 1156922"/>
                <a:gd name="connsiteY2" fmla="*/ 749120 h 1745449"/>
                <a:gd name="connsiteX3" fmla="*/ 529780 w 1156922"/>
                <a:gd name="connsiteY3" fmla="*/ 726582 h 1745449"/>
                <a:gd name="connsiteX4" fmla="*/ 583011 w 1156922"/>
                <a:gd name="connsiteY4" fmla="*/ 916786 h 1745449"/>
                <a:gd name="connsiteX5" fmla="*/ 579674 w 1156922"/>
                <a:gd name="connsiteY5" fmla="*/ 915886 h 1745449"/>
                <a:gd name="connsiteX6" fmla="*/ 574852 w 1156922"/>
                <a:gd name="connsiteY6" fmla="*/ 580980 h 1745449"/>
                <a:gd name="connsiteX7" fmla="*/ 433169 w 1156922"/>
                <a:gd name="connsiteY7" fmla="*/ 649695 h 1745449"/>
                <a:gd name="connsiteX8" fmla="*/ 428375 w 1156922"/>
                <a:gd name="connsiteY8" fmla="*/ 651124 h 1745449"/>
                <a:gd name="connsiteX9" fmla="*/ 761884 w 1156922"/>
                <a:gd name="connsiteY9" fmla="*/ 739852 h 1745449"/>
                <a:gd name="connsiteX10" fmla="*/ 574852 w 1156922"/>
                <a:gd name="connsiteY10" fmla="*/ 580980 h 1745449"/>
                <a:gd name="connsiteX11" fmla="*/ 520248 w 1156922"/>
                <a:gd name="connsiteY11" fmla="*/ 0 h 1745449"/>
                <a:gd name="connsiteX12" fmla="*/ 689956 w 1156922"/>
                <a:gd name="connsiteY12" fmla="*/ 147127 h 1745449"/>
                <a:gd name="connsiteX13" fmla="*/ 548455 w 1156922"/>
                <a:gd name="connsiteY13" fmla="*/ 352718 h 1745449"/>
                <a:gd name="connsiteX14" fmla="*/ 688144 w 1156922"/>
                <a:gd name="connsiteY14" fmla="*/ 149764 h 1745449"/>
                <a:gd name="connsiteX15" fmla="*/ 906946 w 1156922"/>
                <a:gd name="connsiteY15" fmla="*/ 317877 h 1745449"/>
                <a:gd name="connsiteX16" fmla="*/ 894599 w 1156922"/>
                <a:gd name="connsiteY16" fmla="*/ 376059 h 1745449"/>
                <a:gd name="connsiteX17" fmla="*/ 1043308 w 1156922"/>
                <a:gd name="connsiteY17" fmla="*/ 525101 h 1745449"/>
                <a:gd name="connsiteX18" fmla="*/ 1033782 w 1156922"/>
                <a:gd name="connsiteY18" fmla="*/ 572282 h 1745449"/>
                <a:gd name="connsiteX19" fmla="*/ 1156922 w 1156922"/>
                <a:gd name="connsiteY19" fmla="*/ 756650 h 1745449"/>
                <a:gd name="connsiteX20" fmla="*/ 931418 w 1156922"/>
                <a:gd name="connsiteY20" fmla="*/ 936938 h 1745449"/>
                <a:gd name="connsiteX21" fmla="*/ 1093103 w 1156922"/>
                <a:gd name="connsiteY21" fmla="*/ 911837 h 1745449"/>
                <a:gd name="connsiteX22" fmla="*/ 1139689 w 1156922"/>
                <a:gd name="connsiteY22" fmla="*/ 1069421 h 1745449"/>
                <a:gd name="connsiteX23" fmla="*/ 985039 w 1156922"/>
                <a:gd name="connsiteY23" fmla="*/ 1223143 h 1745449"/>
                <a:gd name="connsiteX24" fmla="*/ 776887 w 1156922"/>
                <a:gd name="connsiteY24" fmla="*/ 1140927 h 1745449"/>
                <a:gd name="connsiteX25" fmla="*/ 813087 w 1156922"/>
                <a:gd name="connsiteY25" fmla="*/ 1096095 h 1745449"/>
                <a:gd name="connsiteX26" fmla="*/ 792626 w 1156922"/>
                <a:gd name="connsiteY26" fmla="*/ 964175 h 1745449"/>
                <a:gd name="connsiteX27" fmla="*/ 793130 w 1156922"/>
                <a:gd name="connsiteY27" fmla="*/ 963884 h 1745449"/>
                <a:gd name="connsiteX28" fmla="*/ 805899 w 1156922"/>
                <a:gd name="connsiteY28" fmla="*/ 1097129 h 1745449"/>
                <a:gd name="connsiteX29" fmla="*/ 683639 w 1156922"/>
                <a:gd name="connsiteY29" fmla="*/ 1159301 h 1745449"/>
                <a:gd name="connsiteX30" fmla="*/ 569233 w 1156922"/>
                <a:gd name="connsiteY30" fmla="*/ 1093170 h 1745449"/>
                <a:gd name="connsiteX31" fmla="*/ 568513 w 1156922"/>
                <a:gd name="connsiteY31" fmla="*/ 1090754 h 1745449"/>
                <a:gd name="connsiteX32" fmla="*/ 679482 w 1156922"/>
                <a:gd name="connsiteY32" fmla="*/ 1162221 h 1745449"/>
                <a:gd name="connsiteX33" fmla="*/ 774185 w 1156922"/>
                <a:gd name="connsiteY33" fmla="*/ 1135031 h 1745449"/>
                <a:gd name="connsiteX34" fmla="*/ 972285 w 1156922"/>
                <a:gd name="connsiteY34" fmla="*/ 1224518 h 1745449"/>
                <a:gd name="connsiteX35" fmla="*/ 1030281 w 1156922"/>
                <a:gd name="connsiteY35" fmla="*/ 1340359 h 1745449"/>
                <a:gd name="connsiteX36" fmla="*/ 913405 w 1156922"/>
                <a:gd name="connsiteY36" fmla="*/ 1461368 h 1745449"/>
                <a:gd name="connsiteX37" fmla="*/ 753227 w 1156922"/>
                <a:gd name="connsiteY37" fmla="*/ 1371458 h 1745449"/>
                <a:gd name="connsiteX38" fmla="*/ 756737 w 1156922"/>
                <a:gd name="connsiteY38" fmla="*/ 1369309 h 1745449"/>
                <a:gd name="connsiteX39" fmla="*/ 911871 w 1156922"/>
                <a:gd name="connsiteY39" fmla="*/ 1465876 h 1745449"/>
                <a:gd name="connsiteX40" fmla="*/ 761269 w 1156922"/>
                <a:gd name="connsiteY40" fmla="*/ 1628054 h 1745449"/>
                <a:gd name="connsiteX41" fmla="*/ 558182 w 1156922"/>
                <a:gd name="connsiteY41" fmla="*/ 1552195 h 1745449"/>
                <a:gd name="connsiteX42" fmla="*/ 554944 w 1156922"/>
                <a:gd name="connsiteY42" fmla="*/ 1544331 h 1745449"/>
                <a:gd name="connsiteX43" fmla="*/ 678727 w 1156922"/>
                <a:gd name="connsiteY43" fmla="*/ 1632143 h 1745449"/>
                <a:gd name="connsiteX44" fmla="*/ 520249 w 1156922"/>
                <a:gd name="connsiteY44" fmla="*/ 1745209 h 1745449"/>
                <a:gd name="connsiteX45" fmla="*/ 352811 w 1156922"/>
                <a:gd name="connsiteY45" fmla="*/ 1592106 h 1745449"/>
                <a:gd name="connsiteX46" fmla="*/ 237021 w 1156922"/>
                <a:gd name="connsiteY46" fmla="*/ 1443452 h 1745449"/>
                <a:gd name="connsiteX47" fmla="*/ 89886 w 1156922"/>
                <a:gd name="connsiteY47" fmla="*/ 1375108 h 1745449"/>
                <a:gd name="connsiteX48" fmla="*/ 100537 w 1156922"/>
                <a:gd name="connsiteY48" fmla="*/ 1171427 h 1745449"/>
                <a:gd name="connsiteX49" fmla="*/ 291673 w 1156922"/>
                <a:gd name="connsiteY49" fmla="*/ 1125156 h 1745449"/>
                <a:gd name="connsiteX50" fmla="*/ 511418 w 1156922"/>
                <a:gd name="connsiteY50" fmla="*/ 1034051 h 1745449"/>
                <a:gd name="connsiteX51" fmla="*/ 509329 w 1156922"/>
                <a:gd name="connsiteY51" fmla="*/ 1041153 h 1745449"/>
                <a:gd name="connsiteX52" fmla="*/ 310893 w 1156922"/>
                <a:gd name="connsiteY52" fmla="*/ 1129981 h 1745449"/>
                <a:gd name="connsiteX53" fmla="*/ 199595 w 1156922"/>
                <a:gd name="connsiteY53" fmla="*/ 1014703 h 1745449"/>
                <a:gd name="connsiteX54" fmla="*/ 291719 w 1156922"/>
                <a:gd name="connsiteY54" fmla="*/ 1123484 h 1745449"/>
                <a:gd name="connsiteX55" fmla="*/ 66889 w 1156922"/>
                <a:gd name="connsiteY55" fmla="*/ 1138943 h 1745449"/>
                <a:gd name="connsiteX56" fmla="*/ 30645 w 1156922"/>
                <a:gd name="connsiteY56" fmla="*/ 911953 h 1745449"/>
                <a:gd name="connsiteX57" fmla="*/ 70504 w 1156922"/>
                <a:gd name="connsiteY57" fmla="*/ 882569 h 1745449"/>
                <a:gd name="connsiteX58" fmla="*/ 63242 w 1156922"/>
                <a:gd name="connsiteY58" fmla="*/ 875989 h 1745449"/>
                <a:gd name="connsiteX59" fmla="*/ 66610 w 1156922"/>
                <a:gd name="connsiteY59" fmla="*/ 872273 h 1745449"/>
                <a:gd name="connsiteX60" fmla="*/ 68771 w 1156922"/>
                <a:gd name="connsiteY60" fmla="*/ 666836 h 1745449"/>
                <a:gd name="connsiteX61" fmla="*/ 107513 w 1156922"/>
                <a:gd name="connsiteY61" fmla="*/ 638275 h 1745449"/>
                <a:gd name="connsiteX62" fmla="*/ 130050 w 1156922"/>
                <a:gd name="connsiteY62" fmla="*/ 394472 h 1745449"/>
                <a:gd name="connsiteX63" fmla="*/ 313262 w 1156922"/>
                <a:gd name="connsiteY63" fmla="*/ 359290 h 1745449"/>
                <a:gd name="connsiteX64" fmla="*/ 127611 w 1156922"/>
                <a:gd name="connsiteY64" fmla="*/ 399723 h 1745449"/>
                <a:gd name="connsiteX65" fmla="*/ 93247 w 1156922"/>
                <a:gd name="connsiteY65" fmla="*/ 291518 h 1745449"/>
                <a:gd name="connsiteX66" fmla="*/ 312758 w 1156922"/>
                <a:gd name="connsiteY66" fmla="*/ 72008 h 1745449"/>
                <a:gd name="connsiteX67" fmla="*/ 381090 w 1156922"/>
                <a:gd name="connsiteY67" fmla="*/ 83948 h 1745449"/>
                <a:gd name="connsiteX68" fmla="*/ 520248 w 1156922"/>
                <a:gd name="connsiteY68"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29780 w 1156922"/>
                <a:gd name="connsiteY2" fmla="*/ 726582 h 1745449"/>
                <a:gd name="connsiteX3" fmla="*/ 583011 w 1156922"/>
                <a:gd name="connsiteY3" fmla="*/ 916786 h 1745449"/>
                <a:gd name="connsiteX4" fmla="*/ 579674 w 1156922"/>
                <a:gd name="connsiteY4" fmla="*/ 915886 h 1745449"/>
                <a:gd name="connsiteX5" fmla="*/ 574852 w 1156922"/>
                <a:gd name="connsiteY5" fmla="*/ 580980 h 1745449"/>
                <a:gd name="connsiteX6" fmla="*/ 433169 w 1156922"/>
                <a:gd name="connsiteY6" fmla="*/ 649695 h 1745449"/>
                <a:gd name="connsiteX7" fmla="*/ 428375 w 1156922"/>
                <a:gd name="connsiteY7" fmla="*/ 651124 h 1745449"/>
                <a:gd name="connsiteX8" fmla="*/ 761884 w 1156922"/>
                <a:gd name="connsiteY8" fmla="*/ 739852 h 1745449"/>
                <a:gd name="connsiteX9" fmla="*/ 574852 w 1156922"/>
                <a:gd name="connsiteY9" fmla="*/ 580980 h 1745449"/>
                <a:gd name="connsiteX10" fmla="*/ 520248 w 1156922"/>
                <a:gd name="connsiteY10" fmla="*/ 0 h 1745449"/>
                <a:gd name="connsiteX11" fmla="*/ 689956 w 1156922"/>
                <a:gd name="connsiteY11" fmla="*/ 147127 h 1745449"/>
                <a:gd name="connsiteX12" fmla="*/ 548455 w 1156922"/>
                <a:gd name="connsiteY12" fmla="*/ 352718 h 1745449"/>
                <a:gd name="connsiteX13" fmla="*/ 688144 w 1156922"/>
                <a:gd name="connsiteY13" fmla="*/ 149764 h 1745449"/>
                <a:gd name="connsiteX14" fmla="*/ 906946 w 1156922"/>
                <a:gd name="connsiteY14" fmla="*/ 317877 h 1745449"/>
                <a:gd name="connsiteX15" fmla="*/ 894599 w 1156922"/>
                <a:gd name="connsiteY15" fmla="*/ 376059 h 1745449"/>
                <a:gd name="connsiteX16" fmla="*/ 1043308 w 1156922"/>
                <a:gd name="connsiteY16" fmla="*/ 525101 h 1745449"/>
                <a:gd name="connsiteX17" fmla="*/ 1033782 w 1156922"/>
                <a:gd name="connsiteY17" fmla="*/ 572282 h 1745449"/>
                <a:gd name="connsiteX18" fmla="*/ 1156922 w 1156922"/>
                <a:gd name="connsiteY18" fmla="*/ 756650 h 1745449"/>
                <a:gd name="connsiteX19" fmla="*/ 931418 w 1156922"/>
                <a:gd name="connsiteY19" fmla="*/ 936938 h 1745449"/>
                <a:gd name="connsiteX20" fmla="*/ 1093103 w 1156922"/>
                <a:gd name="connsiteY20" fmla="*/ 911837 h 1745449"/>
                <a:gd name="connsiteX21" fmla="*/ 1139689 w 1156922"/>
                <a:gd name="connsiteY21" fmla="*/ 1069421 h 1745449"/>
                <a:gd name="connsiteX22" fmla="*/ 985039 w 1156922"/>
                <a:gd name="connsiteY22" fmla="*/ 1223143 h 1745449"/>
                <a:gd name="connsiteX23" fmla="*/ 776887 w 1156922"/>
                <a:gd name="connsiteY23" fmla="*/ 1140927 h 1745449"/>
                <a:gd name="connsiteX24" fmla="*/ 813087 w 1156922"/>
                <a:gd name="connsiteY24" fmla="*/ 1096095 h 1745449"/>
                <a:gd name="connsiteX25" fmla="*/ 792626 w 1156922"/>
                <a:gd name="connsiteY25" fmla="*/ 964175 h 1745449"/>
                <a:gd name="connsiteX26" fmla="*/ 793130 w 1156922"/>
                <a:gd name="connsiteY26" fmla="*/ 963884 h 1745449"/>
                <a:gd name="connsiteX27" fmla="*/ 805899 w 1156922"/>
                <a:gd name="connsiteY27" fmla="*/ 1097129 h 1745449"/>
                <a:gd name="connsiteX28" fmla="*/ 683639 w 1156922"/>
                <a:gd name="connsiteY28" fmla="*/ 1159301 h 1745449"/>
                <a:gd name="connsiteX29" fmla="*/ 569233 w 1156922"/>
                <a:gd name="connsiteY29" fmla="*/ 1093170 h 1745449"/>
                <a:gd name="connsiteX30" fmla="*/ 568513 w 1156922"/>
                <a:gd name="connsiteY30" fmla="*/ 1090754 h 1745449"/>
                <a:gd name="connsiteX31" fmla="*/ 679482 w 1156922"/>
                <a:gd name="connsiteY31" fmla="*/ 1162221 h 1745449"/>
                <a:gd name="connsiteX32" fmla="*/ 774185 w 1156922"/>
                <a:gd name="connsiteY32" fmla="*/ 1135031 h 1745449"/>
                <a:gd name="connsiteX33" fmla="*/ 972285 w 1156922"/>
                <a:gd name="connsiteY33" fmla="*/ 1224518 h 1745449"/>
                <a:gd name="connsiteX34" fmla="*/ 1030281 w 1156922"/>
                <a:gd name="connsiteY34" fmla="*/ 1340359 h 1745449"/>
                <a:gd name="connsiteX35" fmla="*/ 913405 w 1156922"/>
                <a:gd name="connsiteY35" fmla="*/ 1461368 h 1745449"/>
                <a:gd name="connsiteX36" fmla="*/ 753227 w 1156922"/>
                <a:gd name="connsiteY36" fmla="*/ 1371458 h 1745449"/>
                <a:gd name="connsiteX37" fmla="*/ 756737 w 1156922"/>
                <a:gd name="connsiteY37" fmla="*/ 1369309 h 1745449"/>
                <a:gd name="connsiteX38" fmla="*/ 911871 w 1156922"/>
                <a:gd name="connsiteY38" fmla="*/ 1465876 h 1745449"/>
                <a:gd name="connsiteX39" fmla="*/ 761269 w 1156922"/>
                <a:gd name="connsiteY39" fmla="*/ 1628054 h 1745449"/>
                <a:gd name="connsiteX40" fmla="*/ 558182 w 1156922"/>
                <a:gd name="connsiteY40" fmla="*/ 1552195 h 1745449"/>
                <a:gd name="connsiteX41" fmla="*/ 554944 w 1156922"/>
                <a:gd name="connsiteY41" fmla="*/ 1544331 h 1745449"/>
                <a:gd name="connsiteX42" fmla="*/ 678727 w 1156922"/>
                <a:gd name="connsiteY42" fmla="*/ 1632143 h 1745449"/>
                <a:gd name="connsiteX43" fmla="*/ 520249 w 1156922"/>
                <a:gd name="connsiteY43" fmla="*/ 1745209 h 1745449"/>
                <a:gd name="connsiteX44" fmla="*/ 352811 w 1156922"/>
                <a:gd name="connsiteY44" fmla="*/ 1592106 h 1745449"/>
                <a:gd name="connsiteX45" fmla="*/ 237021 w 1156922"/>
                <a:gd name="connsiteY45" fmla="*/ 1443452 h 1745449"/>
                <a:gd name="connsiteX46" fmla="*/ 89886 w 1156922"/>
                <a:gd name="connsiteY46" fmla="*/ 1375108 h 1745449"/>
                <a:gd name="connsiteX47" fmla="*/ 100537 w 1156922"/>
                <a:gd name="connsiteY47" fmla="*/ 1171427 h 1745449"/>
                <a:gd name="connsiteX48" fmla="*/ 291673 w 1156922"/>
                <a:gd name="connsiteY48" fmla="*/ 1125156 h 1745449"/>
                <a:gd name="connsiteX49" fmla="*/ 511418 w 1156922"/>
                <a:gd name="connsiteY49" fmla="*/ 1034051 h 1745449"/>
                <a:gd name="connsiteX50" fmla="*/ 509329 w 1156922"/>
                <a:gd name="connsiteY50" fmla="*/ 1041153 h 1745449"/>
                <a:gd name="connsiteX51" fmla="*/ 310893 w 1156922"/>
                <a:gd name="connsiteY51" fmla="*/ 1129981 h 1745449"/>
                <a:gd name="connsiteX52" fmla="*/ 199595 w 1156922"/>
                <a:gd name="connsiteY52" fmla="*/ 1014703 h 1745449"/>
                <a:gd name="connsiteX53" fmla="*/ 291719 w 1156922"/>
                <a:gd name="connsiteY53" fmla="*/ 1123484 h 1745449"/>
                <a:gd name="connsiteX54" fmla="*/ 66889 w 1156922"/>
                <a:gd name="connsiteY54" fmla="*/ 1138943 h 1745449"/>
                <a:gd name="connsiteX55" fmla="*/ 30645 w 1156922"/>
                <a:gd name="connsiteY55" fmla="*/ 911953 h 1745449"/>
                <a:gd name="connsiteX56" fmla="*/ 70504 w 1156922"/>
                <a:gd name="connsiteY56" fmla="*/ 882569 h 1745449"/>
                <a:gd name="connsiteX57" fmla="*/ 63242 w 1156922"/>
                <a:gd name="connsiteY57" fmla="*/ 875989 h 1745449"/>
                <a:gd name="connsiteX58" fmla="*/ 66610 w 1156922"/>
                <a:gd name="connsiteY58" fmla="*/ 872273 h 1745449"/>
                <a:gd name="connsiteX59" fmla="*/ 68771 w 1156922"/>
                <a:gd name="connsiteY59" fmla="*/ 666836 h 1745449"/>
                <a:gd name="connsiteX60" fmla="*/ 107513 w 1156922"/>
                <a:gd name="connsiteY60" fmla="*/ 638275 h 1745449"/>
                <a:gd name="connsiteX61" fmla="*/ 130050 w 1156922"/>
                <a:gd name="connsiteY61" fmla="*/ 394472 h 1745449"/>
                <a:gd name="connsiteX62" fmla="*/ 313262 w 1156922"/>
                <a:gd name="connsiteY62" fmla="*/ 359290 h 1745449"/>
                <a:gd name="connsiteX63" fmla="*/ 127611 w 1156922"/>
                <a:gd name="connsiteY63" fmla="*/ 399723 h 1745449"/>
                <a:gd name="connsiteX64" fmla="*/ 93247 w 1156922"/>
                <a:gd name="connsiteY64" fmla="*/ 291518 h 1745449"/>
                <a:gd name="connsiteX65" fmla="*/ 312758 w 1156922"/>
                <a:gd name="connsiteY65" fmla="*/ 72008 h 1745449"/>
                <a:gd name="connsiteX66" fmla="*/ 381090 w 1156922"/>
                <a:gd name="connsiteY66" fmla="*/ 83948 h 1745449"/>
                <a:gd name="connsiteX67" fmla="*/ 520248 w 1156922"/>
                <a:gd name="connsiteY67" fmla="*/ 0 h 1745449"/>
                <a:gd name="connsiteX0" fmla="*/ 579674 w 1156922"/>
                <a:gd name="connsiteY0" fmla="*/ 915886 h 1745449"/>
                <a:gd name="connsiteX1" fmla="*/ 334959 w 1156922"/>
                <a:gd name="connsiteY1" fmla="*/ 805824 h 1745449"/>
                <a:gd name="connsiteX2" fmla="*/ 583011 w 1156922"/>
                <a:gd name="connsiteY2" fmla="*/ 916786 h 1745449"/>
                <a:gd name="connsiteX3" fmla="*/ 579674 w 1156922"/>
                <a:gd name="connsiteY3" fmla="*/ 915886 h 1745449"/>
                <a:gd name="connsiteX4" fmla="*/ 574852 w 1156922"/>
                <a:gd name="connsiteY4" fmla="*/ 580980 h 1745449"/>
                <a:gd name="connsiteX5" fmla="*/ 433169 w 1156922"/>
                <a:gd name="connsiteY5" fmla="*/ 649695 h 1745449"/>
                <a:gd name="connsiteX6" fmla="*/ 428375 w 1156922"/>
                <a:gd name="connsiteY6" fmla="*/ 651124 h 1745449"/>
                <a:gd name="connsiteX7" fmla="*/ 761884 w 1156922"/>
                <a:gd name="connsiteY7" fmla="*/ 739852 h 1745449"/>
                <a:gd name="connsiteX8" fmla="*/ 574852 w 1156922"/>
                <a:gd name="connsiteY8" fmla="*/ 580980 h 1745449"/>
                <a:gd name="connsiteX9" fmla="*/ 520248 w 1156922"/>
                <a:gd name="connsiteY9" fmla="*/ 0 h 1745449"/>
                <a:gd name="connsiteX10" fmla="*/ 689956 w 1156922"/>
                <a:gd name="connsiteY10" fmla="*/ 147127 h 1745449"/>
                <a:gd name="connsiteX11" fmla="*/ 548455 w 1156922"/>
                <a:gd name="connsiteY11" fmla="*/ 352718 h 1745449"/>
                <a:gd name="connsiteX12" fmla="*/ 688144 w 1156922"/>
                <a:gd name="connsiteY12" fmla="*/ 149764 h 1745449"/>
                <a:gd name="connsiteX13" fmla="*/ 906946 w 1156922"/>
                <a:gd name="connsiteY13" fmla="*/ 317877 h 1745449"/>
                <a:gd name="connsiteX14" fmla="*/ 894599 w 1156922"/>
                <a:gd name="connsiteY14" fmla="*/ 376059 h 1745449"/>
                <a:gd name="connsiteX15" fmla="*/ 1043308 w 1156922"/>
                <a:gd name="connsiteY15" fmla="*/ 525101 h 1745449"/>
                <a:gd name="connsiteX16" fmla="*/ 1033782 w 1156922"/>
                <a:gd name="connsiteY16" fmla="*/ 572282 h 1745449"/>
                <a:gd name="connsiteX17" fmla="*/ 1156922 w 1156922"/>
                <a:gd name="connsiteY17" fmla="*/ 756650 h 1745449"/>
                <a:gd name="connsiteX18" fmla="*/ 931418 w 1156922"/>
                <a:gd name="connsiteY18" fmla="*/ 936938 h 1745449"/>
                <a:gd name="connsiteX19" fmla="*/ 1093103 w 1156922"/>
                <a:gd name="connsiteY19" fmla="*/ 911837 h 1745449"/>
                <a:gd name="connsiteX20" fmla="*/ 1139689 w 1156922"/>
                <a:gd name="connsiteY20" fmla="*/ 1069421 h 1745449"/>
                <a:gd name="connsiteX21" fmla="*/ 985039 w 1156922"/>
                <a:gd name="connsiteY21" fmla="*/ 1223143 h 1745449"/>
                <a:gd name="connsiteX22" fmla="*/ 776887 w 1156922"/>
                <a:gd name="connsiteY22" fmla="*/ 1140927 h 1745449"/>
                <a:gd name="connsiteX23" fmla="*/ 813087 w 1156922"/>
                <a:gd name="connsiteY23" fmla="*/ 1096095 h 1745449"/>
                <a:gd name="connsiteX24" fmla="*/ 792626 w 1156922"/>
                <a:gd name="connsiteY24" fmla="*/ 964175 h 1745449"/>
                <a:gd name="connsiteX25" fmla="*/ 793130 w 1156922"/>
                <a:gd name="connsiteY25" fmla="*/ 963884 h 1745449"/>
                <a:gd name="connsiteX26" fmla="*/ 805899 w 1156922"/>
                <a:gd name="connsiteY26" fmla="*/ 1097129 h 1745449"/>
                <a:gd name="connsiteX27" fmla="*/ 683639 w 1156922"/>
                <a:gd name="connsiteY27" fmla="*/ 1159301 h 1745449"/>
                <a:gd name="connsiteX28" fmla="*/ 569233 w 1156922"/>
                <a:gd name="connsiteY28" fmla="*/ 1093170 h 1745449"/>
                <a:gd name="connsiteX29" fmla="*/ 568513 w 1156922"/>
                <a:gd name="connsiteY29" fmla="*/ 1090754 h 1745449"/>
                <a:gd name="connsiteX30" fmla="*/ 679482 w 1156922"/>
                <a:gd name="connsiteY30" fmla="*/ 1162221 h 1745449"/>
                <a:gd name="connsiteX31" fmla="*/ 774185 w 1156922"/>
                <a:gd name="connsiteY31" fmla="*/ 1135031 h 1745449"/>
                <a:gd name="connsiteX32" fmla="*/ 972285 w 1156922"/>
                <a:gd name="connsiteY32" fmla="*/ 1224518 h 1745449"/>
                <a:gd name="connsiteX33" fmla="*/ 1030281 w 1156922"/>
                <a:gd name="connsiteY33" fmla="*/ 1340359 h 1745449"/>
                <a:gd name="connsiteX34" fmla="*/ 913405 w 1156922"/>
                <a:gd name="connsiteY34" fmla="*/ 1461368 h 1745449"/>
                <a:gd name="connsiteX35" fmla="*/ 753227 w 1156922"/>
                <a:gd name="connsiteY35" fmla="*/ 1371458 h 1745449"/>
                <a:gd name="connsiteX36" fmla="*/ 756737 w 1156922"/>
                <a:gd name="connsiteY36" fmla="*/ 1369309 h 1745449"/>
                <a:gd name="connsiteX37" fmla="*/ 911871 w 1156922"/>
                <a:gd name="connsiteY37" fmla="*/ 1465876 h 1745449"/>
                <a:gd name="connsiteX38" fmla="*/ 761269 w 1156922"/>
                <a:gd name="connsiteY38" fmla="*/ 1628054 h 1745449"/>
                <a:gd name="connsiteX39" fmla="*/ 558182 w 1156922"/>
                <a:gd name="connsiteY39" fmla="*/ 1552195 h 1745449"/>
                <a:gd name="connsiteX40" fmla="*/ 554944 w 1156922"/>
                <a:gd name="connsiteY40" fmla="*/ 1544331 h 1745449"/>
                <a:gd name="connsiteX41" fmla="*/ 678727 w 1156922"/>
                <a:gd name="connsiteY41" fmla="*/ 1632143 h 1745449"/>
                <a:gd name="connsiteX42" fmla="*/ 520249 w 1156922"/>
                <a:gd name="connsiteY42" fmla="*/ 1745209 h 1745449"/>
                <a:gd name="connsiteX43" fmla="*/ 352811 w 1156922"/>
                <a:gd name="connsiteY43" fmla="*/ 1592106 h 1745449"/>
                <a:gd name="connsiteX44" fmla="*/ 237021 w 1156922"/>
                <a:gd name="connsiteY44" fmla="*/ 1443452 h 1745449"/>
                <a:gd name="connsiteX45" fmla="*/ 89886 w 1156922"/>
                <a:gd name="connsiteY45" fmla="*/ 1375108 h 1745449"/>
                <a:gd name="connsiteX46" fmla="*/ 100537 w 1156922"/>
                <a:gd name="connsiteY46" fmla="*/ 1171427 h 1745449"/>
                <a:gd name="connsiteX47" fmla="*/ 291673 w 1156922"/>
                <a:gd name="connsiteY47" fmla="*/ 1125156 h 1745449"/>
                <a:gd name="connsiteX48" fmla="*/ 511418 w 1156922"/>
                <a:gd name="connsiteY48" fmla="*/ 1034051 h 1745449"/>
                <a:gd name="connsiteX49" fmla="*/ 509329 w 1156922"/>
                <a:gd name="connsiteY49" fmla="*/ 1041153 h 1745449"/>
                <a:gd name="connsiteX50" fmla="*/ 310893 w 1156922"/>
                <a:gd name="connsiteY50" fmla="*/ 1129981 h 1745449"/>
                <a:gd name="connsiteX51" fmla="*/ 199595 w 1156922"/>
                <a:gd name="connsiteY51" fmla="*/ 1014703 h 1745449"/>
                <a:gd name="connsiteX52" fmla="*/ 291719 w 1156922"/>
                <a:gd name="connsiteY52" fmla="*/ 1123484 h 1745449"/>
                <a:gd name="connsiteX53" fmla="*/ 66889 w 1156922"/>
                <a:gd name="connsiteY53" fmla="*/ 1138943 h 1745449"/>
                <a:gd name="connsiteX54" fmla="*/ 30645 w 1156922"/>
                <a:gd name="connsiteY54" fmla="*/ 911953 h 1745449"/>
                <a:gd name="connsiteX55" fmla="*/ 70504 w 1156922"/>
                <a:gd name="connsiteY55" fmla="*/ 882569 h 1745449"/>
                <a:gd name="connsiteX56" fmla="*/ 63242 w 1156922"/>
                <a:gd name="connsiteY56" fmla="*/ 875989 h 1745449"/>
                <a:gd name="connsiteX57" fmla="*/ 66610 w 1156922"/>
                <a:gd name="connsiteY57" fmla="*/ 872273 h 1745449"/>
                <a:gd name="connsiteX58" fmla="*/ 68771 w 1156922"/>
                <a:gd name="connsiteY58" fmla="*/ 666836 h 1745449"/>
                <a:gd name="connsiteX59" fmla="*/ 107513 w 1156922"/>
                <a:gd name="connsiteY59" fmla="*/ 638275 h 1745449"/>
                <a:gd name="connsiteX60" fmla="*/ 130050 w 1156922"/>
                <a:gd name="connsiteY60" fmla="*/ 394472 h 1745449"/>
                <a:gd name="connsiteX61" fmla="*/ 313262 w 1156922"/>
                <a:gd name="connsiteY61" fmla="*/ 359290 h 1745449"/>
                <a:gd name="connsiteX62" fmla="*/ 127611 w 1156922"/>
                <a:gd name="connsiteY62" fmla="*/ 399723 h 1745449"/>
                <a:gd name="connsiteX63" fmla="*/ 93247 w 1156922"/>
                <a:gd name="connsiteY63" fmla="*/ 291518 h 1745449"/>
                <a:gd name="connsiteX64" fmla="*/ 312758 w 1156922"/>
                <a:gd name="connsiteY64" fmla="*/ 72008 h 1745449"/>
                <a:gd name="connsiteX65" fmla="*/ 381090 w 1156922"/>
                <a:gd name="connsiteY65" fmla="*/ 83948 h 1745449"/>
                <a:gd name="connsiteX66" fmla="*/ 520248 w 1156922"/>
                <a:gd name="connsiteY66" fmla="*/ 0 h 1745449"/>
                <a:gd name="connsiteX0" fmla="*/ 579674 w 1156922"/>
                <a:gd name="connsiteY0" fmla="*/ 915886 h 1745449"/>
                <a:gd name="connsiteX1" fmla="*/ 334959 w 1156922"/>
                <a:gd name="connsiteY1" fmla="*/ 805824 h 1745449"/>
                <a:gd name="connsiteX2" fmla="*/ 583011 w 1156922"/>
                <a:gd name="connsiteY2" fmla="*/ 916786 h 1745449"/>
                <a:gd name="connsiteX3" fmla="*/ 579674 w 1156922"/>
                <a:gd name="connsiteY3" fmla="*/ 915886 h 1745449"/>
                <a:gd name="connsiteX4" fmla="*/ 574852 w 1156922"/>
                <a:gd name="connsiteY4" fmla="*/ 580980 h 1745449"/>
                <a:gd name="connsiteX5" fmla="*/ 433169 w 1156922"/>
                <a:gd name="connsiteY5" fmla="*/ 649695 h 1745449"/>
                <a:gd name="connsiteX6" fmla="*/ 428375 w 1156922"/>
                <a:gd name="connsiteY6" fmla="*/ 651124 h 1745449"/>
                <a:gd name="connsiteX7" fmla="*/ 761884 w 1156922"/>
                <a:gd name="connsiteY7" fmla="*/ 739852 h 1745449"/>
                <a:gd name="connsiteX8" fmla="*/ 574852 w 1156922"/>
                <a:gd name="connsiteY8" fmla="*/ 580980 h 1745449"/>
                <a:gd name="connsiteX9" fmla="*/ 520248 w 1156922"/>
                <a:gd name="connsiteY9" fmla="*/ 0 h 1745449"/>
                <a:gd name="connsiteX10" fmla="*/ 689956 w 1156922"/>
                <a:gd name="connsiteY10" fmla="*/ 147127 h 1745449"/>
                <a:gd name="connsiteX11" fmla="*/ 548455 w 1156922"/>
                <a:gd name="connsiteY11" fmla="*/ 352718 h 1745449"/>
                <a:gd name="connsiteX12" fmla="*/ 688144 w 1156922"/>
                <a:gd name="connsiteY12" fmla="*/ 149764 h 1745449"/>
                <a:gd name="connsiteX13" fmla="*/ 906946 w 1156922"/>
                <a:gd name="connsiteY13" fmla="*/ 317877 h 1745449"/>
                <a:gd name="connsiteX14" fmla="*/ 894599 w 1156922"/>
                <a:gd name="connsiteY14" fmla="*/ 376059 h 1745449"/>
                <a:gd name="connsiteX15" fmla="*/ 1043308 w 1156922"/>
                <a:gd name="connsiteY15" fmla="*/ 525101 h 1745449"/>
                <a:gd name="connsiteX16" fmla="*/ 1033782 w 1156922"/>
                <a:gd name="connsiteY16" fmla="*/ 572282 h 1745449"/>
                <a:gd name="connsiteX17" fmla="*/ 1156922 w 1156922"/>
                <a:gd name="connsiteY17" fmla="*/ 756650 h 1745449"/>
                <a:gd name="connsiteX18" fmla="*/ 931418 w 1156922"/>
                <a:gd name="connsiteY18" fmla="*/ 936938 h 1745449"/>
                <a:gd name="connsiteX19" fmla="*/ 1093103 w 1156922"/>
                <a:gd name="connsiteY19" fmla="*/ 911837 h 1745449"/>
                <a:gd name="connsiteX20" fmla="*/ 1139689 w 1156922"/>
                <a:gd name="connsiteY20" fmla="*/ 1069421 h 1745449"/>
                <a:gd name="connsiteX21" fmla="*/ 985039 w 1156922"/>
                <a:gd name="connsiteY21" fmla="*/ 1223143 h 1745449"/>
                <a:gd name="connsiteX22" fmla="*/ 776887 w 1156922"/>
                <a:gd name="connsiteY22" fmla="*/ 1140927 h 1745449"/>
                <a:gd name="connsiteX23" fmla="*/ 813087 w 1156922"/>
                <a:gd name="connsiteY23" fmla="*/ 1096095 h 1745449"/>
                <a:gd name="connsiteX24" fmla="*/ 792626 w 1156922"/>
                <a:gd name="connsiteY24" fmla="*/ 964175 h 1745449"/>
                <a:gd name="connsiteX25" fmla="*/ 793130 w 1156922"/>
                <a:gd name="connsiteY25" fmla="*/ 963884 h 1745449"/>
                <a:gd name="connsiteX26" fmla="*/ 805899 w 1156922"/>
                <a:gd name="connsiteY26" fmla="*/ 1097129 h 1745449"/>
                <a:gd name="connsiteX27" fmla="*/ 683639 w 1156922"/>
                <a:gd name="connsiteY27" fmla="*/ 1159301 h 1745449"/>
                <a:gd name="connsiteX28" fmla="*/ 569233 w 1156922"/>
                <a:gd name="connsiteY28" fmla="*/ 1093170 h 1745449"/>
                <a:gd name="connsiteX29" fmla="*/ 568513 w 1156922"/>
                <a:gd name="connsiteY29" fmla="*/ 1090754 h 1745449"/>
                <a:gd name="connsiteX30" fmla="*/ 679482 w 1156922"/>
                <a:gd name="connsiteY30" fmla="*/ 1162221 h 1745449"/>
                <a:gd name="connsiteX31" fmla="*/ 774185 w 1156922"/>
                <a:gd name="connsiteY31" fmla="*/ 1135031 h 1745449"/>
                <a:gd name="connsiteX32" fmla="*/ 972285 w 1156922"/>
                <a:gd name="connsiteY32" fmla="*/ 1224518 h 1745449"/>
                <a:gd name="connsiteX33" fmla="*/ 1030281 w 1156922"/>
                <a:gd name="connsiteY33" fmla="*/ 1340359 h 1745449"/>
                <a:gd name="connsiteX34" fmla="*/ 913405 w 1156922"/>
                <a:gd name="connsiteY34" fmla="*/ 1461368 h 1745449"/>
                <a:gd name="connsiteX35" fmla="*/ 753227 w 1156922"/>
                <a:gd name="connsiteY35" fmla="*/ 1371458 h 1745449"/>
                <a:gd name="connsiteX36" fmla="*/ 756737 w 1156922"/>
                <a:gd name="connsiteY36" fmla="*/ 1369309 h 1745449"/>
                <a:gd name="connsiteX37" fmla="*/ 911871 w 1156922"/>
                <a:gd name="connsiteY37" fmla="*/ 1465876 h 1745449"/>
                <a:gd name="connsiteX38" fmla="*/ 761269 w 1156922"/>
                <a:gd name="connsiteY38" fmla="*/ 1628054 h 1745449"/>
                <a:gd name="connsiteX39" fmla="*/ 558182 w 1156922"/>
                <a:gd name="connsiteY39" fmla="*/ 1552195 h 1745449"/>
                <a:gd name="connsiteX40" fmla="*/ 554944 w 1156922"/>
                <a:gd name="connsiteY40" fmla="*/ 1544331 h 1745449"/>
                <a:gd name="connsiteX41" fmla="*/ 678727 w 1156922"/>
                <a:gd name="connsiteY41" fmla="*/ 1632143 h 1745449"/>
                <a:gd name="connsiteX42" fmla="*/ 520249 w 1156922"/>
                <a:gd name="connsiteY42" fmla="*/ 1745209 h 1745449"/>
                <a:gd name="connsiteX43" fmla="*/ 352811 w 1156922"/>
                <a:gd name="connsiteY43" fmla="*/ 1592106 h 1745449"/>
                <a:gd name="connsiteX44" fmla="*/ 237021 w 1156922"/>
                <a:gd name="connsiteY44" fmla="*/ 1443452 h 1745449"/>
                <a:gd name="connsiteX45" fmla="*/ 89886 w 1156922"/>
                <a:gd name="connsiteY45" fmla="*/ 1375108 h 1745449"/>
                <a:gd name="connsiteX46" fmla="*/ 100537 w 1156922"/>
                <a:gd name="connsiteY46" fmla="*/ 1171427 h 1745449"/>
                <a:gd name="connsiteX47" fmla="*/ 291673 w 1156922"/>
                <a:gd name="connsiteY47" fmla="*/ 1125156 h 1745449"/>
                <a:gd name="connsiteX48" fmla="*/ 511418 w 1156922"/>
                <a:gd name="connsiteY48" fmla="*/ 1034051 h 1745449"/>
                <a:gd name="connsiteX49" fmla="*/ 509329 w 1156922"/>
                <a:gd name="connsiteY49" fmla="*/ 1041153 h 1745449"/>
                <a:gd name="connsiteX50" fmla="*/ 310893 w 1156922"/>
                <a:gd name="connsiteY50" fmla="*/ 1129981 h 1745449"/>
                <a:gd name="connsiteX51" fmla="*/ 199595 w 1156922"/>
                <a:gd name="connsiteY51" fmla="*/ 1014703 h 1745449"/>
                <a:gd name="connsiteX52" fmla="*/ 291719 w 1156922"/>
                <a:gd name="connsiteY52" fmla="*/ 1123484 h 1745449"/>
                <a:gd name="connsiteX53" fmla="*/ 66889 w 1156922"/>
                <a:gd name="connsiteY53" fmla="*/ 1138943 h 1745449"/>
                <a:gd name="connsiteX54" fmla="*/ 30645 w 1156922"/>
                <a:gd name="connsiteY54" fmla="*/ 911953 h 1745449"/>
                <a:gd name="connsiteX55" fmla="*/ 70504 w 1156922"/>
                <a:gd name="connsiteY55" fmla="*/ 882569 h 1745449"/>
                <a:gd name="connsiteX56" fmla="*/ 63242 w 1156922"/>
                <a:gd name="connsiteY56" fmla="*/ 875989 h 1745449"/>
                <a:gd name="connsiteX57" fmla="*/ 66610 w 1156922"/>
                <a:gd name="connsiteY57" fmla="*/ 872273 h 1745449"/>
                <a:gd name="connsiteX58" fmla="*/ 68771 w 1156922"/>
                <a:gd name="connsiteY58" fmla="*/ 666836 h 1745449"/>
                <a:gd name="connsiteX59" fmla="*/ 107513 w 1156922"/>
                <a:gd name="connsiteY59" fmla="*/ 638275 h 1745449"/>
                <a:gd name="connsiteX60" fmla="*/ 130050 w 1156922"/>
                <a:gd name="connsiteY60" fmla="*/ 394472 h 1745449"/>
                <a:gd name="connsiteX61" fmla="*/ 313262 w 1156922"/>
                <a:gd name="connsiteY61" fmla="*/ 359290 h 1745449"/>
                <a:gd name="connsiteX62" fmla="*/ 127611 w 1156922"/>
                <a:gd name="connsiteY62" fmla="*/ 399723 h 1745449"/>
                <a:gd name="connsiteX63" fmla="*/ 93247 w 1156922"/>
                <a:gd name="connsiteY63" fmla="*/ 291518 h 1745449"/>
                <a:gd name="connsiteX64" fmla="*/ 312758 w 1156922"/>
                <a:gd name="connsiteY64" fmla="*/ 72008 h 1745449"/>
                <a:gd name="connsiteX65" fmla="*/ 381090 w 1156922"/>
                <a:gd name="connsiteY65" fmla="*/ 83948 h 1745449"/>
                <a:gd name="connsiteX66" fmla="*/ 520248 w 1156922"/>
                <a:gd name="connsiteY66" fmla="*/ 0 h 1745449"/>
                <a:gd name="connsiteX0" fmla="*/ 583011 w 1156922"/>
                <a:gd name="connsiteY0" fmla="*/ 916786 h 1745449"/>
                <a:gd name="connsiteX1" fmla="*/ 334959 w 1156922"/>
                <a:gd name="connsiteY1" fmla="*/ 805824 h 1745449"/>
                <a:gd name="connsiteX2" fmla="*/ 583011 w 1156922"/>
                <a:gd name="connsiteY2" fmla="*/ 916786 h 1745449"/>
                <a:gd name="connsiteX3" fmla="*/ 574852 w 1156922"/>
                <a:gd name="connsiteY3" fmla="*/ 580980 h 1745449"/>
                <a:gd name="connsiteX4" fmla="*/ 433169 w 1156922"/>
                <a:gd name="connsiteY4" fmla="*/ 649695 h 1745449"/>
                <a:gd name="connsiteX5" fmla="*/ 428375 w 1156922"/>
                <a:gd name="connsiteY5" fmla="*/ 651124 h 1745449"/>
                <a:gd name="connsiteX6" fmla="*/ 761884 w 1156922"/>
                <a:gd name="connsiteY6" fmla="*/ 739852 h 1745449"/>
                <a:gd name="connsiteX7" fmla="*/ 574852 w 1156922"/>
                <a:gd name="connsiteY7" fmla="*/ 580980 h 1745449"/>
                <a:gd name="connsiteX8" fmla="*/ 520248 w 1156922"/>
                <a:gd name="connsiteY8" fmla="*/ 0 h 1745449"/>
                <a:gd name="connsiteX9" fmla="*/ 689956 w 1156922"/>
                <a:gd name="connsiteY9" fmla="*/ 147127 h 1745449"/>
                <a:gd name="connsiteX10" fmla="*/ 548455 w 1156922"/>
                <a:gd name="connsiteY10" fmla="*/ 352718 h 1745449"/>
                <a:gd name="connsiteX11" fmla="*/ 688144 w 1156922"/>
                <a:gd name="connsiteY11" fmla="*/ 149764 h 1745449"/>
                <a:gd name="connsiteX12" fmla="*/ 906946 w 1156922"/>
                <a:gd name="connsiteY12" fmla="*/ 317877 h 1745449"/>
                <a:gd name="connsiteX13" fmla="*/ 894599 w 1156922"/>
                <a:gd name="connsiteY13" fmla="*/ 376059 h 1745449"/>
                <a:gd name="connsiteX14" fmla="*/ 1043308 w 1156922"/>
                <a:gd name="connsiteY14" fmla="*/ 525101 h 1745449"/>
                <a:gd name="connsiteX15" fmla="*/ 1033782 w 1156922"/>
                <a:gd name="connsiteY15" fmla="*/ 572282 h 1745449"/>
                <a:gd name="connsiteX16" fmla="*/ 1156922 w 1156922"/>
                <a:gd name="connsiteY16" fmla="*/ 756650 h 1745449"/>
                <a:gd name="connsiteX17" fmla="*/ 931418 w 1156922"/>
                <a:gd name="connsiteY17" fmla="*/ 936938 h 1745449"/>
                <a:gd name="connsiteX18" fmla="*/ 1093103 w 1156922"/>
                <a:gd name="connsiteY18" fmla="*/ 911837 h 1745449"/>
                <a:gd name="connsiteX19" fmla="*/ 1139689 w 1156922"/>
                <a:gd name="connsiteY19" fmla="*/ 1069421 h 1745449"/>
                <a:gd name="connsiteX20" fmla="*/ 985039 w 1156922"/>
                <a:gd name="connsiteY20" fmla="*/ 1223143 h 1745449"/>
                <a:gd name="connsiteX21" fmla="*/ 776887 w 1156922"/>
                <a:gd name="connsiteY21" fmla="*/ 1140927 h 1745449"/>
                <a:gd name="connsiteX22" fmla="*/ 813087 w 1156922"/>
                <a:gd name="connsiteY22" fmla="*/ 1096095 h 1745449"/>
                <a:gd name="connsiteX23" fmla="*/ 792626 w 1156922"/>
                <a:gd name="connsiteY23" fmla="*/ 964175 h 1745449"/>
                <a:gd name="connsiteX24" fmla="*/ 793130 w 1156922"/>
                <a:gd name="connsiteY24" fmla="*/ 963884 h 1745449"/>
                <a:gd name="connsiteX25" fmla="*/ 805899 w 1156922"/>
                <a:gd name="connsiteY25" fmla="*/ 1097129 h 1745449"/>
                <a:gd name="connsiteX26" fmla="*/ 683639 w 1156922"/>
                <a:gd name="connsiteY26" fmla="*/ 1159301 h 1745449"/>
                <a:gd name="connsiteX27" fmla="*/ 569233 w 1156922"/>
                <a:gd name="connsiteY27" fmla="*/ 1093170 h 1745449"/>
                <a:gd name="connsiteX28" fmla="*/ 568513 w 1156922"/>
                <a:gd name="connsiteY28" fmla="*/ 1090754 h 1745449"/>
                <a:gd name="connsiteX29" fmla="*/ 679482 w 1156922"/>
                <a:gd name="connsiteY29" fmla="*/ 1162221 h 1745449"/>
                <a:gd name="connsiteX30" fmla="*/ 774185 w 1156922"/>
                <a:gd name="connsiteY30" fmla="*/ 1135031 h 1745449"/>
                <a:gd name="connsiteX31" fmla="*/ 972285 w 1156922"/>
                <a:gd name="connsiteY31" fmla="*/ 1224518 h 1745449"/>
                <a:gd name="connsiteX32" fmla="*/ 1030281 w 1156922"/>
                <a:gd name="connsiteY32" fmla="*/ 1340359 h 1745449"/>
                <a:gd name="connsiteX33" fmla="*/ 913405 w 1156922"/>
                <a:gd name="connsiteY33" fmla="*/ 1461368 h 1745449"/>
                <a:gd name="connsiteX34" fmla="*/ 753227 w 1156922"/>
                <a:gd name="connsiteY34" fmla="*/ 1371458 h 1745449"/>
                <a:gd name="connsiteX35" fmla="*/ 756737 w 1156922"/>
                <a:gd name="connsiteY35" fmla="*/ 1369309 h 1745449"/>
                <a:gd name="connsiteX36" fmla="*/ 911871 w 1156922"/>
                <a:gd name="connsiteY36" fmla="*/ 1465876 h 1745449"/>
                <a:gd name="connsiteX37" fmla="*/ 761269 w 1156922"/>
                <a:gd name="connsiteY37" fmla="*/ 1628054 h 1745449"/>
                <a:gd name="connsiteX38" fmla="*/ 558182 w 1156922"/>
                <a:gd name="connsiteY38" fmla="*/ 1552195 h 1745449"/>
                <a:gd name="connsiteX39" fmla="*/ 554944 w 1156922"/>
                <a:gd name="connsiteY39" fmla="*/ 1544331 h 1745449"/>
                <a:gd name="connsiteX40" fmla="*/ 678727 w 1156922"/>
                <a:gd name="connsiteY40" fmla="*/ 1632143 h 1745449"/>
                <a:gd name="connsiteX41" fmla="*/ 520249 w 1156922"/>
                <a:gd name="connsiteY41" fmla="*/ 1745209 h 1745449"/>
                <a:gd name="connsiteX42" fmla="*/ 352811 w 1156922"/>
                <a:gd name="connsiteY42" fmla="*/ 1592106 h 1745449"/>
                <a:gd name="connsiteX43" fmla="*/ 237021 w 1156922"/>
                <a:gd name="connsiteY43" fmla="*/ 1443452 h 1745449"/>
                <a:gd name="connsiteX44" fmla="*/ 89886 w 1156922"/>
                <a:gd name="connsiteY44" fmla="*/ 1375108 h 1745449"/>
                <a:gd name="connsiteX45" fmla="*/ 100537 w 1156922"/>
                <a:gd name="connsiteY45" fmla="*/ 1171427 h 1745449"/>
                <a:gd name="connsiteX46" fmla="*/ 291673 w 1156922"/>
                <a:gd name="connsiteY46" fmla="*/ 1125156 h 1745449"/>
                <a:gd name="connsiteX47" fmla="*/ 511418 w 1156922"/>
                <a:gd name="connsiteY47" fmla="*/ 1034051 h 1745449"/>
                <a:gd name="connsiteX48" fmla="*/ 509329 w 1156922"/>
                <a:gd name="connsiteY48" fmla="*/ 1041153 h 1745449"/>
                <a:gd name="connsiteX49" fmla="*/ 310893 w 1156922"/>
                <a:gd name="connsiteY49" fmla="*/ 1129981 h 1745449"/>
                <a:gd name="connsiteX50" fmla="*/ 199595 w 1156922"/>
                <a:gd name="connsiteY50" fmla="*/ 1014703 h 1745449"/>
                <a:gd name="connsiteX51" fmla="*/ 291719 w 1156922"/>
                <a:gd name="connsiteY51" fmla="*/ 1123484 h 1745449"/>
                <a:gd name="connsiteX52" fmla="*/ 66889 w 1156922"/>
                <a:gd name="connsiteY52" fmla="*/ 1138943 h 1745449"/>
                <a:gd name="connsiteX53" fmla="*/ 30645 w 1156922"/>
                <a:gd name="connsiteY53" fmla="*/ 911953 h 1745449"/>
                <a:gd name="connsiteX54" fmla="*/ 70504 w 1156922"/>
                <a:gd name="connsiteY54" fmla="*/ 882569 h 1745449"/>
                <a:gd name="connsiteX55" fmla="*/ 63242 w 1156922"/>
                <a:gd name="connsiteY55" fmla="*/ 875989 h 1745449"/>
                <a:gd name="connsiteX56" fmla="*/ 66610 w 1156922"/>
                <a:gd name="connsiteY56" fmla="*/ 872273 h 1745449"/>
                <a:gd name="connsiteX57" fmla="*/ 68771 w 1156922"/>
                <a:gd name="connsiteY57" fmla="*/ 666836 h 1745449"/>
                <a:gd name="connsiteX58" fmla="*/ 107513 w 1156922"/>
                <a:gd name="connsiteY58" fmla="*/ 638275 h 1745449"/>
                <a:gd name="connsiteX59" fmla="*/ 130050 w 1156922"/>
                <a:gd name="connsiteY59" fmla="*/ 394472 h 1745449"/>
                <a:gd name="connsiteX60" fmla="*/ 313262 w 1156922"/>
                <a:gd name="connsiteY60" fmla="*/ 359290 h 1745449"/>
                <a:gd name="connsiteX61" fmla="*/ 127611 w 1156922"/>
                <a:gd name="connsiteY61" fmla="*/ 399723 h 1745449"/>
                <a:gd name="connsiteX62" fmla="*/ 93247 w 1156922"/>
                <a:gd name="connsiteY62" fmla="*/ 291518 h 1745449"/>
                <a:gd name="connsiteX63" fmla="*/ 312758 w 1156922"/>
                <a:gd name="connsiteY63" fmla="*/ 72008 h 1745449"/>
                <a:gd name="connsiteX64" fmla="*/ 381090 w 1156922"/>
                <a:gd name="connsiteY64" fmla="*/ 83948 h 1745449"/>
                <a:gd name="connsiteX65" fmla="*/ 520248 w 1156922"/>
                <a:gd name="connsiteY65" fmla="*/ 0 h 1745449"/>
                <a:gd name="connsiteX0" fmla="*/ 574852 w 1156922"/>
                <a:gd name="connsiteY0" fmla="*/ 580980 h 1745449"/>
                <a:gd name="connsiteX1" fmla="*/ 433169 w 1156922"/>
                <a:gd name="connsiteY1" fmla="*/ 649695 h 1745449"/>
                <a:gd name="connsiteX2" fmla="*/ 428375 w 1156922"/>
                <a:gd name="connsiteY2" fmla="*/ 651124 h 1745449"/>
                <a:gd name="connsiteX3" fmla="*/ 761884 w 1156922"/>
                <a:gd name="connsiteY3" fmla="*/ 739852 h 1745449"/>
                <a:gd name="connsiteX4" fmla="*/ 574852 w 1156922"/>
                <a:gd name="connsiteY4" fmla="*/ 580980 h 1745449"/>
                <a:gd name="connsiteX5" fmla="*/ 520248 w 1156922"/>
                <a:gd name="connsiteY5" fmla="*/ 0 h 1745449"/>
                <a:gd name="connsiteX6" fmla="*/ 689956 w 1156922"/>
                <a:gd name="connsiteY6" fmla="*/ 147127 h 1745449"/>
                <a:gd name="connsiteX7" fmla="*/ 548455 w 1156922"/>
                <a:gd name="connsiteY7" fmla="*/ 352718 h 1745449"/>
                <a:gd name="connsiteX8" fmla="*/ 688144 w 1156922"/>
                <a:gd name="connsiteY8" fmla="*/ 149764 h 1745449"/>
                <a:gd name="connsiteX9" fmla="*/ 906946 w 1156922"/>
                <a:gd name="connsiteY9" fmla="*/ 317877 h 1745449"/>
                <a:gd name="connsiteX10" fmla="*/ 894599 w 1156922"/>
                <a:gd name="connsiteY10" fmla="*/ 376059 h 1745449"/>
                <a:gd name="connsiteX11" fmla="*/ 1043308 w 1156922"/>
                <a:gd name="connsiteY11" fmla="*/ 525101 h 1745449"/>
                <a:gd name="connsiteX12" fmla="*/ 1033782 w 1156922"/>
                <a:gd name="connsiteY12" fmla="*/ 572282 h 1745449"/>
                <a:gd name="connsiteX13" fmla="*/ 1156922 w 1156922"/>
                <a:gd name="connsiteY13" fmla="*/ 756650 h 1745449"/>
                <a:gd name="connsiteX14" fmla="*/ 931418 w 1156922"/>
                <a:gd name="connsiteY14" fmla="*/ 936938 h 1745449"/>
                <a:gd name="connsiteX15" fmla="*/ 1093103 w 1156922"/>
                <a:gd name="connsiteY15" fmla="*/ 911837 h 1745449"/>
                <a:gd name="connsiteX16" fmla="*/ 1139689 w 1156922"/>
                <a:gd name="connsiteY16" fmla="*/ 1069421 h 1745449"/>
                <a:gd name="connsiteX17" fmla="*/ 985039 w 1156922"/>
                <a:gd name="connsiteY17" fmla="*/ 1223143 h 1745449"/>
                <a:gd name="connsiteX18" fmla="*/ 776887 w 1156922"/>
                <a:gd name="connsiteY18" fmla="*/ 1140927 h 1745449"/>
                <a:gd name="connsiteX19" fmla="*/ 813087 w 1156922"/>
                <a:gd name="connsiteY19" fmla="*/ 1096095 h 1745449"/>
                <a:gd name="connsiteX20" fmla="*/ 792626 w 1156922"/>
                <a:gd name="connsiteY20" fmla="*/ 964175 h 1745449"/>
                <a:gd name="connsiteX21" fmla="*/ 793130 w 1156922"/>
                <a:gd name="connsiteY21" fmla="*/ 963884 h 1745449"/>
                <a:gd name="connsiteX22" fmla="*/ 805899 w 1156922"/>
                <a:gd name="connsiteY22" fmla="*/ 1097129 h 1745449"/>
                <a:gd name="connsiteX23" fmla="*/ 683639 w 1156922"/>
                <a:gd name="connsiteY23" fmla="*/ 1159301 h 1745449"/>
                <a:gd name="connsiteX24" fmla="*/ 569233 w 1156922"/>
                <a:gd name="connsiteY24" fmla="*/ 1093170 h 1745449"/>
                <a:gd name="connsiteX25" fmla="*/ 568513 w 1156922"/>
                <a:gd name="connsiteY25" fmla="*/ 1090754 h 1745449"/>
                <a:gd name="connsiteX26" fmla="*/ 679482 w 1156922"/>
                <a:gd name="connsiteY26" fmla="*/ 1162221 h 1745449"/>
                <a:gd name="connsiteX27" fmla="*/ 774185 w 1156922"/>
                <a:gd name="connsiteY27" fmla="*/ 1135031 h 1745449"/>
                <a:gd name="connsiteX28" fmla="*/ 972285 w 1156922"/>
                <a:gd name="connsiteY28" fmla="*/ 1224518 h 1745449"/>
                <a:gd name="connsiteX29" fmla="*/ 1030281 w 1156922"/>
                <a:gd name="connsiteY29" fmla="*/ 1340359 h 1745449"/>
                <a:gd name="connsiteX30" fmla="*/ 913405 w 1156922"/>
                <a:gd name="connsiteY30" fmla="*/ 1461368 h 1745449"/>
                <a:gd name="connsiteX31" fmla="*/ 753227 w 1156922"/>
                <a:gd name="connsiteY31" fmla="*/ 1371458 h 1745449"/>
                <a:gd name="connsiteX32" fmla="*/ 756737 w 1156922"/>
                <a:gd name="connsiteY32" fmla="*/ 1369309 h 1745449"/>
                <a:gd name="connsiteX33" fmla="*/ 911871 w 1156922"/>
                <a:gd name="connsiteY33" fmla="*/ 1465876 h 1745449"/>
                <a:gd name="connsiteX34" fmla="*/ 761269 w 1156922"/>
                <a:gd name="connsiteY34" fmla="*/ 1628054 h 1745449"/>
                <a:gd name="connsiteX35" fmla="*/ 558182 w 1156922"/>
                <a:gd name="connsiteY35" fmla="*/ 1552195 h 1745449"/>
                <a:gd name="connsiteX36" fmla="*/ 554944 w 1156922"/>
                <a:gd name="connsiteY36" fmla="*/ 1544331 h 1745449"/>
                <a:gd name="connsiteX37" fmla="*/ 678727 w 1156922"/>
                <a:gd name="connsiteY37" fmla="*/ 1632143 h 1745449"/>
                <a:gd name="connsiteX38" fmla="*/ 520249 w 1156922"/>
                <a:gd name="connsiteY38" fmla="*/ 1745209 h 1745449"/>
                <a:gd name="connsiteX39" fmla="*/ 352811 w 1156922"/>
                <a:gd name="connsiteY39" fmla="*/ 1592106 h 1745449"/>
                <a:gd name="connsiteX40" fmla="*/ 237021 w 1156922"/>
                <a:gd name="connsiteY40" fmla="*/ 1443452 h 1745449"/>
                <a:gd name="connsiteX41" fmla="*/ 89886 w 1156922"/>
                <a:gd name="connsiteY41" fmla="*/ 1375108 h 1745449"/>
                <a:gd name="connsiteX42" fmla="*/ 100537 w 1156922"/>
                <a:gd name="connsiteY42" fmla="*/ 1171427 h 1745449"/>
                <a:gd name="connsiteX43" fmla="*/ 291673 w 1156922"/>
                <a:gd name="connsiteY43" fmla="*/ 1125156 h 1745449"/>
                <a:gd name="connsiteX44" fmla="*/ 511418 w 1156922"/>
                <a:gd name="connsiteY44" fmla="*/ 1034051 h 1745449"/>
                <a:gd name="connsiteX45" fmla="*/ 509329 w 1156922"/>
                <a:gd name="connsiteY45" fmla="*/ 1041153 h 1745449"/>
                <a:gd name="connsiteX46" fmla="*/ 310893 w 1156922"/>
                <a:gd name="connsiteY46" fmla="*/ 1129981 h 1745449"/>
                <a:gd name="connsiteX47" fmla="*/ 199595 w 1156922"/>
                <a:gd name="connsiteY47" fmla="*/ 1014703 h 1745449"/>
                <a:gd name="connsiteX48" fmla="*/ 291719 w 1156922"/>
                <a:gd name="connsiteY48" fmla="*/ 1123484 h 1745449"/>
                <a:gd name="connsiteX49" fmla="*/ 66889 w 1156922"/>
                <a:gd name="connsiteY49" fmla="*/ 1138943 h 1745449"/>
                <a:gd name="connsiteX50" fmla="*/ 30645 w 1156922"/>
                <a:gd name="connsiteY50" fmla="*/ 911953 h 1745449"/>
                <a:gd name="connsiteX51" fmla="*/ 70504 w 1156922"/>
                <a:gd name="connsiteY51" fmla="*/ 882569 h 1745449"/>
                <a:gd name="connsiteX52" fmla="*/ 63242 w 1156922"/>
                <a:gd name="connsiteY52" fmla="*/ 875989 h 1745449"/>
                <a:gd name="connsiteX53" fmla="*/ 66610 w 1156922"/>
                <a:gd name="connsiteY53" fmla="*/ 872273 h 1745449"/>
                <a:gd name="connsiteX54" fmla="*/ 68771 w 1156922"/>
                <a:gd name="connsiteY54" fmla="*/ 666836 h 1745449"/>
                <a:gd name="connsiteX55" fmla="*/ 107513 w 1156922"/>
                <a:gd name="connsiteY55" fmla="*/ 638275 h 1745449"/>
                <a:gd name="connsiteX56" fmla="*/ 130050 w 1156922"/>
                <a:gd name="connsiteY56" fmla="*/ 394472 h 1745449"/>
                <a:gd name="connsiteX57" fmla="*/ 313262 w 1156922"/>
                <a:gd name="connsiteY57" fmla="*/ 359290 h 1745449"/>
                <a:gd name="connsiteX58" fmla="*/ 127611 w 1156922"/>
                <a:gd name="connsiteY58" fmla="*/ 399723 h 1745449"/>
                <a:gd name="connsiteX59" fmla="*/ 93247 w 1156922"/>
                <a:gd name="connsiteY59" fmla="*/ 291518 h 1745449"/>
                <a:gd name="connsiteX60" fmla="*/ 312758 w 1156922"/>
                <a:gd name="connsiteY60" fmla="*/ 72008 h 1745449"/>
                <a:gd name="connsiteX61" fmla="*/ 381090 w 1156922"/>
                <a:gd name="connsiteY61" fmla="*/ 83948 h 1745449"/>
                <a:gd name="connsiteX62" fmla="*/ 520248 w 1156922"/>
                <a:gd name="connsiteY62" fmla="*/ 0 h 1745449"/>
                <a:gd name="connsiteX0" fmla="*/ 574852 w 1156922"/>
                <a:gd name="connsiteY0" fmla="*/ 580980 h 1745449"/>
                <a:gd name="connsiteX1" fmla="*/ 433169 w 1156922"/>
                <a:gd name="connsiteY1" fmla="*/ 649695 h 1745449"/>
                <a:gd name="connsiteX2" fmla="*/ 428375 w 1156922"/>
                <a:gd name="connsiteY2" fmla="*/ 651124 h 1745449"/>
                <a:gd name="connsiteX3" fmla="*/ 761884 w 1156922"/>
                <a:gd name="connsiteY3" fmla="*/ 739852 h 1745449"/>
                <a:gd name="connsiteX4" fmla="*/ 574852 w 1156922"/>
                <a:gd name="connsiteY4" fmla="*/ 580980 h 1745449"/>
                <a:gd name="connsiteX5" fmla="*/ 520248 w 1156922"/>
                <a:gd name="connsiteY5" fmla="*/ 0 h 1745449"/>
                <a:gd name="connsiteX6" fmla="*/ 689956 w 1156922"/>
                <a:gd name="connsiteY6" fmla="*/ 147127 h 1745449"/>
                <a:gd name="connsiteX7" fmla="*/ 548455 w 1156922"/>
                <a:gd name="connsiteY7" fmla="*/ 352718 h 1745449"/>
                <a:gd name="connsiteX8" fmla="*/ 688144 w 1156922"/>
                <a:gd name="connsiteY8" fmla="*/ 149764 h 1745449"/>
                <a:gd name="connsiteX9" fmla="*/ 906946 w 1156922"/>
                <a:gd name="connsiteY9" fmla="*/ 317877 h 1745449"/>
                <a:gd name="connsiteX10" fmla="*/ 894599 w 1156922"/>
                <a:gd name="connsiteY10" fmla="*/ 376059 h 1745449"/>
                <a:gd name="connsiteX11" fmla="*/ 1043308 w 1156922"/>
                <a:gd name="connsiteY11" fmla="*/ 525101 h 1745449"/>
                <a:gd name="connsiteX12" fmla="*/ 1033782 w 1156922"/>
                <a:gd name="connsiteY12" fmla="*/ 572282 h 1745449"/>
                <a:gd name="connsiteX13" fmla="*/ 1156922 w 1156922"/>
                <a:gd name="connsiteY13" fmla="*/ 756650 h 1745449"/>
                <a:gd name="connsiteX14" fmla="*/ 931418 w 1156922"/>
                <a:gd name="connsiteY14" fmla="*/ 936938 h 1745449"/>
                <a:gd name="connsiteX15" fmla="*/ 1093103 w 1156922"/>
                <a:gd name="connsiteY15" fmla="*/ 911837 h 1745449"/>
                <a:gd name="connsiteX16" fmla="*/ 1139689 w 1156922"/>
                <a:gd name="connsiteY16" fmla="*/ 1069421 h 1745449"/>
                <a:gd name="connsiteX17" fmla="*/ 985039 w 1156922"/>
                <a:gd name="connsiteY17" fmla="*/ 1223143 h 1745449"/>
                <a:gd name="connsiteX18" fmla="*/ 776887 w 1156922"/>
                <a:gd name="connsiteY18" fmla="*/ 1140927 h 1745449"/>
                <a:gd name="connsiteX19" fmla="*/ 813087 w 1156922"/>
                <a:gd name="connsiteY19" fmla="*/ 1096095 h 1745449"/>
                <a:gd name="connsiteX20" fmla="*/ 792626 w 1156922"/>
                <a:gd name="connsiteY20" fmla="*/ 964175 h 1745449"/>
                <a:gd name="connsiteX21" fmla="*/ 793130 w 1156922"/>
                <a:gd name="connsiteY21" fmla="*/ 963884 h 1745449"/>
                <a:gd name="connsiteX22" fmla="*/ 805899 w 1156922"/>
                <a:gd name="connsiteY22" fmla="*/ 1097129 h 1745449"/>
                <a:gd name="connsiteX23" fmla="*/ 683639 w 1156922"/>
                <a:gd name="connsiteY23" fmla="*/ 1159301 h 1745449"/>
                <a:gd name="connsiteX24" fmla="*/ 569233 w 1156922"/>
                <a:gd name="connsiteY24" fmla="*/ 1093170 h 1745449"/>
                <a:gd name="connsiteX25" fmla="*/ 568513 w 1156922"/>
                <a:gd name="connsiteY25" fmla="*/ 1090754 h 1745449"/>
                <a:gd name="connsiteX26" fmla="*/ 679482 w 1156922"/>
                <a:gd name="connsiteY26" fmla="*/ 1162221 h 1745449"/>
                <a:gd name="connsiteX27" fmla="*/ 774185 w 1156922"/>
                <a:gd name="connsiteY27" fmla="*/ 1135031 h 1745449"/>
                <a:gd name="connsiteX28" fmla="*/ 972285 w 1156922"/>
                <a:gd name="connsiteY28" fmla="*/ 1224518 h 1745449"/>
                <a:gd name="connsiteX29" fmla="*/ 1030281 w 1156922"/>
                <a:gd name="connsiteY29" fmla="*/ 1340359 h 1745449"/>
                <a:gd name="connsiteX30" fmla="*/ 913405 w 1156922"/>
                <a:gd name="connsiteY30" fmla="*/ 1461368 h 1745449"/>
                <a:gd name="connsiteX31" fmla="*/ 753227 w 1156922"/>
                <a:gd name="connsiteY31" fmla="*/ 1371458 h 1745449"/>
                <a:gd name="connsiteX32" fmla="*/ 756737 w 1156922"/>
                <a:gd name="connsiteY32" fmla="*/ 1369309 h 1745449"/>
                <a:gd name="connsiteX33" fmla="*/ 911871 w 1156922"/>
                <a:gd name="connsiteY33" fmla="*/ 1465876 h 1745449"/>
                <a:gd name="connsiteX34" fmla="*/ 761269 w 1156922"/>
                <a:gd name="connsiteY34" fmla="*/ 1628054 h 1745449"/>
                <a:gd name="connsiteX35" fmla="*/ 558182 w 1156922"/>
                <a:gd name="connsiteY35" fmla="*/ 1552195 h 1745449"/>
                <a:gd name="connsiteX36" fmla="*/ 554944 w 1156922"/>
                <a:gd name="connsiteY36" fmla="*/ 1544331 h 1745449"/>
                <a:gd name="connsiteX37" fmla="*/ 678727 w 1156922"/>
                <a:gd name="connsiteY37" fmla="*/ 1632143 h 1745449"/>
                <a:gd name="connsiteX38" fmla="*/ 520249 w 1156922"/>
                <a:gd name="connsiteY38" fmla="*/ 1745209 h 1745449"/>
                <a:gd name="connsiteX39" fmla="*/ 352811 w 1156922"/>
                <a:gd name="connsiteY39" fmla="*/ 1592106 h 1745449"/>
                <a:gd name="connsiteX40" fmla="*/ 237021 w 1156922"/>
                <a:gd name="connsiteY40" fmla="*/ 1443452 h 1745449"/>
                <a:gd name="connsiteX41" fmla="*/ 89886 w 1156922"/>
                <a:gd name="connsiteY41" fmla="*/ 1375108 h 1745449"/>
                <a:gd name="connsiteX42" fmla="*/ 100537 w 1156922"/>
                <a:gd name="connsiteY42" fmla="*/ 1171427 h 1745449"/>
                <a:gd name="connsiteX43" fmla="*/ 291673 w 1156922"/>
                <a:gd name="connsiteY43" fmla="*/ 1125156 h 1745449"/>
                <a:gd name="connsiteX44" fmla="*/ 511418 w 1156922"/>
                <a:gd name="connsiteY44" fmla="*/ 1034051 h 1745449"/>
                <a:gd name="connsiteX45" fmla="*/ 509329 w 1156922"/>
                <a:gd name="connsiteY45" fmla="*/ 1041153 h 1745449"/>
                <a:gd name="connsiteX46" fmla="*/ 310893 w 1156922"/>
                <a:gd name="connsiteY46" fmla="*/ 1129981 h 1745449"/>
                <a:gd name="connsiteX47" fmla="*/ 199595 w 1156922"/>
                <a:gd name="connsiteY47" fmla="*/ 1014703 h 1745449"/>
                <a:gd name="connsiteX48" fmla="*/ 291719 w 1156922"/>
                <a:gd name="connsiteY48" fmla="*/ 1123484 h 1745449"/>
                <a:gd name="connsiteX49" fmla="*/ 66889 w 1156922"/>
                <a:gd name="connsiteY49" fmla="*/ 1138943 h 1745449"/>
                <a:gd name="connsiteX50" fmla="*/ 30645 w 1156922"/>
                <a:gd name="connsiteY50" fmla="*/ 911953 h 1745449"/>
                <a:gd name="connsiteX51" fmla="*/ 63242 w 1156922"/>
                <a:gd name="connsiteY51" fmla="*/ 875989 h 1745449"/>
                <a:gd name="connsiteX52" fmla="*/ 66610 w 1156922"/>
                <a:gd name="connsiteY52" fmla="*/ 872273 h 1745449"/>
                <a:gd name="connsiteX53" fmla="*/ 68771 w 1156922"/>
                <a:gd name="connsiteY53" fmla="*/ 666836 h 1745449"/>
                <a:gd name="connsiteX54" fmla="*/ 107513 w 1156922"/>
                <a:gd name="connsiteY54" fmla="*/ 638275 h 1745449"/>
                <a:gd name="connsiteX55" fmla="*/ 130050 w 1156922"/>
                <a:gd name="connsiteY55" fmla="*/ 394472 h 1745449"/>
                <a:gd name="connsiteX56" fmla="*/ 313262 w 1156922"/>
                <a:gd name="connsiteY56" fmla="*/ 359290 h 1745449"/>
                <a:gd name="connsiteX57" fmla="*/ 127611 w 1156922"/>
                <a:gd name="connsiteY57" fmla="*/ 399723 h 1745449"/>
                <a:gd name="connsiteX58" fmla="*/ 93247 w 1156922"/>
                <a:gd name="connsiteY58" fmla="*/ 291518 h 1745449"/>
                <a:gd name="connsiteX59" fmla="*/ 312758 w 1156922"/>
                <a:gd name="connsiteY59" fmla="*/ 72008 h 1745449"/>
                <a:gd name="connsiteX60" fmla="*/ 381090 w 1156922"/>
                <a:gd name="connsiteY60" fmla="*/ 83948 h 1745449"/>
                <a:gd name="connsiteX61" fmla="*/ 520248 w 1156922"/>
                <a:gd name="connsiteY61" fmla="*/ 0 h 174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56922" h="1745449">
                  <a:moveTo>
                    <a:pt x="574852" y="580980"/>
                  </a:moveTo>
                  <a:cubicBezTo>
                    <a:pt x="520617" y="581239"/>
                    <a:pt x="468565" y="605639"/>
                    <a:pt x="433169" y="649695"/>
                  </a:cubicBezTo>
                  <a:lnTo>
                    <a:pt x="428375" y="651124"/>
                  </a:lnTo>
                  <a:cubicBezTo>
                    <a:pt x="591150" y="486039"/>
                    <a:pt x="723783" y="629198"/>
                    <a:pt x="761884" y="739852"/>
                  </a:cubicBezTo>
                  <a:cubicBezTo>
                    <a:pt x="716438" y="618258"/>
                    <a:pt x="666879" y="595601"/>
                    <a:pt x="574852" y="580980"/>
                  </a:cubicBezTo>
                  <a:close/>
                  <a:moveTo>
                    <a:pt x="520248" y="0"/>
                  </a:moveTo>
                  <a:cubicBezTo>
                    <a:pt x="604238" y="1"/>
                    <a:pt x="679902" y="66713"/>
                    <a:pt x="689956" y="147127"/>
                  </a:cubicBezTo>
                  <a:cubicBezTo>
                    <a:pt x="596145" y="188889"/>
                    <a:pt x="533533" y="268997"/>
                    <a:pt x="548455" y="352718"/>
                  </a:cubicBezTo>
                  <a:cubicBezTo>
                    <a:pt x="533548" y="230271"/>
                    <a:pt x="615091" y="176969"/>
                    <a:pt x="688144" y="149764"/>
                  </a:cubicBezTo>
                  <a:cubicBezTo>
                    <a:pt x="751826" y="118134"/>
                    <a:pt x="917634" y="192679"/>
                    <a:pt x="906946" y="317877"/>
                  </a:cubicBezTo>
                  <a:lnTo>
                    <a:pt x="894599" y="376059"/>
                  </a:lnTo>
                  <a:cubicBezTo>
                    <a:pt x="971839" y="383642"/>
                    <a:pt x="1043308" y="445155"/>
                    <a:pt x="1043308" y="525101"/>
                  </a:cubicBezTo>
                  <a:lnTo>
                    <a:pt x="1033782" y="572282"/>
                  </a:lnTo>
                  <a:cubicBezTo>
                    <a:pt x="1106102" y="602218"/>
                    <a:pt x="1156922" y="673500"/>
                    <a:pt x="1156922" y="756650"/>
                  </a:cubicBezTo>
                  <a:cubicBezTo>
                    <a:pt x="1139861" y="817426"/>
                    <a:pt x="1121662" y="975066"/>
                    <a:pt x="931418" y="936938"/>
                  </a:cubicBezTo>
                  <a:cubicBezTo>
                    <a:pt x="980818" y="952319"/>
                    <a:pt x="1045306" y="949638"/>
                    <a:pt x="1093103" y="911837"/>
                  </a:cubicBezTo>
                  <a:cubicBezTo>
                    <a:pt x="1114905" y="939143"/>
                    <a:pt x="1157700" y="1017537"/>
                    <a:pt x="1139689" y="1069421"/>
                  </a:cubicBezTo>
                  <a:cubicBezTo>
                    <a:pt x="1121678" y="1121305"/>
                    <a:pt x="1075234" y="1204160"/>
                    <a:pt x="985039" y="1223143"/>
                  </a:cubicBezTo>
                  <a:cubicBezTo>
                    <a:pt x="892994" y="1236921"/>
                    <a:pt x="804973" y="1207417"/>
                    <a:pt x="776887" y="1140927"/>
                  </a:cubicBezTo>
                  <a:cubicBezTo>
                    <a:pt x="790672" y="1131422"/>
                    <a:pt x="801340" y="1106553"/>
                    <a:pt x="813087" y="1096095"/>
                  </a:cubicBezTo>
                  <a:cubicBezTo>
                    <a:pt x="825437" y="1085100"/>
                    <a:pt x="816453" y="1005443"/>
                    <a:pt x="792626" y="964175"/>
                  </a:cubicBezTo>
                  <a:lnTo>
                    <a:pt x="793130" y="963884"/>
                  </a:lnTo>
                  <a:cubicBezTo>
                    <a:pt x="813024" y="998341"/>
                    <a:pt x="824147" y="1064560"/>
                    <a:pt x="805899" y="1097129"/>
                  </a:cubicBezTo>
                  <a:cubicBezTo>
                    <a:pt x="787651" y="1129698"/>
                    <a:pt x="723083" y="1159961"/>
                    <a:pt x="683639" y="1159301"/>
                  </a:cubicBezTo>
                  <a:cubicBezTo>
                    <a:pt x="644195" y="1158641"/>
                    <a:pt x="596127" y="1132919"/>
                    <a:pt x="569233" y="1093170"/>
                  </a:cubicBezTo>
                  <a:lnTo>
                    <a:pt x="568513" y="1090754"/>
                  </a:lnTo>
                  <a:cubicBezTo>
                    <a:pt x="591598" y="1132362"/>
                    <a:pt x="645203" y="1154842"/>
                    <a:pt x="679482" y="1162221"/>
                  </a:cubicBezTo>
                  <a:cubicBezTo>
                    <a:pt x="713761" y="1169601"/>
                    <a:pt x="755490" y="1145178"/>
                    <a:pt x="774185" y="1135031"/>
                  </a:cubicBezTo>
                  <a:cubicBezTo>
                    <a:pt x="818106" y="1204139"/>
                    <a:pt x="869653" y="1239191"/>
                    <a:pt x="972285" y="1224518"/>
                  </a:cubicBezTo>
                  <a:cubicBezTo>
                    <a:pt x="982691" y="1244918"/>
                    <a:pt x="1035969" y="1265242"/>
                    <a:pt x="1030281" y="1340359"/>
                  </a:cubicBezTo>
                  <a:cubicBezTo>
                    <a:pt x="1022429" y="1417912"/>
                    <a:pt x="953020" y="1452047"/>
                    <a:pt x="913405" y="1461368"/>
                  </a:cubicBezTo>
                  <a:cubicBezTo>
                    <a:pt x="850825" y="1456954"/>
                    <a:pt x="780590" y="1430126"/>
                    <a:pt x="753227" y="1371458"/>
                  </a:cubicBezTo>
                  <a:lnTo>
                    <a:pt x="756737" y="1369309"/>
                  </a:lnTo>
                  <a:cubicBezTo>
                    <a:pt x="787288" y="1434972"/>
                    <a:pt x="841736" y="1460651"/>
                    <a:pt x="911871" y="1465876"/>
                  </a:cubicBezTo>
                  <a:cubicBezTo>
                    <a:pt x="893931" y="1530873"/>
                    <a:pt x="826824" y="1611456"/>
                    <a:pt x="761269" y="1628054"/>
                  </a:cubicBezTo>
                  <a:cubicBezTo>
                    <a:pt x="673077" y="1642970"/>
                    <a:pt x="591564" y="1612285"/>
                    <a:pt x="558182" y="1552195"/>
                  </a:cubicBezTo>
                  <a:lnTo>
                    <a:pt x="554944" y="1544331"/>
                  </a:lnTo>
                  <a:cubicBezTo>
                    <a:pt x="581794" y="1587888"/>
                    <a:pt x="620115" y="1623412"/>
                    <a:pt x="678727" y="1632143"/>
                  </a:cubicBezTo>
                  <a:cubicBezTo>
                    <a:pt x="653380" y="1690042"/>
                    <a:pt x="578321" y="1749714"/>
                    <a:pt x="520249" y="1745209"/>
                  </a:cubicBezTo>
                  <a:cubicBezTo>
                    <a:pt x="462177" y="1740704"/>
                    <a:pt x="390439" y="1725516"/>
                    <a:pt x="352811" y="1592106"/>
                  </a:cubicBezTo>
                  <a:cubicBezTo>
                    <a:pt x="276718" y="1594495"/>
                    <a:pt x="205941" y="1494313"/>
                    <a:pt x="237021" y="1443452"/>
                  </a:cubicBezTo>
                  <a:cubicBezTo>
                    <a:pt x="190143" y="1453117"/>
                    <a:pt x="129392" y="1440804"/>
                    <a:pt x="89886" y="1375108"/>
                  </a:cubicBezTo>
                  <a:cubicBezTo>
                    <a:pt x="50380" y="1309412"/>
                    <a:pt x="66906" y="1213086"/>
                    <a:pt x="100537" y="1171427"/>
                  </a:cubicBezTo>
                  <a:cubicBezTo>
                    <a:pt x="155128" y="1187746"/>
                    <a:pt x="231827" y="1165175"/>
                    <a:pt x="291673" y="1125156"/>
                  </a:cubicBezTo>
                  <a:cubicBezTo>
                    <a:pt x="366683" y="1132065"/>
                    <a:pt x="476931" y="1101048"/>
                    <a:pt x="511418" y="1034051"/>
                  </a:cubicBezTo>
                  <a:lnTo>
                    <a:pt x="509329" y="1041153"/>
                  </a:lnTo>
                  <a:cubicBezTo>
                    <a:pt x="479058" y="1100683"/>
                    <a:pt x="362515" y="1134389"/>
                    <a:pt x="310893" y="1129981"/>
                  </a:cubicBezTo>
                  <a:cubicBezTo>
                    <a:pt x="259271" y="1125573"/>
                    <a:pt x="227025" y="1074376"/>
                    <a:pt x="199595" y="1014703"/>
                  </a:cubicBezTo>
                  <a:cubicBezTo>
                    <a:pt x="226662" y="1079430"/>
                    <a:pt x="237372" y="1107583"/>
                    <a:pt x="291719" y="1123484"/>
                  </a:cubicBezTo>
                  <a:cubicBezTo>
                    <a:pt x="261058" y="1147454"/>
                    <a:pt x="151353" y="1222778"/>
                    <a:pt x="66889" y="1138943"/>
                  </a:cubicBezTo>
                  <a:cubicBezTo>
                    <a:pt x="13436" y="1085888"/>
                    <a:pt x="-32657" y="981796"/>
                    <a:pt x="30645" y="911953"/>
                  </a:cubicBezTo>
                  <a:lnTo>
                    <a:pt x="63242" y="875989"/>
                  </a:lnTo>
                  <a:lnTo>
                    <a:pt x="66610" y="872273"/>
                  </a:lnTo>
                  <a:cubicBezTo>
                    <a:pt x="14471" y="814783"/>
                    <a:pt x="15082" y="726072"/>
                    <a:pt x="68771" y="666836"/>
                  </a:cubicBezTo>
                  <a:lnTo>
                    <a:pt x="107513" y="638275"/>
                  </a:lnTo>
                  <a:cubicBezTo>
                    <a:pt x="75957" y="571593"/>
                    <a:pt x="81033" y="454101"/>
                    <a:pt x="130050" y="394472"/>
                  </a:cubicBezTo>
                  <a:cubicBezTo>
                    <a:pt x="182831" y="364223"/>
                    <a:pt x="223751" y="353981"/>
                    <a:pt x="313262" y="359290"/>
                  </a:cubicBezTo>
                  <a:cubicBezTo>
                    <a:pt x="312856" y="360165"/>
                    <a:pt x="203467" y="335836"/>
                    <a:pt x="127611" y="399723"/>
                  </a:cubicBezTo>
                  <a:cubicBezTo>
                    <a:pt x="104244" y="370058"/>
                    <a:pt x="93247" y="332072"/>
                    <a:pt x="93247" y="291518"/>
                  </a:cubicBezTo>
                  <a:cubicBezTo>
                    <a:pt x="93247" y="170286"/>
                    <a:pt x="191525" y="72008"/>
                    <a:pt x="312758" y="72008"/>
                  </a:cubicBezTo>
                  <a:cubicBezTo>
                    <a:pt x="336736" y="72008"/>
                    <a:pt x="359816" y="75853"/>
                    <a:pt x="381090" y="83948"/>
                  </a:cubicBezTo>
                  <a:cubicBezTo>
                    <a:pt x="411802" y="33609"/>
                    <a:pt x="453668" y="0"/>
                    <a:pt x="520248" y="0"/>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bg1"/>
                </a:solidFill>
              </a:endParaRPr>
            </a:p>
          </p:txBody>
        </p:sp>
      </p:grpSp>
      <p:sp>
        <p:nvSpPr>
          <p:cNvPr id="29" name="Freeform 5">
            <a:extLst>
              <a:ext uri="{FF2B5EF4-FFF2-40B4-BE49-F238E27FC236}">
                <a16:creationId xmlns:a16="http://schemas.microsoft.com/office/drawing/2014/main" id="{A0D9FFCD-E4E4-4B04-81E5-BBA6A4C8A15F}"/>
              </a:ext>
            </a:extLst>
          </p:cNvPr>
          <p:cNvSpPr/>
          <p:nvPr/>
        </p:nvSpPr>
        <p:spPr>
          <a:xfrm rot="5400000">
            <a:off x="1951122" y="-1061253"/>
            <a:ext cx="1885912" cy="5788155"/>
          </a:xfrm>
          <a:custGeom>
            <a:avLst/>
            <a:gdLst>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 name="connsiteX7" fmla="*/ 1604513 w 1958196"/>
              <a:gd name="connsiteY7" fmla="*/ 4157932 h 4183811"/>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96" h="4183811">
                <a:moveTo>
                  <a:pt x="353683" y="1423358"/>
                </a:moveTo>
                <a:lnTo>
                  <a:pt x="362309" y="983411"/>
                </a:lnTo>
                <a:lnTo>
                  <a:pt x="0" y="974785"/>
                </a:lnTo>
                <a:lnTo>
                  <a:pt x="974785" y="0"/>
                </a:lnTo>
                <a:lnTo>
                  <a:pt x="1958196" y="974785"/>
                </a:lnTo>
                <a:lnTo>
                  <a:pt x="1604513" y="974785"/>
                </a:lnTo>
                <a:lnTo>
                  <a:pt x="1578634" y="418381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3" name="Freeform 5">
            <a:extLst>
              <a:ext uri="{FF2B5EF4-FFF2-40B4-BE49-F238E27FC236}">
                <a16:creationId xmlns:a16="http://schemas.microsoft.com/office/drawing/2014/main" id="{A0D9FFCD-E4E4-4B04-81E5-BBA6A4C8A15F}"/>
              </a:ext>
            </a:extLst>
          </p:cNvPr>
          <p:cNvSpPr/>
          <p:nvPr/>
        </p:nvSpPr>
        <p:spPr>
          <a:xfrm rot="5400000">
            <a:off x="1959829" y="946093"/>
            <a:ext cx="1885912" cy="5788155"/>
          </a:xfrm>
          <a:custGeom>
            <a:avLst/>
            <a:gdLst>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 name="connsiteX7" fmla="*/ 1604513 w 1958196"/>
              <a:gd name="connsiteY7" fmla="*/ 4157932 h 4183811"/>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96" h="4183811">
                <a:moveTo>
                  <a:pt x="353683" y="1423358"/>
                </a:moveTo>
                <a:lnTo>
                  <a:pt x="362309" y="983411"/>
                </a:lnTo>
                <a:lnTo>
                  <a:pt x="0" y="974785"/>
                </a:lnTo>
                <a:lnTo>
                  <a:pt x="974785" y="0"/>
                </a:lnTo>
                <a:lnTo>
                  <a:pt x="1958196" y="974785"/>
                </a:lnTo>
                <a:lnTo>
                  <a:pt x="1604513" y="974785"/>
                </a:lnTo>
                <a:lnTo>
                  <a:pt x="1578634" y="418381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4" name="Freeform 5">
            <a:extLst>
              <a:ext uri="{FF2B5EF4-FFF2-40B4-BE49-F238E27FC236}">
                <a16:creationId xmlns:a16="http://schemas.microsoft.com/office/drawing/2014/main" id="{A0D9FFCD-E4E4-4B04-81E5-BBA6A4C8A15F}"/>
              </a:ext>
            </a:extLst>
          </p:cNvPr>
          <p:cNvSpPr/>
          <p:nvPr/>
        </p:nvSpPr>
        <p:spPr>
          <a:xfrm rot="5400000">
            <a:off x="1951121" y="2979545"/>
            <a:ext cx="1885912" cy="5788155"/>
          </a:xfrm>
          <a:custGeom>
            <a:avLst/>
            <a:gdLst>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 name="connsiteX7" fmla="*/ 1604513 w 1958196"/>
              <a:gd name="connsiteY7" fmla="*/ 4157932 h 4183811"/>
              <a:gd name="connsiteX0" fmla="*/ 353683 w 1958196"/>
              <a:gd name="connsiteY0" fmla="*/ 1423358 h 4183811"/>
              <a:gd name="connsiteX1" fmla="*/ 362309 w 1958196"/>
              <a:gd name="connsiteY1" fmla="*/ 983411 h 4183811"/>
              <a:gd name="connsiteX2" fmla="*/ 0 w 1958196"/>
              <a:gd name="connsiteY2" fmla="*/ 974785 h 4183811"/>
              <a:gd name="connsiteX3" fmla="*/ 974785 w 1958196"/>
              <a:gd name="connsiteY3" fmla="*/ 0 h 4183811"/>
              <a:gd name="connsiteX4" fmla="*/ 1958196 w 1958196"/>
              <a:gd name="connsiteY4" fmla="*/ 974785 h 4183811"/>
              <a:gd name="connsiteX5" fmla="*/ 1604513 w 1958196"/>
              <a:gd name="connsiteY5" fmla="*/ 974785 h 4183811"/>
              <a:gd name="connsiteX6" fmla="*/ 1578634 w 1958196"/>
              <a:gd name="connsiteY6" fmla="*/ 4183811 h 418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196" h="4183811">
                <a:moveTo>
                  <a:pt x="353683" y="1423358"/>
                </a:moveTo>
                <a:lnTo>
                  <a:pt x="362309" y="983411"/>
                </a:lnTo>
                <a:lnTo>
                  <a:pt x="0" y="974785"/>
                </a:lnTo>
                <a:lnTo>
                  <a:pt x="974785" y="0"/>
                </a:lnTo>
                <a:lnTo>
                  <a:pt x="1958196" y="974785"/>
                </a:lnTo>
                <a:lnTo>
                  <a:pt x="1604513" y="974785"/>
                </a:lnTo>
                <a:lnTo>
                  <a:pt x="1578634" y="418381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ZoneTexte 35"/>
          <p:cNvSpPr txBox="1"/>
          <p:nvPr/>
        </p:nvSpPr>
        <p:spPr>
          <a:xfrm>
            <a:off x="3370214" y="992773"/>
            <a:ext cx="327334" cy="400110"/>
          </a:xfrm>
          <a:prstGeom prst="rect">
            <a:avLst/>
          </a:prstGeom>
          <a:noFill/>
        </p:spPr>
        <p:txBody>
          <a:bodyPr wrap="none" rtlCol="0">
            <a:spAutoFit/>
          </a:bodyPr>
          <a:lstStyle/>
          <a:p>
            <a:r>
              <a:rPr lang="ar-DZ" sz="2000" b="1" dirty="0">
                <a:solidFill>
                  <a:schemeClr val="bg1"/>
                </a:solidFill>
              </a:rPr>
              <a:t>1</a:t>
            </a:r>
            <a:endParaRPr lang="fr-FR" sz="2000" b="1" dirty="0">
              <a:solidFill>
                <a:schemeClr val="bg1"/>
              </a:solidFill>
            </a:endParaRPr>
          </a:p>
        </p:txBody>
      </p:sp>
      <p:sp>
        <p:nvSpPr>
          <p:cNvPr id="37" name="ZoneTexte 36"/>
          <p:cNvSpPr txBox="1"/>
          <p:nvPr/>
        </p:nvSpPr>
        <p:spPr>
          <a:xfrm>
            <a:off x="3391986" y="3013162"/>
            <a:ext cx="327334" cy="400110"/>
          </a:xfrm>
          <a:prstGeom prst="rect">
            <a:avLst/>
          </a:prstGeom>
          <a:noFill/>
        </p:spPr>
        <p:txBody>
          <a:bodyPr wrap="none" rtlCol="0">
            <a:spAutoFit/>
          </a:bodyPr>
          <a:lstStyle/>
          <a:p>
            <a:r>
              <a:rPr lang="ar-DZ" sz="2000" b="1" dirty="0">
                <a:solidFill>
                  <a:schemeClr val="bg1"/>
                </a:solidFill>
              </a:rPr>
              <a:t>2</a:t>
            </a:r>
            <a:endParaRPr lang="fr-FR" sz="2000" b="1" dirty="0">
              <a:solidFill>
                <a:schemeClr val="bg1"/>
              </a:solidFill>
            </a:endParaRPr>
          </a:p>
        </p:txBody>
      </p:sp>
      <p:sp>
        <p:nvSpPr>
          <p:cNvPr id="38" name="ZoneTexte 37"/>
          <p:cNvSpPr txBox="1"/>
          <p:nvPr/>
        </p:nvSpPr>
        <p:spPr>
          <a:xfrm>
            <a:off x="3439884" y="5046614"/>
            <a:ext cx="327334" cy="400110"/>
          </a:xfrm>
          <a:prstGeom prst="rect">
            <a:avLst/>
          </a:prstGeom>
          <a:noFill/>
        </p:spPr>
        <p:txBody>
          <a:bodyPr wrap="none" rtlCol="0">
            <a:spAutoFit/>
          </a:bodyPr>
          <a:lstStyle/>
          <a:p>
            <a:r>
              <a:rPr lang="ar-DZ" sz="2000" b="1" dirty="0">
                <a:solidFill>
                  <a:schemeClr val="bg1"/>
                </a:solidFill>
              </a:rPr>
              <a:t>3</a:t>
            </a:r>
            <a:endParaRPr lang="fr-FR" sz="2000" b="1" dirty="0">
              <a:solidFill>
                <a:schemeClr val="bg1"/>
              </a:solidFill>
            </a:endParaRPr>
          </a:p>
        </p:txBody>
      </p:sp>
      <p:sp>
        <p:nvSpPr>
          <p:cNvPr id="39" name="ZoneTexte 38"/>
          <p:cNvSpPr txBox="1"/>
          <p:nvPr/>
        </p:nvSpPr>
        <p:spPr>
          <a:xfrm>
            <a:off x="4572000" y="1567538"/>
            <a:ext cx="1093569" cy="523220"/>
          </a:xfrm>
          <a:prstGeom prst="rect">
            <a:avLst/>
          </a:prstGeom>
          <a:noFill/>
        </p:spPr>
        <p:txBody>
          <a:bodyPr wrap="none" rtlCol="0">
            <a:spAutoFit/>
          </a:bodyPr>
          <a:lstStyle/>
          <a:p>
            <a:r>
              <a:rPr lang="ar-DZ" sz="2800" b="1" dirty="0">
                <a:solidFill>
                  <a:schemeClr val="accent1"/>
                </a:solidFill>
                <a:effectLst>
                  <a:outerShdw blurRad="38100" dist="38100" dir="2700000" algn="tl">
                    <a:srgbClr val="000000">
                      <a:alpha val="43137"/>
                    </a:srgbClr>
                  </a:outerShdw>
                </a:effectLst>
              </a:rPr>
              <a:t>الفكرة: </a:t>
            </a:r>
            <a:endParaRPr lang="fr-FR" sz="2800" b="1" dirty="0">
              <a:solidFill>
                <a:schemeClr val="accent1"/>
              </a:solidFill>
              <a:effectLst>
                <a:outerShdw blurRad="38100" dist="38100" dir="2700000" algn="tl">
                  <a:srgbClr val="000000">
                    <a:alpha val="43137"/>
                  </a:srgbClr>
                </a:outerShdw>
              </a:effectLst>
            </a:endParaRPr>
          </a:p>
        </p:txBody>
      </p:sp>
      <p:sp>
        <p:nvSpPr>
          <p:cNvPr id="40" name="ZoneTexte 39"/>
          <p:cNvSpPr txBox="1"/>
          <p:nvPr/>
        </p:nvSpPr>
        <p:spPr>
          <a:xfrm>
            <a:off x="4450078" y="3653241"/>
            <a:ext cx="1093569" cy="523220"/>
          </a:xfrm>
          <a:prstGeom prst="rect">
            <a:avLst/>
          </a:prstGeom>
          <a:noFill/>
        </p:spPr>
        <p:txBody>
          <a:bodyPr wrap="none" rtlCol="0">
            <a:spAutoFit/>
          </a:bodyPr>
          <a:lstStyle/>
          <a:p>
            <a:r>
              <a:rPr lang="ar-DZ" sz="2800" b="1" dirty="0">
                <a:solidFill>
                  <a:schemeClr val="accent1"/>
                </a:solidFill>
                <a:effectLst>
                  <a:outerShdw blurRad="38100" dist="38100" dir="2700000" algn="tl">
                    <a:srgbClr val="000000">
                      <a:alpha val="43137"/>
                    </a:srgbClr>
                  </a:outerShdw>
                </a:effectLst>
              </a:rPr>
              <a:t>الفكرة: </a:t>
            </a:r>
            <a:endParaRPr lang="fr-FR" sz="2800" b="1" dirty="0">
              <a:solidFill>
                <a:schemeClr val="accent1"/>
              </a:solidFill>
              <a:effectLst>
                <a:outerShdw blurRad="38100" dist="38100" dir="2700000" algn="tl">
                  <a:srgbClr val="000000">
                    <a:alpha val="43137"/>
                  </a:srgbClr>
                </a:outerShdw>
              </a:effectLst>
            </a:endParaRPr>
          </a:p>
        </p:txBody>
      </p:sp>
      <p:sp>
        <p:nvSpPr>
          <p:cNvPr id="41" name="ZoneTexte 40"/>
          <p:cNvSpPr txBox="1"/>
          <p:nvPr/>
        </p:nvSpPr>
        <p:spPr>
          <a:xfrm>
            <a:off x="4484913" y="5660566"/>
            <a:ext cx="1093569" cy="523220"/>
          </a:xfrm>
          <a:prstGeom prst="rect">
            <a:avLst/>
          </a:prstGeom>
          <a:noFill/>
        </p:spPr>
        <p:txBody>
          <a:bodyPr wrap="none" rtlCol="0">
            <a:spAutoFit/>
          </a:bodyPr>
          <a:lstStyle/>
          <a:p>
            <a:r>
              <a:rPr lang="ar-DZ" sz="2800" b="1" dirty="0">
                <a:solidFill>
                  <a:schemeClr val="accent1"/>
                </a:solidFill>
                <a:effectLst>
                  <a:outerShdw blurRad="38100" dist="38100" dir="2700000" algn="tl">
                    <a:srgbClr val="000000">
                      <a:alpha val="43137"/>
                    </a:srgbClr>
                  </a:outerShdw>
                </a:effectLst>
              </a:rPr>
              <a:t>الفكرة :</a:t>
            </a:r>
            <a:endParaRPr lang="fr-FR" sz="2800" b="1" dirty="0">
              <a:solidFill>
                <a:schemeClr val="accent1"/>
              </a:solidFill>
              <a:effectLst>
                <a:outerShdw blurRad="38100" dist="38100" dir="2700000" algn="tl">
                  <a:srgbClr val="000000">
                    <a:alpha val="43137"/>
                  </a:srgbClr>
                </a:outerShdw>
              </a:effectLst>
            </a:endParaRPr>
          </a:p>
        </p:txBody>
      </p:sp>
      <p:sp>
        <p:nvSpPr>
          <p:cNvPr id="42" name="Rectangle 41"/>
          <p:cNvSpPr/>
          <p:nvPr/>
        </p:nvSpPr>
        <p:spPr>
          <a:xfrm>
            <a:off x="-26126" y="1598417"/>
            <a:ext cx="4649456" cy="707886"/>
          </a:xfrm>
          <a:prstGeom prst="rect">
            <a:avLst/>
          </a:prstGeom>
        </p:spPr>
        <p:txBody>
          <a:bodyPr wrap="square">
            <a:spAutoFit/>
          </a:bodyPr>
          <a:lstStyle/>
          <a:p>
            <a:pPr algn="ctr"/>
            <a:r>
              <a:rPr lang="ar-DZ" sz="2000" b="1" dirty="0">
                <a:solidFill>
                  <a:schemeClr val="bg1"/>
                </a:solidFill>
                <a:effectLst>
                  <a:outerShdw blurRad="38100" dist="38100" dir="2700000" algn="tl">
                    <a:srgbClr val="000000">
                      <a:alpha val="43137"/>
                    </a:srgbClr>
                  </a:outerShdw>
                </a:effectLst>
              </a:rPr>
              <a:t>في الماضي لم يعتبر الموظف موردا للمؤسسة بل تكلفة ضرورية </a:t>
            </a:r>
            <a:endParaRPr lang="fr-FR" sz="2000" b="1" dirty="0">
              <a:solidFill>
                <a:schemeClr val="bg1"/>
              </a:solidFill>
              <a:effectLst>
                <a:outerShdw blurRad="38100" dist="38100" dir="2700000" algn="tl">
                  <a:srgbClr val="000000">
                    <a:alpha val="43137"/>
                  </a:srgbClr>
                </a:outerShdw>
              </a:effectLst>
            </a:endParaRPr>
          </a:p>
        </p:txBody>
      </p:sp>
      <p:sp>
        <p:nvSpPr>
          <p:cNvPr id="43" name="Rectangle 42"/>
          <p:cNvSpPr/>
          <p:nvPr/>
        </p:nvSpPr>
        <p:spPr>
          <a:xfrm>
            <a:off x="147324" y="3714598"/>
            <a:ext cx="4506362" cy="400110"/>
          </a:xfrm>
          <a:prstGeom prst="rect">
            <a:avLst/>
          </a:prstGeom>
        </p:spPr>
        <p:txBody>
          <a:bodyPr wrap="none">
            <a:spAutoFit/>
          </a:bodyPr>
          <a:lstStyle/>
          <a:p>
            <a:r>
              <a:rPr lang="ar-DZ" sz="2000" b="1" dirty="0">
                <a:solidFill>
                  <a:schemeClr val="bg1"/>
                </a:solidFill>
                <a:effectLst>
                  <a:outerShdw blurRad="38100" dist="38100" dir="2700000" algn="tl">
                    <a:srgbClr val="000000">
                      <a:alpha val="43137"/>
                    </a:srgbClr>
                  </a:outerShdw>
                </a:effectLst>
              </a:rPr>
              <a:t>تنسيق ممارسات التوظيف مع الإستراتيجية التنظيمية</a:t>
            </a:r>
            <a:endParaRPr lang="fr-FR" sz="2000" dirty="0">
              <a:solidFill>
                <a:schemeClr val="bg1"/>
              </a:solidFill>
              <a:effectLst>
                <a:outerShdw blurRad="38100" dist="38100" dir="2700000" algn="tl">
                  <a:srgbClr val="000000">
                    <a:alpha val="43137"/>
                  </a:srgbClr>
                </a:outerShdw>
              </a:effectLst>
            </a:endParaRPr>
          </a:p>
        </p:txBody>
      </p:sp>
      <p:sp>
        <p:nvSpPr>
          <p:cNvPr id="44" name="Rectangle 43"/>
          <p:cNvSpPr/>
          <p:nvPr/>
        </p:nvSpPr>
        <p:spPr>
          <a:xfrm>
            <a:off x="26123" y="5739340"/>
            <a:ext cx="4770173" cy="707886"/>
          </a:xfrm>
          <a:prstGeom prst="rect">
            <a:avLst/>
          </a:prstGeom>
        </p:spPr>
        <p:txBody>
          <a:bodyPr wrap="square">
            <a:spAutoFit/>
          </a:bodyPr>
          <a:lstStyle/>
          <a:p>
            <a:pPr algn="ctr"/>
            <a:r>
              <a:rPr lang="ar-DZ" sz="2000" b="1" dirty="0">
                <a:solidFill>
                  <a:schemeClr val="bg1"/>
                </a:solidFill>
                <a:effectLst>
                  <a:outerShdw blurRad="38100" dist="38100" dir="2700000" algn="tl">
                    <a:srgbClr val="000000">
                      <a:alpha val="43137"/>
                    </a:srgbClr>
                  </a:outerShdw>
                </a:effectLst>
              </a:rPr>
              <a:t>إدارة موارد بشرية يجب أن تضمن التزام الموظف بالعمليات</a:t>
            </a:r>
            <a:endParaRPr lang="fr-FR"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174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4FF5903-AAD1-488A-A957-70339EBC8FD1}"/>
              </a:ext>
            </a:extLst>
          </p:cNvPr>
          <p:cNvSpPr/>
          <p:nvPr/>
        </p:nvSpPr>
        <p:spPr>
          <a:xfrm>
            <a:off x="-1" y="2787409"/>
            <a:ext cx="9572018" cy="1684068"/>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 name="Rectangle 5">
            <a:extLst>
              <a:ext uri="{FF2B5EF4-FFF2-40B4-BE49-F238E27FC236}">
                <a16:creationId xmlns:a16="http://schemas.microsoft.com/office/drawing/2014/main" id="{D5E13F28-A81B-4891-AAD5-04B5F27F836B}"/>
              </a:ext>
            </a:extLst>
          </p:cNvPr>
          <p:cNvSpPr/>
          <p:nvPr/>
        </p:nvSpPr>
        <p:spPr>
          <a:xfrm>
            <a:off x="-1" y="2939809"/>
            <a:ext cx="9572018" cy="1379269"/>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Rectangle 5"/>
          <p:cNvSpPr/>
          <p:nvPr/>
        </p:nvSpPr>
        <p:spPr>
          <a:xfrm>
            <a:off x="1521586" y="3270459"/>
            <a:ext cx="3754554" cy="646331"/>
          </a:xfrm>
          <a:prstGeom prst="rect">
            <a:avLst/>
          </a:prstGeom>
        </p:spPr>
        <p:txBody>
          <a:bodyPr wrap="none">
            <a:spAutoFit/>
          </a:bodyPr>
          <a:lstStyle/>
          <a:p>
            <a:pPr algn="r"/>
            <a:r>
              <a:rPr lang="ar-DZ" altLang="ko-KR" sz="3600" b="1" dirty="0">
                <a:solidFill>
                  <a:schemeClr val="bg1"/>
                </a:solidFill>
                <a:cs typeface="Arial" pitchFamily="34" charset="0"/>
              </a:rPr>
              <a:t>مخاطر الموارد البشرية </a:t>
            </a:r>
            <a:endParaRPr lang="ko-KR" altLang="en-US" sz="3600" b="1"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DFE3C7E-8758-4EAA-8D55-71C391129664}"/>
              </a:ext>
            </a:extLst>
          </p:cNvPr>
          <p:cNvSpPr/>
          <p:nvPr/>
        </p:nvSpPr>
        <p:spPr>
          <a:xfrm>
            <a:off x="3850105" y="469232"/>
            <a:ext cx="8341895" cy="591953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4577736" y="510620"/>
            <a:ext cx="619167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ar-DZ" altLang="ko-KR" sz="5400" b="1" dirty="0">
                <a:cs typeface="Arial" pitchFamily="34" charset="0"/>
              </a:rPr>
              <a:t>مخاطر الموارد البشرية</a:t>
            </a:r>
            <a:endParaRPr lang="ko-KR" altLang="en-US" sz="5400" dirty="0">
              <a:cs typeface="Arial" pitchFamily="34" charset="0"/>
            </a:endParaRPr>
          </a:p>
        </p:txBody>
      </p:sp>
      <p:sp>
        <p:nvSpPr>
          <p:cNvPr id="7" name="TextBox 6"/>
          <p:cNvSpPr txBox="1"/>
          <p:nvPr/>
        </p:nvSpPr>
        <p:spPr>
          <a:xfrm>
            <a:off x="10830969" y="1699186"/>
            <a:ext cx="958096" cy="830997"/>
          </a:xfrm>
          <a:prstGeom prst="rect">
            <a:avLst/>
          </a:prstGeom>
          <a:noFill/>
        </p:spPr>
        <p:txBody>
          <a:bodyPr wrap="square" lIns="108000" rIns="108000" rtlCol="0">
            <a:spAutoFit/>
          </a:bodyPr>
          <a:lstStyle/>
          <a:p>
            <a:pPr algn="ctr"/>
            <a:r>
              <a:rPr lang="en-US" altLang="ko-KR" sz="4800" b="1" dirty="0">
                <a:cs typeface="Arial" pitchFamily="34" charset="0"/>
              </a:rPr>
              <a:t>01</a:t>
            </a:r>
            <a:endParaRPr lang="ko-KR" altLang="en-US" sz="4800" b="1" dirty="0">
              <a:cs typeface="Arial" pitchFamily="34" charset="0"/>
            </a:endParaRPr>
          </a:p>
        </p:txBody>
      </p:sp>
      <p:sp>
        <p:nvSpPr>
          <p:cNvPr id="12" name="TextBox 11">
            <a:extLst>
              <a:ext uri="{FF2B5EF4-FFF2-40B4-BE49-F238E27FC236}">
                <a16:creationId xmlns:a16="http://schemas.microsoft.com/office/drawing/2014/main" id="{FB15C5F3-46BC-42F5-8C0C-91D1D7B9B8F1}"/>
              </a:ext>
            </a:extLst>
          </p:cNvPr>
          <p:cNvSpPr txBox="1"/>
          <p:nvPr/>
        </p:nvSpPr>
        <p:spPr>
          <a:xfrm>
            <a:off x="10838623" y="2850802"/>
            <a:ext cx="958096" cy="830997"/>
          </a:xfrm>
          <a:prstGeom prst="rect">
            <a:avLst/>
          </a:prstGeom>
          <a:noFill/>
        </p:spPr>
        <p:txBody>
          <a:bodyPr wrap="square" lIns="108000" rIns="108000" rtlCol="0">
            <a:spAutoFit/>
          </a:bodyPr>
          <a:lstStyle/>
          <a:p>
            <a:pPr algn="ctr"/>
            <a:r>
              <a:rPr lang="en-US" altLang="ko-KR" sz="4800" b="1" dirty="0">
                <a:cs typeface="Arial" pitchFamily="34" charset="0"/>
              </a:rPr>
              <a:t>02</a:t>
            </a:r>
            <a:endParaRPr lang="ko-KR" altLang="en-US" sz="4800" b="1" dirty="0">
              <a:cs typeface="Arial" pitchFamily="34" charset="0"/>
            </a:endParaRPr>
          </a:p>
        </p:txBody>
      </p:sp>
      <p:sp>
        <p:nvSpPr>
          <p:cNvPr id="17" name="TextBox 16">
            <a:extLst>
              <a:ext uri="{FF2B5EF4-FFF2-40B4-BE49-F238E27FC236}">
                <a16:creationId xmlns:a16="http://schemas.microsoft.com/office/drawing/2014/main" id="{850AE37B-26E9-4EEE-989E-B727A9446C72}"/>
              </a:ext>
            </a:extLst>
          </p:cNvPr>
          <p:cNvSpPr txBox="1"/>
          <p:nvPr/>
        </p:nvSpPr>
        <p:spPr>
          <a:xfrm>
            <a:off x="10846277" y="4002418"/>
            <a:ext cx="958096" cy="830997"/>
          </a:xfrm>
          <a:prstGeom prst="rect">
            <a:avLst/>
          </a:prstGeom>
          <a:noFill/>
        </p:spPr>
        <p:txBody>
          <a:bodyPr wrap="square" lIns="108000" rIns="108000" rtlCol="0">
            <a:spAutoFit/>
          </a:bodyPr>
          <a:lstStyle/>
          <a:p>
            <a:pPr algn="ctr"/>
            <a:r>
              <a:rPr lang="en-US" altLang="ko-KR" sz="4800" b="1" dirty="0">
                <a:cs typeface="Arial" pitchFamily="34" charset="0"/>
              </a:rPr>
              <a:t>03</a:t>
            </a:r>
            <a:endParaRPr lang="ko-KR" altLang="en-US" sz="4800" b="1" dirty="0">
              <a:cs typeface="Arial" pitchFamily="34" charset="0"/>
            </a:endParaRPr>
          </a:p>
        </p:txBody>
      </p:sp>
      <p:sp>
        <p:nvSpPr>
          <p:cNvPr id="22" name="TextBox 21">
            <a:extLst>
              <a:ext uri="{FF2B5EF4-FFF2-40B4-BE49-F238E27FC236}">
                <a16:creationId xmlns:a16="http://schemas.microsoft.com/office/drawing/2014/main" id="{FBDD974D-7108-4C2A-B890-B3A4C483193C}"/>
              </a:ext>
            </a:extLst>
          </p:cNvPr>
          <p:cNvSpPr txBox="1"/>
          <p:nvPr/>
        </p:nvSpPr>
        <p:spPr>
          <a:xfrm>
            <a:off x="10827805" y="5154034"/>
            <a:ext cx="958096" cy="830997"/>
          </a:xfrm>
          <a:prstGeom prst="rect">
            <a:avLst/>
          </a:prstGeom>
          <a:noFill/>
        </p:spPr>
        <p:txBody>
          <a:bodyPr wrap="square" lIns="108000" rIns="108000" rtlCol="0">
            <a:spAutoFit/>
          </a:bodyPr>
          <a:lstStyle/>
          <a:p>
            <a:pPr algn="ctr"/>
            <a:r>
              <a:rPr lang="en-US" altLang="ko-KR" sz="4800" b="1" dirty="0">
                <a:cs typeface="Arial" pitchFamily="34" charset="0"/>
              </a:rPr>
              <a:t>04</a:t>
            </a:r>
            <a:endParaRPr lang="ko-KR" altLang="en-US" sz="4800" b="1" dirty="0">
              <a:cs typeface="Arial" pitchFamily="34" charset="0"/>
            </a:endParaRPr>
          </a:p>
        </p:txBody>
      </p:sp>
      <p:grpSp>
        <p:nvGrpSpPr>
          <p:cNvPr id="3" name="Group 25">
            <a:extLst>
              <a:ext uri="{FF2B5EF4-FFF2-40B4-BE49-F238E27FC236}">
                <a16:creationId xmlns:a16="http://schemas.microsoft.com/office/drawing/2014/main" id="{2A7CA9C8-FDF5-4E96-A012-E8E524C9AF6B}"/>
              </a:ext>
            </a:extLst>
          </p:cNvPr>
          <p:cNvGrpSpPr/>
          <p:nvPr/>
        </p:nvGrpSpPr>
        <p:grpSpPr>
          <a:xfrm rot="5400000">
            <a:off x="9043736" y="3240510"/>
            <a:ext cx="5919538" cy="376988"/>
            <a:chOff x="4379494" y="697832"/>
            <a:chExt cx="2586787" cy="168442"/>
          </a:xfrm>
        </p:grpSpPr>
        <p:sp>
          <p:nvSpPr>
            <p:cNvPr id="27" name="Rectangle 26">
              <a:extLst>
                <a:ext uri="{FF2B5EF4-FFF2-40B4-BE49-F238E27FC236}">
                  <a16:creationId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a:extLst>
                <a:ext uri="{FF2B5EF4-FFF2-40B4-BE49-F238E27FC236}">
                  <a16:creationId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a:extLst>
                <a:ext uri="{FF2B5EF4-FFF2-40B4-BE49-F238E27FC236}">
                  <a16:creationId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a:extLst>
                <a:ext uri="{FF2B5EF4-FFF2-40B4-BE49-F238E27FC236}">
                  <a16:creationId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5" name="Rectangle 34"/>
          <p:cNvSpPr/>
          <p:nvPr/>
        </p:nvSpPr>
        <p:spPr>
          <a:xfrm>
            <a:off x="7634327" y="1898855"/>
            <a:ext cx="3175869" cy="523220"/>
          </a:xfrm>
          <a:prstGeom prst="rect">
            <a:avLst/>
          </a:prstGeom>
        </p:spPr>
        <p:txBody>
          <a:bodyPr wrap="none">
            <a:spAutoFit/>
          </a:bodyPr>
          <a:lstStyle/>
          <a:p>
            <a:r>
              <a:rPr lang="ar-DZ" sz="2800" b="1" dirty="0">
                <a:solidFill>
                  <a:schemeClr val="accent1"/>
                </a:solidFill>
              </a:rPr>
              <a:t>- صحة الموظف ورفاهيته</a:t>
            </a:r>
            <a:endParaRPr lang="fr-FR" sz="2800" dirty="0">
              <a:solidFill>
                <a:schemeClr val="accent1"/>
              </a:solidFill>
            </a:endParaRPr>
          </a:p>
        </p:txBody>
      </p:sp>
      <p:sp>
        <p:nvSpPr>
          <p:cNvPr id="36" name="Rectangle 35"/>
          <p:cNvSpPr/>
          <p:nvPr/>
        </p:nvSpPr>
        <p:spPr>
          <a:xfrm>
            <a:off x="9406538" y="3004844"/>
            <a:ext cx="1372492" cy="523220"/>
          </a:xfrm>
          <a:prstGeom prst="rect">
            <a:avLst/>
          </a:prstGeom>
        </p:spPr>
        <p:txBody>
          <a:bodyPr wrap="none">
            <a:spAutoFit/>
          </a:bodyPr>
          <a:lstStyle/>
          <a:p>
            <a:pPr rtl="1"/>
            <a:r>
              <a:rPr lang="ar-DZ" sz="2800" b="1" dirty="0">
                <a:solidFill>
                  <a:schemeClr val="accent1"/>
                </a:solidFill>
              </a:rPr>
              <a:t>- الإنتاجية</a:t>
            </a:r>
            <a:endParaRPr lang="fr-FR" sz="2800" dirty="0">
              <a:solidFill>
                <a:schemeClr val="accent1"/>
              </a:solidFill>
            </a:endParaRPr>
          </a:p>
        </p:txBody>
      </p:sp>
      <p:sp>
        <p:nvSpPr>
          <p:cNvPr id="18" name="Rectangle 17"/>
          <p:cNvSpPr/>
          <p:nvPr/>
        </p:nvSpPr>
        <p:spPr>
          <a:xfrm>
            <a:off x="8775159" y="4163084"/>
            <a:ext cx="2052165" cy="523220"/>
          </a:xfrm>
          <a:prstGeom prst="rect">
            <a:avLst/>
          </a:prstGeom>
        </p:spPr>
        <p:txBody>
          <a:bodyPr wrap="none">
            <a:spAutoFit/>
          </a:bodyPr>
          <a:lstStyle/>
          <a:p>
            <a:pPr rtl="1"/>
            <a:r>
              <a:rPr lang="ar-DZ" sz="2800" b="1" dirty="0">
                <a:solidFill>
                  <a:schemeClr val="accent1"/>
                </a:solidFill>
              </a:rPr>
              <a:t>- الأمور المالية </a:t>
            </a:r>
            <a:endParaRPr lang="fr-FR" sz="2800" dirty="0">
              <a:solidFill>
                <a:schemeClr val="accent1"/>
              </a:solidFill>
            </a:endParaRPr>
          </a:p>
        </p:txBody>
      </p:sp>
      <p:sp>
        <p:nvSpPr>
          <p:cNvPr id="19" name="Rectangle 18"/>
          <p:cNvSpPr/>
          <p:nvPr/>
        </p:nvSpPr>
        <p:spPr>
          <a:xfrm>
            <a:off x="9093027" y="5316970"/>
            <a:ext cx="1821332" cy="523220"/>
          </a:xfrm>
          <a:prstGeom prst="rect">
            <a:avLst/>
          </a:prstGeom>
        </p:spPr>
        <p:txBody>
          <a:bodyPr wrap="none">
            <a:spAutoFit/>
          </a:bodyPr>
          <a:lstStyle/>
          <a:p>
            <a:r>
              <a:rPr lang="ar-DZ" sz="2800" b="1" dirty="0">
                <a:solidFill>
                  <a:schemeClr val="accent1"/>
                </a:solidFill>
              </a:rPr>
              <a:t>- دوران العمل</a:t>
            </a:r>
            <a:endParaRPr lang="fr-FR" sz="2800" dirty="0">
              <a:solidFill>
                <a:schemeClr val="accent1"/>
              </a:solidFill>
            </a:endParaRPr>
          </a:p>
        </p:txBody>
      </p:sp>
    </p:spTree>
    <p:extLst>
      <p:ext uri="{BB962C8B-B14F-4D97-AF65-F5344CB8AC3E}">
        <p14:creationId xmlns:p14="http://schemas.microsoft.com/office/powerpoint/2010/main" val="53406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DFE3C7E-8758-4EAA-8D55-71C391129664}"/>
              </a:ext>
            </a:extLst>
          </p:cNvPr>
          <p:cNvSpPr/>
          <p:nvPr/>
        </p:nvSpPr>
        <p:spPr>
          <a:xfrm>
            <a:off x="3837042" y="469232"/>
            <a:ext cx="8341895" cy="591953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4577736" y="510620"/>
            <a:ext cx="619167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ar-DZ" altLang="ko-KR" sz="5400" b="1" dirty="0">
                <a:cs typeface="Arial" pitchFamily="34" charset="0"/>
              </a:rPr>
              <a:t>مخاطر الموارد البشرية</a:t>
            </a:r>
            <a:endParaRPr lang="ko-KR" altLang="en-US" sz="5400" dirty="0">
              <a:cs typeface="Arial" pitchFamily="34" charset="0"/>
            </a:endParaRPr>
          </a:p>
        </p:txBody>
      </p:sp>
      <p:sp>
        <p:nvSpPr>
          <p:cNvPr id="7" name="TextBox 6"/>
          <p:cNvSpPr txBox="1"/>
          <p:nvPr/>
        </p:nvSpPr>
        <p:spPr>
          <a:xfrm>
            <a:off x="10830969" y="1699186"/>
            <a:ext cx="958096" cy="830997"/>
          </a:xfrm>
          <a:prstGeom prst="rect">
            <a:avLst/>
          </a:prstGeom>
          <a:noFill/>
        </p:spPr>
        <p:txBody>
          <a:bodyPr wrap="square" lIns="108000" rIns="108000" rtlCol="0">
            <a:spAutoFit/>
          </a:bodyPr>
          <a:lstStyle/>
          <a:p>
            <a:pPr algn="ctr"/>
            <a:r>
              <a:rPr lang="en-US" altLang="ko-KR" sz="4800" b="1" dirty="0">
                <a:cs typeface="Arial" pitchFamily="34" charset="0"/>
              </a:rPr>
              <a:t>0</a:t>
            </a:r>
            <a:r>
              <a:rPr lang="ar-DZ" altLang="ko-KR" sz="4800" b="1" dirty="0">
                <a:cs typeface="Arial" pitchFamily="34" charset="0"/>
              </a:rPr>
              <a:t>5</a:t>
            </a:r>
            <a:endParaRPr lang="ko-KR" altLang="en-US" sz="4800" b="1" dirty="0">
              <a:cs typeface="Arial" pitchFamily="34" charset="0"/>
            </a:endParaRPr>
          </a:p>
        </p:txBody>
      </p:sp>
      <p:sp>
        <p:nvSpPr>
          <p:cNvPr id="12" name="TextBox 11">
            <a:extLst>
              <a:ext uri="{FF2B5EF4-FFF2-40B4-BE49-F238E27FC236}">
                <a16:creationId xmlns:a16="http://schemas.microsoft.com/office/drawing/2014/main" id="{FB15C5F3-46BC-42F5-8C0C-91D1D7B9B8F1}"/>
              </a:ext>
            </a:extLst>
          </p:cNvPr>
          <p:cNvSpPr txBox="1"/>
          <p:nvPr/>
        </p:nvSpPr>
        <p:spPr>
          <a:xfrm>
            <a:off x="10838623" y="2850802"/>
            <a:ext cx="958096" cy="830997"/>
          </a:xfrm>
          <a:prstGeom prst="rect">
            <a:avLst/>
          </a:prstGeom>
          <a:noFill/>
        </p:spPr>
        <p:txBody>
          <a:bodyPr wrap="square" lIns="108000" rIns="108000" rtlCol="0">
            <a:spAutoFit/>
          </a:bodyPr>
          <a:lstStyle/>
          <a:p>
            <a:pPr algn="ctr"/>
            <a:r>
              <a:rPr lang="en-US" altLang="ko-KR" sz="4800" b="1" dirty="0">
                <a:cs typeface="Arial" pitchFamily="34" charset="0"/>
              </a:rPr>
              <a:t>0</a:t>
            </a:r>
            <a:r>
              <a:rPr lang="ar-DZ" altLang="ko-KR" sz="4800" b="1" dirty="0">
                <a:cs typeface="Arial" pitchFamily="34" charset="0"/>
              </a:rPr>
              <a:t>6</a:t>
            </a:r>
            <a:endParaRPr lang="ko-KR" altLang="en-US" sz="4800" b="1" dirty="0">
              <a:cs typeface="Arial" pitchFamily="34" charset="0"/>
            </a:endParaRPr>
          </a:p>
        </p:txBody>
      </p:sp>
      <p:sp>
        <p:nvSpPr>
          <p:cNvPr id="17" name="TextBox 16">
            <a:extLst>
              <a:ext uri="{FF2B5EF4-FFF2-40B4-BE49-F238E27FC236}">
                <a16:creationId xmlns:a16="http://schemas.microsoft.com/office/drawing/2014/main" id="{850AE37B-26E9-4EEE-989E-B727A9446C72}"/>
              </a:ext>
            </a:extLst>
          </p:cNvPr>
          <p:cNvSpPr txBox="1"/>
          <p:nvPr/>
        </p:nvSpPr>
        <p:spPr>
          <a:xfrm>
            <a:off x="10846277" y="4002418"/>
            <a:ext cx="958096" cy="830997"/>
          </a:xfrm>
          <a:prstGeom prst="rect">
            <a:avLst/>
          </a:prstGeom>
          <a:noFill/>
        </p:spPr>
        <p:txBody>
          <a:bodyPr wrap="square" lIns="108000" rIns="108000" rtlCol="0">
            <a:spAutoFit/>
          </a:bodyPr>
          <a:lstStyle/>
          <a:p>
            <a:pPr algn="ctr"/>
            <a:r>
              <a:rPr lang="en-US" altLang="ko-KR" sz="4800" b="1" dirty="0">
                <a:cs typeface="Arial" pitchFamily="34" charset="0"/>
              </a:rPr>
              <a:t>0</a:t>
            </a:r>
            <a:r>
              <a:rPr lang="ar-DZ" altLang="ko-KR" sz="4800" b="1" dirty="0">
                <a:cs typeface="Arial" pitchFamily="34" charset="0"/>
              </a:rPr>
              <a:t>7</a:t>
            </a:r>
            <a:endParaRPr lang="ko-KR" altLang="en-US" sz="4800" b="1" dirty="0">
              <a:cs typeface="Arial" pitchFamily="34" charset="0"/>
            </a:endParaRPr>
          </a:p>
        </p:txBody>
      </p:sp>
      <p:sp>
        <p:nvSpPr>
          <p:cNvPr id="22" name="TextBox 21">
            <a:extLst>
              <a:ext uri="{FF2B5EF4-FFF2-40B4-BE49-F238E27FC236}">
                <a16:creationId xmlns:a16="http://schemas.microsoft.com/office/drawing/2014/main" id="{FBDD974D-7108-4C2A-B890-B3A4C483193C}"/>
              </a:ext>
            </a:extLst>
          </p:cNvPr>
          <p:cNvSpPr txBox="1"/>
          <p:nvPr/>
        </p:nvSpPr>
        <p:spPr>
          <a:xfrm>
            <a:off x="10827805" y="5154034"/>
            <a:ext cx="958096" cy="830997"/>
          </a:xfrm>
          <a:prstGeom prst="rect">
            <a:avLst/>
          </a:prstGeom>
          <a:noFill/>
        </p:spPr>
        <p:txBody>
          <a:bodyPr wrap="square" lIns="108000" rIns="108000" rtlCol="0">
            <a:spAutoFit/>
          </a:bodyPr>
          <a:lstStyle/>
          <a:p>
            <a:pPr algn="ctr"/>
            <a:r>
              <a:rPr lang="en-US" altLang="ko-KR" sz="4800" b="1" dirty="0">
                <a:cs typeface="Arial" pitchFamily="34" charset="0"/>
              </a:rPr>
              <a:t>0</a:t>
            </a:r>
            <a:r>
              <a:rPr lang="ar-DZ" altLang="ko-KR" sz="4800" b="1" dirty="0">
                <a:cs typeface="Arial" pitchFamily="34" charset="0"/>
              </a:rPr>
              <a:t>8</a:t>
            </a:r>
            <a:endParaRPr lang="ko-KR" altLang="en-US" sz="4800" b="1" dirty="0">
              <a:cs typeface="Arial" pitchFamily="34" charset="0"/>
            </a:endParaRPr>
          </a:p>
        </p:txBody>
      </p:sp>
      <p:grpSp>
        <p:nvGrpSpPr>
          <p:cNvPr id="3" name="Group 25">
            <a:extLst>
              <a:ext uri="{FF2B5EF4-FFF2-40B4-BE49-F238E27FC236}">
                <a16:creationId xmlns:a16="http://schemas.microsoft.com/office/drawing/2014/main" id="{2A7CA9C8-FDF5-4E96-A012-E8E524C9AF6B}"/>
              </a:ext>
            </a:extLst>
          </p:cNvPr>
          <p:cNvGrpSpPr/>
          <p:nvPr/>
        </p:nvGrpSpPr>
        <p:grpSpPr>
          <a:xfrm rot="5400000">
            <a:off x="9043736" y="3240510"/>
            <a:ext cx="5919538" cy="376988"/>
            <a:chOff x="4379494" y="697832"/>
            <a:chExt cx="2586787" cy="168442"/>
          </a:xfrm>
        </p:grpSpPr>
        <p:sp>
          <p:nvSpPr>
            <p:cNvPr id="27" name="Rectangle 26">
              <a:extLst>
                <a:ext uri="{FF2B5EF4-FFF2-40B4-BE49-F238E27FC236}">
                  <a16:creationId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a:extLst>
                <a:ext uri="{FF2B5EF4-FFF2-40B4-BE49-F238E27FC236}">
                  <a16:creationId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a:extLst>
                <a:ext uri="{FF2B5EF4-FFF2-40B4-BE49-F238E27FC236}">
                  <a16:creationId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a:extLst>
                <a:ext uri="{FF2B5EF4-FFF2-40B4-BE49-F238E27FC236}">
                  <a16:creationId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Rectangle 35"/>
          <p:cNvSpPr/>
          <p:nvPr/>
        </p:nvSpPr>
        <p:spPr>
          <a:xfrm>
            <a:off x="9432664" y="3004844"/>
            <a:ext cx="1313180" cy="523220"/>
          </a:xfrm>
          <a:prstGeom prst="rect">
            <a:avLst/>
          </a:prstGeom>
        </p:spPr>
        <p:txBody>
          <a:bodyPr wrap="none">
            <a:spAutoFit/>
          </a:bodyPr>
          <a:lstStyle/>
          <a:p>
            <a:pPr rtl="1"/>
            <a:r>
              <a:rPr lang="ar-DZ" sz="2800" b="1" dirty="0">
                <a:solidFill>
                  <a:schemeClr val="accent1"/>
                </a:solidFill>
              </a:rPr>
              <a:t>- السمعة </a:t>
            </a:r>
            <a:endParaRPr lang="fr-FR" sz="2800" dirty="0">
              <a:solidFill>
                <a:schemeClr val="accent1"/>
              </a:solidFill>
            </a:endParaRPr>
          </a:p>
        </p:txBody>
      </p:sp>
      <p:sp>
        <p:nvSpPr>
          <p:cNvPr id="37" name="Rectangle 36"/>
          <p:cNvSpPr/>
          <p:nvPr/>
        </p:nvSpPr>
        <p:spPr>
          <a:xfrm>
            <a:off x="9445728" y="5330033"/>
            <a:ext cx="1322798" cy="523220"/>
          </a:xfrm>
          <a:prstGeom prst="rect">
            <a:avLst/>
          </a:prstGeom>
        </p:spPr>
        <p:txBody>
          <a:bodyPr wrap="none">
            <a:spAutoFit/>
          </a:bodyPr>
          <a:lstStyle/>
          <a:p>
            <a:r>
              <a:rPr lang="ar-DZ" sz="2800" b="1" dirty="0">
                <a:solidFill>
                  <a:schemeClr val="accent1"/>
                </a:solidFill>
              </a:rPr>
              <a:t>- الابتكار </a:t>
            </a:r>
            <a:endParaRPr lang="fr-FR" sz="2800" dirty="0">
              <a:solidFill>
                <a:schemeClr val="accent1"/>
              </a:solidFill>
            </a:endParaRPr>
          </a:p>
        </p:txBody>
      </p:sp>
      <p:sp>
        <p:nvSpPr>
          <p:cNvPr id="38" name="Rectangle 37"/>
          <p:cNvSpPr/>
          <p:nvPr/>
        </p:nvSpPr>
        <p:spPr>
          <a:xfrm>
            <a:off x="8544380" y="1881439"/>
            <a:ext cx="2258952" cy="523220"/>
          </a:xfrm>
          <a:prstGeom prst="rect">
            <a:avLst/>
          </a:prstGeom>
        </p:spPr>
        <p:txBody>
          <a:bodyPr wrap="none">
            <a:spAutoFit/>
          </a:bodyPr>
          <a:lstStyle/>
          <a:p>
            <a:pPr rtl="1"/>
            <a:r>
              <a:rPr lang="ar-DZ" sz="2800" b="1" dirty="0">
                <a:solidFill>
                  <a:schemeClr val="accent1"/>
                </a:solidFill>
              </a:rPr>
              <a:t>- معدلات الحضور</a:t>
            </a:r>
            <a:endParaRPr lang="fr-FR" sz="2800" dirty="0">
              <a:solidFill>
                <a:schemeClr val="accent1"/>
              </a:solidFill>
            </a:endParaRPr>
          </a:p>
        </p:txBody>
      </p:sp>
      <p:sp>
        <p:nvSpPr>
          <p:cNvPr id="39" name="Rectangle 38"/>
          <p:cNvSpPr/>
          <p:nvPr/>
        </p:nvSpPr>
        <p:spPr>
          <a:xfrm>
            <a:off x="9297679" y="4202273"/>
            <a:ext cx="1473480" cy="523220"/>
          </a:xfrm>
          <a:prstGeom prst="rect">
            <a:avLst/>
          </a:prstGeom>
        </p:spPr>
        <p:txBody>
          <a:bodyPr wrap="none">
            <a:spAutoFit/>
          </a:bodyPr>
          <a:lstStyle/>
          <a:p>
            <a:pPr rtl="1"/>
            <a:r>
              <a:rPr lang="ar-DZ" sz="2800" b="1" dirty="0">
                <a:solidFill>
                  <a:schemeClr val="accent1"/>
                </a:solidFill>
              </a:rPr>
              <a:t>- القانونية </a:t>
            </a:r>
            <a:endParaRPr lang="fr-FR" sz="2800" dirty="0">
              <a:solidFill>
                <a:schemeClr val="accent1"/>
              </a:solidFill>
            </a:endParaRPr>
          </a:p>
        </p:txBody>
      </p:sp>
    </p:spTree>
    <p:extLst>
      <p:ext uri="{BB962C8B-B14F-4D97-AF65-F5344CB8AC3E}">
        <p14:creationId xmlns:p14="http://schemas.microsoft.com/office/powerpoint/2010/main" val="53406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01336" y="404949"/>
            <a:ext cx="10646229" cy="6152605"/>
          </a:xfrm>
          <a:prstGeom prst="rect">
            <a:avLst/>
          </a:prstGeom>
          <a:noFill/>
          <a:ln w="9525">
            <a:solidFill>
              <a:schemeClr val="bg1"/>
            </a:solidFill>
            <a:miter lim="800000"/>
            <a:headEnd/>
            <a:tailEnd/>
          </a:ln>
          <a:effectLst/>
        </p:spPr>
      </p:pic>
      <p:sp>
        <p:nvSpPr>
          <p:cNvPr id="51" name="Rectangle à coins arrondis 50"/>
          <p:cNvSpPr/>
          <p:nvPr/>
        </p:nvSpPr>
        <p:spPr>
          <a:xfrm>
            <a:off x="6439990" y="1502229"/>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التجنيد</a:t>
            </a:r>
            <a:endParaRPr lang="fr-FR" dirty="0">
              <a:solidFill>
                <a:schemeClr val="tx1"/>
              </a:solidFill>
            </a:endParaRPr>
          </a:p>
        </p:txBody>
      </p:sp>
      <p:sp>
        <p:nvSpPr>
          <p:cNvPr id="53" name="Rectangle à coins arrondis 52"/>
          <p:cNvSpPr/>
          <p:nvPr/>
        </p:nvSpPr>
        <p:spPr>
          <a:xfrm>
            <a:off x="4685212" y="1510938"/>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دوران الموظفين </a:t>
            </a: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54" name="Rectangle à coins arrondis 53"/>
          <p:cNvSpPr/>
          <p:nvPr/>
        </p:nvSpPr>
        <p:spPr>
          <a:xfrm>
            <a:off x="3452949" y="2246811"/>
            <a:ext cx="1449977" cy="513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r>
              <a:rPr lang="ar-DZ" b="1" dirty="0">
                <a:solidFill>
                  <a:schemeClr val="tx1"/>
                </a:solidFill>
                <a:effectLst>
                  <a:outerShdw blurRad="38100" dist="38100" dir="2700000" algn="tl">
                    <a:srgbClr val="000000">
                      <a:alpha val="43137"/>
                    </a:srgbClr>
                  </a:outerShdw>
                </a:effectLst>
              </a:rPr>
              <a:t>تقاضي الموظف </a:t>
            </a: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56" name="Rectangle à coins arrondis 55"/>
          <p:cNvSpPr/>
          <p:nvPr/>
        </p:nvSpPr>
        <p:spPr>
          <a:xfrm>
            <a:off x="2238104" y="3409406"/>
            <a:ext cx="1449977" cy="5007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الأوبئة </a:t>
            </a: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57" name="Rectangle à coins arrondis 56"/>
          <p:cNvSpPr/>
          <p:nvPr/>
        </p:nvSpPr>
        <p:spPr>
          <a:xfrm>
            <a:off x="1384663" y="4336869"/>
            <a:ext cx="1658983"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endParaRPr lang="ar-DZ" b="1" dirty="0">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لوحة تحكم ضعيفة</a:t>
            </a: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58" name="Rectangle à coins arrondis 57"/>
          <p:cNvSpPr/>
          <p:nvPr/>
        </p:nvSpPr>
        <p:spPr>
          <a:xfrm>
            <a:off x="4010298" y="4045131"/>
            <a:ext cx="1515292" cy="7489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solidFill>
                  <a:schemeClr val="tx1"/>
                </a:solidFill>
                <a:effectLst>
                  <a:outerShdw blurRad="38100" dist="38100" dir="2700000" algn="tl">
                    <a:srgbClr val="000000">
                      <a:alpha val="43137"/>
                    </a:srgbClr>
                  </a:outerShdw>
                </a:effectLst>
              </a:rPr>
              <a:t>مشاكل الإدارة </a:t>
            </a:r>
          </a:p>
          <a:p>
            <a:pPr algn="ctr"/>
            <a:r>
              <a:rPr lang="ar-DZ" b="1" dirty="0">
                <a:solidFill>
                  <a:schemeClr val="tx1"/>
                </a:solidFill>
                <a:effectLst>
                  <a:outerShdw blurRad="38100" dist="38100" dir="2700000" algn="tl">
                    <a:srgbClr val="000000">
                      <a:alpha val="43137"/>
                    </a:srgbClr>
                  </a:outerShdw>
                </a:effectLst>
              </a:rPr>
              <a:t>العليا </a:t>
            </a:r>
            <a:endParaRPr lang="fr-FR" b="1" dirty="0">
              <a:solidFill>
                <a:schemeClr val="tx1"/>
              </a:solidFill>
              <a:effectLst>
                <a:outerShdw blurRad="38100" dist="38100" dir="2700000" algn="tl">
                  <a:srgbClr val="000000">
                    <a:alpha val="43137"/>
                  </a:srgbClr>
                </a:outerShdw>
              </a:effectLst>
            </a:endParaRPr>
          </a:p>
        </p:txBody>
      </p:sp>
      <p:sp>
        <p:nvSpPr>
          <p:cNvPr id="59" name="Rectangle à coins arrondis 58"/>
          <p:cNvSpPr/>
          <p:nvPr/>
        </p:nvSpPr>
        <p:spPr>
          <a:xfrm>
            <a:off x="4284618" y="5120640"/>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endParaRPr lang="ar-DZ" b="1" dirty="0">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الأجر</a:t>
            </a:r>
            <a:r>
              <a:rPr lang="ar-DZ" b="1" dirty="0">
                <a:effectLst>
                  <a:outerShdw blurRad="38100" dist="38100" dir="2700000" algn="tl">
                    <a:srgbClr val="000000">
                      <a:alpha val="43137"/>
                    </a:srgbClr>
                  </a:outerShdw>
                </a:effectLst>
              </a:rPr>
              <a:t> </a:t>
            </a:r>
            <a:r>
              <a:rPr lang="ar-DZ" b="1" dirty="0">
                <a:solidFill>
                  <a:schemeClr val="tx1"/>
                </a:solidFill>
                <a:effectLst>
                  <a:outerShdw blurRad="38100" dist="38100" dir="2700000" algn="tl">
                    <a:srgbClr val="000000">
                      <a:alpha val="43137"/>
                    </a:srgbClr>
                  </a:outerShdw>
                </a:effectLst>
              </a:rPr>
              <a:t>العالي </a:t>
            </a: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60" name="Rectangle à coins arrondis 59"/>
          <p:cNvSpPr/>
          <p:nvPr/>
        </p:nvSpPr>
        <p:spPr>
          <a:xfrm>
            <a:off x="2542903" y="5116286"/>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جودة</a:t>
            </a:r>
            <a:r>
              <a:rPr lang="ar-DZ" b="1" dirty="0">
                <a:effectLst>
                  <a:outerShdw blurRad="38100" dist="38100" dir="2700000" algn="tl">
                    <a:srgbClr val="000000">
                      <a:alpha val="43137"/>
                    </a:srgbClr>
                  </a:outerShdw>
                </a:effectLst>
              </a:rPr>
              <a:t> </a:t>
            </a:r>
            <a:r>
              <a:rPr lang="ar-DZ" b="1" dirty="0">
                <a:solidFill>
                  <a:schemeClr val="tx1"/>
                </a:solidFill>
                <a:effectLst>
                  <a:outerShdw blurRad="38100" dist="38100" dir="2700000" algn="tl">
                    <a:srgbClr val="000000">
                      <a:alpha val="43137"/>
                    </a:srgbClr>
                  </a:outerShdw>
                </a:effectLst>
              </a:rPr>
              <a:t>التنفيذ</a:t>
            </a:r>
            <a:endParaRPr lang="fr-FR" b="1" dirty="0">
              <a:solidFill>
                <a:schemeClr val="tx1"/>
              </a:solidFill>
              <a:effectLst>
                <a:outerShdw blurRad="38100" dist="38100" dir="2700000" algn="tl">
                  <a:srgbClr val="000000">
                    <a:alpha val="43137"/>
                  </a:srgbClr>
                </a:outerShdw>
              </a:effectLst>
            </a:endParaRPr>
          </a:p>
        </p:txBody>
      </p:sp>
      <p:sp>
        <p:nvSpPr>
          <p:cNvPr id="61" name="Rectangle à coins arrondis 60"/>
          <p:cNvSpPr/>
          <p:nvPr/>
        </p:nvSpPr>
        <p:spPr>
          <a:xfrm>
            <a:off x="914400" y="5268687"/>
            <a:ext cx="1389018"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الخلافات </a:t>
            </a:r>
            <a:endParaRPr lang="fr-FR" b="1" dirty="0">
              <a:solidFill>
                <a:schemeClr val="tx1"/>
              </a:solidFill>
              <a:effectLst>
                <a:outerShdw blurRad="38100" dist="38100" dir="2700000" algn="tl">
                  <a:srgbClr val="000000">
                    <a:alpha val="43137"/>
                  </a:srgbClr>
                </a:outerShdw>
              </a:effectLst>
            </a:endParaRPr>
          </a:p>
        </p:txBody>
      </p:sp>
      <p:sp>
        <p:nvSpPr>
          <p:cNvPr id="62" name="Rectangle à coins arrondis 61"/>
          <p:cNvSpPr/>
          <p:nvPr/>
        </p:nvSpPr>
        <p:spPr>
          <a:xfrm>
            <a:off x="2264228" y="6013269"/>
            <a:ext cx="1563189"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الفشل في التكيف</a:t>
            </a: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p:txBody>
      </p:sp>
      <p:sp>
        <p:nvSpPr>
          <p:cNvPr id="63" name="Rectangle à coins arrondis 62"/>
          <p:cNvSpPr/>
          <p:nvPr/>
        </p:nvSpPr>
        <p:spPr>
          <a:xfrm>
            <a:off x="5003074" y="2886891"/>
            <a:ext cx="1567543" cy="796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t>مخاطر الموارد </a:t>
            </a:r>
          </a:p>
          <a:p>
            <a:pPr algn="ctr"/>
            <a:r>
              <a:rPr lang="ar-DZ" b="1" dirty="0"/>
              <a:t>البشرية </a:t>
            </a:r>
            <a:endParaRPr lang="fr-FR" b="1" dirty="0"/>
          </a:p>
        </p:txBody>
      </p:sp>
      <p:sp>
        <p:nvSpPr>
          <p:cNvPr id="64" name="Rectangle à coins arrondis 63"/>
          <p:cNvSpPr/>
          <p:nvPr/>
        </p:nvSpPr>
        <p:spPr>
          <a:xfrm>
            <a:off x="6082938" y="4384766"/>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endParaRPr lang="ar-DZ" b="1" dirty="0">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الموهبة </a:t>
            </a: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65" name="Rectangle à coins arrondis 64"/>
          <p:cNvSpPr/>
          <p:nvPr/>
        </p:nvSpPr>
        <p:spPr>
          <a:xfrm>
            <a:off x="8116389" y="4380412"/>
            <a:ext cx="1719943"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a:solidFill>
                <a:schemeClr val="tx1"/>
              </a:solidFill>
              <a:effectLst>
                <a:outerShdw blurRad="38100" dist="38100" dir="2700000" algn="tl">
                  <a:srgbClr val="000000">
                    <a:alpha val="43137"/>
                  </a:srgbClr>
                </a:outerShdw>
              </a:effectLst>
            </a:endParaRPr>
          </a:p>
          <a:p>
            <a:pPr algn="ctr"/>
            <a:endParaRPr lang="ar-DZ" b="1" dirty="0">
              <a:effectLst>
                <a:outerShdw blurRad="38100" dist="38100" dir="2700000" algn="tl">
                  <a:srgbClr val="000000">
                    <a:alpha val="43137"/>
                  </a:srgbClr>
                </a:outerShdw>
              </a:effectLst>
            </a:endParaRPr>
          </a:p>
          <a:p>
            <a:pPr algn="ctr"/>
            <a:endParaRPr lang="ar-DZ" b="1" dirty="0">
              <a:effectLst>
                <a:outerShdw blurRad="38100" dist="38100" dir="2700000" algn="tl">
                  <a:srgbClr val="000000">
                    <a:alpha val="43137"/>
                  </a:srgbClr>
                </a:outerShdw>
              </a:effectLst>
            </a:endParaRPr>
          </a:p>
          <a:p>
            <a:pPr algn="ctr"/>
            <a:r>
              <a:rPr lang="ar-DZ" b="1" dirty="0">
                <a:solidFill>
                  <a:schemeClr val="tx1"/>
                </a:solidFill>
                <a:effectLst>
                  <a:outerShdw blurRad="38100" dist="38100" dir="2700000" algn="tl">
                    <a:srgbClr val="000000">
                      <a:alpha val="43137"/>
                    </a:srgbClr>
                  </a:outerShdw>
                </a:effectLst>
              </a:rPr>
              <a:t>التغيرات</a:t>
            </a:r>
            <a:r>
              <a:rPr lang="ar-DZ" b="1" dirty="0">
                <a:effectLst>
                  <a:outerShdw blurRad="38100" dist="38100" dir="2700000" algn="tl">
                    <a:srgbClr val="000000">
                      <a:alpha val="43137"/>
                    </a:srgbClr>
                  </a:outerShdw>
                </a:effectLst>
              </a:rPr>
              <a:t> </a:t>
            </a:r>
            <a:r>
              <a:rPr lang="ar-DZ" b="1" dirty="0">
                <a:solidFill>
                  <a:schemeClr val="tx1"/>
                </a:solidFill>
                <a:effectLst>
                  <a:outerShdw blurRad="38100" dist="38100" dir="2700000" algn="tl">
                    <a:srgbClr val="000000">
                      <a:alpha val="43137"/>
                    </a:srgbClr>
                  </a:outerShdw>
                </a:effectLst>
              </a:rPr>
              <a:t>الديمغرافية</a:t>
            </a: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a:p>
            <a:pPr algn="ctr"/>
            <a:endParaRPr lang="fr-FR" b="1" dirty="0">
              <a:solidFill>
                <a:schemeClr val="tx1"/>
              </a:solidFill>
              <a:effectLst>
                <a:outerShdw blurRad="38100" dist="38100" dir="2700000" algn="tl">
                  <a:srgbClr val="000000">
                    <a:alpha val="43137"/>
                  </a:srgbClr>
                </a:outerShdw>
              </a:effectLst>
            </a:endParaRPr>
          </a:p>
          <a:p>
            <a:pPr algn="ctr"/>
            <a:endParaRPr lang="fr-FR" dirty="0">
              <a:solidFill>
                <a:schemeClr val="tx1"/>
              </a:solidFill>
            </a:endParaRPr>
          </a:p>
        </p:txBody>
      </p:sp>
      <p:sp>
        <p:nvSpPr>
          <p:cNvPr id="66" name="Rectangle à coins arrondis 65"/>
          <p:cNvSpPr/>
          <p:nvPr/>
        </p:nvSpPr>
        <p:spPr>
          <a:xfrm>
            <a:off x="8508275" y="3622766"/>
            <a:ext cx="2151015"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solidFill>
                  <a:schemeClr val="tx1"/>
                </a:solidFill>
                <a:effectLst>
                  <a:outerShdw blurRad="38100" dist="38100" dir="2700000" algn="tl">
                    <a:srgbClr val="000000">
                      <a:alpha val="43137"/>
                    </a:srgbClr>
                  </a:outerShdw>
                </a:effectLst>
              </a:rPr>
              <a:t>الاستعانة بمصادر خارجية </a:t>
            </a:r>
            <a:endParaRPr lang="fr-FR" b="1" dirty="0">
              <a:solidFill>
                <a:schemeClr val="tx1"/>
              </a:solidFill>
              <a:effectLst>
                <a:outerShdw blurRad="38100" dist="38100" dir="2700000" algn="tl">
                  <a:srgbClr val="000000">
                    <a:alpha val="43137"/>
                  </a:srgbClr>
                </a:outerShdw>
              </a:effectLst>
            </a:endParaRPr>
          </a:p>
        </p:txBody>
      </p:sp>
      <p:sp>
        <p:nvSpPr>
          <p:cNvPr id="67" name="Rectangle à coins arrondis 66"/>
          <p:cNvSpPr/>
          <p:nvPr/>
        </p:nvSpPr>
        <p:spPr>
          <a:xfrm>
            <a:off x="7323909" y="2760616"/>
            <a:ext cx="1515292" cy="7489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القوى العاملة النقابية </a:t>
            </a:r>
            <a:endParaRPr lang="fr-FR" b="1" dirty="0">
              <a:solidFill>
                <a:schemeClr val="tx1"/>
              </a:solidFill>
            </a:endParaRPr>
          </a:p>
        </p:txBody>
      </p:sp>
      <p:sp>
        <p:nvSpPr>
          <p:cNvPr id="69" name="Rectangle à coins arrondis 68"/>
          <p:cNvSpPr/>
          <p:nvPr/>
        </p:nvSpPr>
        <p:spPr>
          <a:xfrm>
            <a:off x="7842069" y="2172790"/>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ضعف الأداء </a:t>
            </a:r>
          </a:p>
        </p:txBody>
      </p:sp>
      <p:sp>
        <p:nvSpPr>
          <p:cNvPr id="70" name="Rectangle à coins arrondis 69"/>
          <p:cNvSpPr/>
          <p:nvPr/>
        </p:nvSpPr>
        <p:spPr>
          <a:xfrm>
            <a:off x="9988733" y="2151018"/>
            <a:ext cx="14020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الغياب</a:t>
            </a:r>
            <a:endParaRPr lang="fr-FR" dirty="0">
              <a:solidFill>
                <a:schemeClr val="tx1"/>
              </a:solidFill>
            </a:endParaRPr>
          </a:p>
        </p:txBody>
      </p:sp>
      <p:sp>
        <p:nvSpPr>
          <p:cNvPr id="71" name="Rectangle à coins arrondis 70"/>
          <p:cNvSpPr/>
          <p:nvPr/>
        </p:nvSpPr>
        <p:spPr>
          <a:xfrm>
            <a:off x="9000309" y="1554482"/>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solidFill>
                  <a:schemeClr val="tx1"/>
                </a:solidFill>
                <a:effectLst>
                  <a:outerShdw blurRad="38100" dist="38100" dir="2700000" algn="tl">
                    <a:srgbClr val="000000">
                      <a:alpha val="43137"/>
                    </a:srgbClr>
                  </a:outerShdw>
                </a:effectLst>
              </a:rPr>
              <a:t>عدم المشاركة </a:t>
            </a:r>
            <a:endParaRPr lang="fr-FR" b="1" dirty="0">
              <a:solidFill>
                <a:schemeClr val="tx1"/>
              </a:solidFill>
              <a:effectLst>
                <a:outerShdw blurRad="38100" dist="38100" dir="2700000" algn="tl">
                  <a:srgbClr val="000000">
                    <a:alpha val="43137"/>
                  </a:srgbClr>
                </a:outerShdw>
              </a:effectLst>
            </a:endParaRPr>
          </a:p>
        </p:txBody>
      </p:sp>
      <p:sp>
        <p:nvSpPr>
          <p:cNvPr id="72" name="Rectangle à coins arrondis 71"/>
          <p:cNvSpPr/>
          <p:nvPr/>
        </p:nvSpPr>
        <p:spPr>
          <a:xfrm>
            <a:off x="10110651" y="923110"/>
            <a:ext cx="1371600"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solidFill>
                  <a:schemeClr val="tx1"/>
                </a:solidFill>
                <a:effectLst>
                  <a:outerShdw blurRad="38100" dist="38100" dir="2700000" algn="tl">
                    <a:srgbClr val="000000">
                      <a:alpha val="43137"/>
                    </a:srgbClr>
                  </a:outerShdw>
                </a:effectLst>
              </a:rPr>
              <a:t>السلوك السيئ</a:t>
            </a:r>
            <a:endParaRPr lang="fr-FR" b="1" dirty="0">
              <a:solidFill>
                <a:schemeClr val="tx1"/>
              </a:solidFill>
              <a:effectLst>
                <a:outerShdw blurRad="38100" dist="38100" dir="2700000" algn="tl">
                  <a:srgbClr val="000000">
                    <a:alpha val="43137"/>
                  </a:srgbClr>
                </a:outerShdw>
              </a:effectLst>
            </a:endParaRPr>
          </a:p>
        </p:txBody>
      </p:sp>
      <p:sp>
        <p:nvSpPr>
          <p:cNvPr id="73" name="Rectangle à coins arrondis 72"/>
          <p:cNvSpPr/>
          <p:nvPr/>
        </p:nvSpPr>
        <p:spPr>
          <a:xfrm>
            <a:off x="8695511" y="478972"/>
            <a:ext cx="1449977" cy="470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effectLst>
                  <a:outerShdw blurRad="38100" dist="38100" dir="2700000" algn="tl">
                    <a:srgbClr val="000000">
                      <a:alpha val="43137"/>
                    </a:srgbClr>
                  </a:outerShdw>
                </a:effectLst>
              </a:rPr>
              <a:t>الإجهاد </a:t>
            </a:r>
            <a:endParaRPr lang="fr-FR" dirty="0">
              <a:solidFill>
                <a:schemeClr val="tx1"/>
              </a:solidFill>
            </a:endParaRPr>
          </a:p>
        </p:txBody>
      </p:sp>
    </p:spTree>
    <p:extLst>
      <p:ext uri="{BB962C8B-B14F-4D97-AF65-F5344CB8AC3E}">
        <p14:creationId xmlns:p14="http://schemas.microsoft.com/office/powerpoint/2010/main" val="263163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4FF5903-AAD1-488A-A957-70339EBC8FD1}"/>
              </a:ext>
            </a:extLst>
          </p:cNvPr>
          <p:cNvSpPr/>
          <p:nvPr/>
        </p:nvSpPr>
        <p:spPr>
          <a:xfrm>
            <a:off x="-1" y="2787409"/>
            <a:ext cx="9572018" cy="1684068"/>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 name="Rectangle 5">
            <a:extLst>
              <a:ext uri="{FF2B5EF4-FFF2-40B4-BE49-F238E27FC236}">
                <a16:creationId xmlns:a16="http://schemas.microsoft.com/office/drawing/2014/main" id="{D5E13F28-A81B-4891-AAD5-04B5F27F836B}"/>
              </a:ext>
            </a:extLst>
          </p:cNvPr>
          <p:cNvSpPr/>
          <p:nvPr/>
        </p:nvSpPr>
        <p:spPr>
          <a:xfrm>
            <a:off x="-1" y="2939809"/>
            <a:ext cx="9572018" cy="1379269"/>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TextBox 8">
            <a:extLst>
              <a:ext uri="{FF2B5EF4-FFF2-40B4-BE49-F238E27FC236}">
                <a16:creationId xmlns:a16="http://schemas.microsoft.com/office/drawing/2014/main" id="{83DA7A65-0873-4DC5-88A5-6470175E37BB}"/>
              </a:ext>
            </a:extLst>
          </p:cNvPr>
          <p:cNvSpPr txBox="1"/>
          <p:nvPr/>
        </p:nvSpPr>
        <p:spPr>
          <a:xfrm>
            <a:off x="-326571" y="3102024"/>
            <a:ext cx="7824654" cy="1077218"/>
          </a:xfrm>
          <a:prstGeom prst="rect">
            <a:avLst/>
          </a:prstGeom>
          <a:noFill/>
        </p:spPr>
        <p:txBody>
          <a:bodyPr wrap="square" lIns="108000" rIns="108000" rtlCol="0">
            <a:spAutoFit/>
          </a:bodyPr>
          <a:lstStyle/>
          <a:p>
            <a:pPr algn="ctr"/>
            <a:r>
              <a:rPr lang="ar-DZ" altLang="ko-KR" sz="3200" b="1" dirty="0">
                <a:solidFill>
                  <a:schemeClr val="bg1"/>
                </a:solidFill>
                <a:cs typeface="Arial" pitchFamily="34" charset="0"/>
              </a:rPr>
              <a:t>مخاطر الموارد البشرية وإدارة  المخاطر على الصعيد الدولي مع التركيز على ألمانيا </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6FE61E-CE0C-4214-BC4D-B053E3E97063}"/>
              </a:ext>
            </a:extLst>
          </p:cNvPr>
          <p:cNvSpPr txBox="1"/>
          <p:nvPr/>
        </p:nvSpPr>
        <p:spPr>
          <a:xfrm>
            <a:off x="2299064" y="1710486"/>
            <a:ext cx="3050162" cy="769441"/>
          </a:xfrm>
          <a:prstGeom prst="rect">
            <a:avLst/>
          </a:prstGeom>
          <a:noFill/>
        </p:spPr>
        <p:txBody>
          <a:bodyPr wrap="square" lIns="108000" rIns="108000" rtlCol="0">
            <a:spAutoFit/>
          </a:bodyPr>
          <a:lstStyle/>
          <a:p>
            <a:pPr algn="r"/>
            <a:r>
              <a:rPr lang="ar-DZ" altLang="ko-KR" sz="4400" b="1" dirty="0">
                <a:solidFill>
                  <a:schemeClr val="accent1"/>
                </a:solidFill>
                <a:cs typeface="Arial" pitchFamily="34" charset="0"/>
              </a:rPr>
              <a:t>:</a:t>
            </a:r>
            <a:r>
              <a:rPr lang="ar-DZ" altLang="ko-KR" sz="3200" b="1" dirty="0">
                <a:solidFill>
                  <a:schemeClr val="bg1"/>
                </a:solidFill>
                <a:cs typeface="Arial" pitchFamily="34" charset="0"/>
              </a:rPr>
              <a:t>المقدمة </a:t>
            </a: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9" name="TextBox 8">
            <a:extLst>
              <a:ext uri="{FF2B5EF4-FFF2-40B4-BE49-F238E27FC236}">
                <a16:creationId xmlns:a16="http://schemas.microsoft.com/office/drawing/2014/main" id="{83DA7A65-0873-4DC5-88A5-6470175E37BB}"/>
              </a:ext>
            </a:extLst>
          </p:cNvPr>
          <p:cNvSpPr txBox="1"/>
          <p:nvPr/>
        </p:nvSpPr>
        <p:spPr>
          <a:xfrm>
            <a:off x="4754908" y="2300835"/>
            <a:ext cx="1658983" cy="769441"/>
          </a:xfrm>
          <a:prstGeom prst="rect">
            <a:avLst/>
          </a:prstGeom>
          <a:noFill/>
        </p:spPr>
        <p:txBody>
          <a:bodyPr wrap="square" lIns="108000" rIns="108000" rtlCol="0">
            <a:spAutoFit/>
          </a:bodyPr>
          <a:lstStyle/>
          <a:p>
            <a:pPr algn="ctr"/>
            <a:r>
              <a:rPr lang="ar-DZ" altLang="ko-KR" sz="4400" b="1" dirty="0">
                <a:solidFill>
                  <a:schemeClr val="accent2"/>
                </a:solidFill>
                <a:cs typeface="Arial" pitchFamily="34" charset="0"/>
              </a:rPr>
              <a:t>:</a:t>
            </a:r>
            <a:r>
              <a:rPr lang="en-US" altLang="ko-KR" sz="4400" b="1" dirty="0">
                <a:solidFill>
                  <a:schemeClr val="accent2"/>
                </a:solidFill>
                <a:cs typeface="Arial" pitchFamily="34" charset="0"/>
              </a:rPr>
              <a:t>02</a:t>
            </a:r>
            <a:endParaRPr lang="ko-KR" altLang="en-US" sz="4400" b="1" dirty="0">
              <a:solidFill>
                <a:schemeClr val="accent2"/>
              </a:solidFill>
              <a:cs typeface="Arial" pitchFamily="34" charset="0"/>
            </a:endParaRPr>
          </a:p>
        </p:txBody>
      </p:sp>
      <p:sp>
        <p:nvSpPr>
          <p:cNvPr id="13" name="TextBox 12">
            <a:extLst>
              <a:ext uri="{FF2B5EF4-FFF2-40B4-BE49-F238E27FC236}">
                <a16:creationId xmlns:a16="http://schemas.microsoft.com/office/drawing/2014/main" id="{E9721728-5282-43C8-95F7-B7E6F41F5071}"/>
              </a:ext>
            </a:extLst>
          </p:cNvPr>
          <p:cNvSpPr txBox="1"/>
          <p:nvPr/>
        </p:nvSpPr>
        <p:spPr>
          <a:xfrm>
            <a:off x="5839117" y="3021810"/>
            <a:ext cx="1169115" cy="769441"/>
          </a:xfrm>
          <a:prstGeom prst="rect">
            <a:avLst/>
          </a:prstGeom>
          <a:noFill/>
        </p:spPr>
        <p:txBody>
          <a:bodyPr wrap="square" lIns="108000" rIns="108000" rtlCol="0">
            <a:spAutoFit/>
          </a:bodyPr>
          <a:lstStyle/>
          <a:p>
            <a:pPr algn="ctr"/>
            <a:r>
              <a:rPr lang="ar-DZ" altLang="ko-KR" sz="4400" b="1" dirty="0">
                <a:solidFill>
                  <a:schemeClr val="accent3"/>
                </a:solidFill>
                <a:cs typeface="Arial" pitchFamily="34" charset="0"/>
              </a:rPr>
              <a:t>:</a:t>
            </a:r>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559C297D-DA8E-4FD4-8F4A-DC320DE15D9C}"/>
              </a:ext>
            </a:extLst>
          </p:cNvPr>
          <p:cNvSpPr txBox="1"/>
          <p:nvPr/>
        </p:nvSpPr>
        <p:spPr>
          <a:xfrm>
            <a:off x="6479204" y="3651354"/>
            <a:ext cx="1195236" cy="769441"/>
          </a:xfrm>
          <a:prstGeom prst="rect">
            <a:avLst/>
          </a:prstGeom>
          <a:noFill/>
        </p:spPr>
        <p:txBody>
          <a:bodyPr wrap="square" lIns="108000" rIns="108000" rtlCol="0">
            <a:spAutoFit/>
          </a:bodyPr>
          <a:lstStyle/>
          <a:p>
            <a:pPr algn="r"/>
            <a:r>
              <a:rPr lang="ar-DZ" altLang="ko-KR" sz="4400" b="1" dirty="0">
                <a:solidFill>
                  <a:schemeClr val="accent4"/>
                </a:solidFill>
                <a:cs typeface="Arial" pitchFamily="34" charset="0"/>
              </a:rPr>
              <a:t>:</a:t>
            </a:r>
            <a:r>
              <a:rPr lang="en-US" altLang="ko-KR" sz="4400" b="1" dirty="0">
                <a:solidFill>
                  <a:schemeClr val="accent4"/>
                </a:solidFill>
                <a:cs typeface="Arial" pitchFamily="34" charset="0"/>
              </a:rPr>
              <a:t>04</a:t>
            </a:r>
            <a:endParaRPr lang="ko-KR" altLang="en-US" sz="4400" b="1" dirty="0">
              <a:solidFill>
                <a:schemeClr val="accent4"/>
              </a:solidFill>
              <a:cs typeface="Arial" pitchFamily="34" charset="0"/>
            </a:endParaRPr>
          </a:p>
        </p:txBody>
      </p:sp>
      <p:sp>
        <p:nvSpPr>
          <p:cNvPr id="19" name="مربع نص 18"/>
          <p:cNvSpPr txBox="1"/>
          <p:nvPr/>
        </p:nvSpPr>
        <p:spPr>
          <a:xfrm>
            <a:off x="809897" y="313505"/>
            <a:ext cx="2350322" cy="707886"/>
          </a:xfrm>
          <a:prstGeom prst="rect">
            <a:avLst/>
          </a:prstGeom>
        </p:spPr>
        <p:style>
          <a:lnRef idx="0">
            <a:scrgbClr r="0" g="0" b="0"/>
          </a:lnRef>
          <a:fillRef idx="1003">
            <a:schemeClr val="dk1"/>
          </a:fillRef>
          <a:effectRef idx="0">
            <a:scrgbClr r="0" g="0" b="0"/>
          </a:effectRef>
          <a:fontRef idx="major"/>
        </p:style>
        <p:txBody>
          <a:bodyPr wrap="none" rtlCol="1">
            <a:spAutoFit/>
          </a:bodyPr>
          <a:lstStyle/>
          <a:p>
            <a:r>
              <a:rPr lang="ar-DZ" sz="4000" dirty="0">
                <a:solidFill>
                  <a:schemeClr val="accent1"/>
                </a:solidFill>
              </a:rPr>
              <a:t>خطة البحث :</a:t>
            </a:r>
            <a:endParaRPr lang="ar-SA" sz="4000" dirty="0">
              <a:solidFill>
                <a:schemeClr val="accent1"/>
              </a:solidFill>
            </a:endParaRPr>
          </a:p>
        </p:txBody>
      </p:sp>
      <p:sp>
        <p:nvSpPr>
          <p:cNvPr id="20" name="TextBox 8">
            <a:extLst>
              <a:ext uri="{FF2B5EF4-FFF2-40B4-BE49-F238E27FC236}">
                <a16:creationId xmlns:a16="http://schemas.microsoft.com/office/drawing/2014/main" id="{83DA7A65-0873-4DC5-88A5-6470175E37BB}"/>
              </a:ext>
            </a:extLst>
          </p:cNvPr>
          <p:cNvSpPr txBox="1"/>
          <p:nvPr/>
        </p:nvSpPr>
        <p:spPr>
          <a:xfrm>
            <a:off x="378821" y="2466300"/>
            <a:ext cx="5016157" cy="584775"/>
          </a:xfrm>
          <a:prstGeom prst="rect">
            <a:avLst/>
          </a:prstGeom>
          <a:noFill/>
        </p:spPr>
        <p:txBody>
          <a:bodyPr wrap="square" lIns="108000" rIns="108000" rtlCol="0">
            <a:spAutoFit/>
          </a:bodyPr>
          <a:lstStyle/>
          <a:p>
            <a:pPr algn="ctr"/>
            <a:r>
              <a:rPr lang="ar-DZ" altLang="ko-KR" sz="3200" b="1" dirty="0">
                <a:solidFill>
                  <a:schemeClr val="bg1"/>
                </a:solidFill>
                <a:cs typeface="Arial" pitchFamily="34" charset="0"/>
              </a:rPr>
              <a:t>تعريف إدارة مخاطر موارد بشرية </a:t>
            </a:r>
            <a:endParaRPr lang="ko-KR" altLang="en-US" sz="3200" b="1" dirty="0">
              <a:solidFill>
                <a:schemeClr val="bg1"/>
              </a:solidFill>
              <a:cs typeface="Arial" pitchFamily="34" charset="0"/>
            </a:endParaRPr>
          </a:p>
        </p:txBody>
      </p:sp>
      <p:sp>
        <p:nvSpPr>
          <p:cNvPr id="21" name="TextBox 8">
            <a:extLst>
              <a:ext uri="{FF2B5EF4-FFF2-40B4-BE49-F238E27FC236}">
                <a16:creationId xmlns:a16="http://schemas.microsoft.com/office/drawing/2014/main" id="{83DA7A65-0873-4DC5-88A5-6470175E37BB}"/>
              </a:ext>
            </a:extLst>
          </p:cNvPr>
          <p:cNvSpPr txBox="1"/>
          <p:nvPr/>
        </p:nvSpPr>
        <p:spPr>
          <a:xfrm>
            <a:off x="1654654" y="3141214"/>
            <a:ext cx="4441370" cy="584775"/>
          </a:xfrm>
          <a:prstGeom prst="rect">
            <a:avLst/>
          </a:prstGeom>
          <a:noFill/>
        </p:spPr>
        <p:txBody>
          <a:bodyPr wrap="square" lIns="108000" rIns="108000" rtlCol="0">
            <a:spAutoFit/>
          </a:bodyPr>
          <a:lstStyle/>
          <a:p>
            <a:pPr algn="r"/>
            <a:r>
              <a:rPr lang="fr-FR" altLang="ko-KR" sz="3200" b="1" dirty="0">
                <a:solidFill>
                  <a:schemeClr val="accent2"/>
                </a:solidFill>
                <a:cs typeface="Arial" pitchFamily="34" charset="0"/>
              </a:rPr>
              <a:t>       </a:t>
            </a:r>
            <a:r>
              <a:rPr lang="ar-DZ" altLang="ko-KR" sz="3200" b="1" dirty="0">
                <a:solidFill>
                  <a:schemeClr val="bg1"/>
                </a:solidFill>
                <a:cs typeface="Arial" pitchFamily="34" charset="0"/>
              </a:rPr>
              <a:t>المخاطر التنظيمية </a:t>
            </a:r>
            <a:endParaRPr lang="ko-KR" altLang="en-US" sz="3200" b="1" dirty="0">
              <a:solidFill>
                <a:schemeClr val="bg1"/>
              </a:solidFill>
              <a:cs typeface="Arial" pitchFamily="34" charset="0"/>
            </a:endParaRPr>
          </a:p>
        </p:txBody>
      </p:sp>
      <p:sp>
        <p:nvSpPr>
          <p:cNvPr id="22" name="TextBox 8">
            <a:extLst>
              <a:ext uri="{FF2B5EF4-FFF2-40B4-BE49-F238E27FC236}">
                <a16:creationId xmlns:a16="http://schemas.microsoft.com/office/drawing/2014/main" id="{83DA7A65-0873-4DC5-88A5-6470175E37BB}"/>
              </a:ext>
            </a:extLst>
          </p:cNvPr>
          <p:cNvSpPr txBox="1"/>
          <p:nvPr/>
        </p:nvSpPr>
        <p:spPr>
          <a:xfrm>
            <a:off x="2225053" y="3776939"/>
            <a:ext cx="4441370" cy="584775"/>
          </a:xfrm>
          <a:prstGeom prst="rect">
            <a:avLst/>
          </a:prstGeom>
          <a:noFill/>
        </p:spPr>
        <p:txBody>
          <a:bodyPr wrap="square" lIns="108000" rIns="108000" rtlCol="0">
            <a:spAutoFit/>
          </a:bodyPr>
          <a:lstStyle/>
          <a:p>
            <a:pPr algn="r"/>
            <a:r>
              <a:rPr lang="ar-DZ" altLang="ko-KR" sz="3200" b="1" dirty="0">
                <a:solidFill>
                  <a:schemeClr val="bg1"/>
                </a:solidFill>
                <a:cs typeface="Arial" pitchFamily="34" charset="0"/>
              </a:rPr>
              <a:t>إدارة الموارد البشرية  </a:t>
            </a:r>
            <a:endParaRPr lang="ko-KR" altLang="en-US" sz="3200" b="1" dirty="0">
              <a:solidFill>
                <a:schemeClr val="bg1"/>
              </a:solidFill>
              <a:cs typeface="Arial" pitchFamily="34" charset="0"/>
            </a:endParaRPr>
          </a:p>
        </p:txBody>
      </p:sp>
      <p:sp>
        <p:nvSpPr>
          <p:cNvPr id="23" name="TextBox 16">
            <a:extLst>
              <a:ext uri="{FF2B5EF4-FFF2-40B4-BE49-F238E27FC236}">
                <a16:creationId xmlns:a16="http://schemas.microsoft.com/office/drawing/2014/main" id="{559C297D-DA8E-4FD4-8F4A-DC320DE15D9C}"/>
              </a:ext>
            </a:extLst>
          </p:cNvPr>
          <p:cNvSpPr txBox="1"/>
          <p:nvPr/>
        </p:nvSpPr>
        <p:spPr>
          <a:xfrm>
            <a:off x="7284754" y="4221765"/>
            <a:ext cx="1195236" cy="769441"/>
          </a:xfrm>
          <a:prstGeom prst="rect">
            <a:avLst/>
          </a:prstGeom>
          <a:noFill/>
        </p:spPr>
        <p:txBody>
          <a:bodyPr wrap="square" lIns="108000" rIns="108000" rtlCol="0">
            <a:spAutoFit/>
          </a:bodyPr>
          <a:lstStyle/>
          <a:p>
            <a:pPr algn="r"/>
            <a:r>
              <a:rPr lang="ar-DZ" altLang="ko-KR" sz="4400" b="1" dirty="0">
                <a:solidFill>
                  <a:schemeClr val="accent4"/>
                </a:solidFill>
                <a:cs typeface="Arial" pitchFamily="34" charset="0"/>
              </a:rPr>
              <a:t>:</a:t>
            </a:r>
            <a:r>
              <a:rPr lang="en-US" altLang="ko-KR" sz="4400" b="1" dirty="0">
                <a:solidFill>
                  <a:schemeClr val="accent4"/>
                </a:solidFill>
                <a:cs typeface="Arial" pitchFamily="34" charset="0"/>
              </a:rPr>
              <a:t>0</a:t>
            </a:r>
            <a:r>
              <a:rPr lang="ar-DZ" altLang="ko-KR" sz="4400" b="1" dirty="0">
                <a:solidFill>
                  <a:schemeClr val="accent4"/>
                </a:solidFill>
                <a:cs typeface="Arial" pitchFamily="34" charset="0"/>
              </a:rPr>
              <a:t>5</a:t>
            </a:r>
            <a:endParaRPr lang="ko-KR" altLang="en-US" sz="4400" b="1" dirty="0">
              <a:solidFill>
                <a:schemeClr val="accent4"/>
              </a:solidFill>
              <a:cs typeface="Arial" pitchFamily="34" charset="0"/>
            </a:endParaRPr>
          </a:p>
        </p:txBody>
      </p:sp>
      <p:sp>
        <p:nvSpPr>
          <p:cNvPr id="24" name="TextBox 8">
            <a:extLst>
              <a:ext uri="{FF2B5EF4-FFF2-40B4-BE49-F238E27FC236}">
                <a16:creationId xmlns:a16="http://schemas.microsoft.com/office/drawing/2014/main" id="{83DA7A65-0873-4DC5-88A5-6470175E37BB}"/>
              </a:ext>
            </a:extLst>
          </p:cNvPr>
          <p:cNvSpPr txBox="1"/>
          <p:nvPr/>
        </p:nvSpPr>
        <p:spPr>
          <a:xfrm>
            <a:off x="3213498" y="4373474"/>
            <a:ext cx="4441370" cy="584775"/>
          </a:xfrm>
          <a:prstGeom prst="rect">
            <a:avLst/>
          </a:prstGeom>
          <a:noFill/>
        </p:spPr>
        <p:txBody>
          <a:bodyPr wrap="square" lIns="108000" rIns="108000" rtlCol="0">
            <a:spAutoFit/>
          </a:bodyPr>
          <a:lstStyle/>
          <a:p>
            <a:pPr algn="r"/>
            <a:r>
              <a:rPr lang="ar-DZ" altLang="ko-KR" sz="3200" b="1" dirty="0">
                <a:solidFill>
                  <a:schemeClr val="bg1"/>
                </a:solidFill>
                <a:cs typeface="Arial" pitchFamily="34" charset="0"/>
              </a:rPr>
              <a:t>مخاطر الموارد البشرية </a:t>
            </a:r>
            <a:endParaRPr lang="ko-KR" altLang="en-US" sz="3200" b="1" dirty="0">
              <a:solidFill>
                <a:schemeClr val="bg1"/>
              </a:solidFill>
              <a:cs typeface="Arial" pitchFamily="34" charset="0"/>
            </a:endParaRPr>
          </a:p>
        </p:txBody>
      </p:sp>
      <p:sp>
        <p:nvSpPr>
          <p:cNvPr id="25" name="TextBox 16">
            <a:extLst>
              <a:ext uri="{FF2B5EF4-FFF2-40B4-BE49-F238E27FC236}">
                <a16:creationId xmlns:a16="http://schemas.microsoft.com/office/drawing/2014/main" id="{559C297D-DA8E-4FD4-8F4A-DC320DE15D9C}"/>
              </a:ext>
            </a:extLst>
          </p:cNvPr>
          <p:cNvSpPr txBox="1"/>
          <p:nvPr/>
        </p:nvSpPr>
        <p:spPr>
          <a:xfrm>
            <a:off x="8368937" y="4914097"/>
            <a:ext cx="1195236" cy="769441"/>
          </a:xfrm>
          <a:prstGeom prst="rect">
            <a:avLst/>
          </a:prstGeom>
          <a:noFill/>
        </p:spPr>
        <p:txBody>
          <a:bodyPr wrap="square" lIns="108000" rIns="108000" rtlCol="0">
            <a:spAutoFit/>
          </a:bodyPr>
          <a:lstStyle/>
          <a:p>
            <a:pPr algn="r"/>
            <a:r>
              <a:rPr lang="ar-DZ" altLang="ko-KR" sz="4400" b="1" dirty="0">
                <a:solidFill>
                  <a:schemeClr val="accent4"/>
                </a:solidFill>
                <a:cs typeface="Arial" pitchFamily="34" charset="0"/>
              </a:rPr>
              <a:t>:</a:t>
            </a:r>
            <a:r>
              <a:rPr lang="en-US" altLang="ko-KR" sz="4400" b="1" dirty="0">
                <a:solidFill>
                  <a:schemeClr val="accent4"/>
                </a:solidFill>
                <a:cs typeface="Arial" pitchFamily="34" charset="0"/>
              </a:rPr>
              <a:t>0</a:t>
            </a:r>
            <a:r>
              <a:rPr lang="ar-DZ" altLang="ko-KR" sz="4400" b="1" dirty="0">
                <a:solidFill>
                  <a:schemeClr val="accent4"/>
                </a:solidFill>
                <a:cs typeface="Arial" pitchFamily="34" charset="0"/>
              </a:rPr>
              <a:t>6</a:t>
            </a:r>
            <a:endParaRPr lang="ko-KR" altLang="en-US" sz="4400" b="1" dirty="0">
              <a:solidFill>
                <a:schemeClr val="accent4"/>
              </a:solidFill>
              <a:cs typeface="Arial" pitchFamily="34" charset="0"/>
            </a:endParaRPr>
          </a:p>
        </p:txBody>
      </p:sp>
      <p:sp>
        <p:nvSpPr>
          <p:cNvPr id="26" name="TextBox 8">
            <a:extLst>
              <a:ext uri="{FF2B5EF4-FFF2-40B4-BE49-F238E27FC236}">
                <a16:creationId xmlns:a16="http://schemas.microsoft.com/office/drawing/2014/main" id="{83DA7A65-0873-4DC5-88A5-6470175E37BB}"/>
              </a:ext>
            </a:extLst>
          </p:cNvPr>
          <p:cNvSpPr txBox="1"/>
          <p:nvPr/>
        </p:nvSpPr>
        <p:spPr>
          <a:xfrm>
            <a:off x="274323" y="5022263"/>
            <a:ext cx="8438605" cy="1077218"/>
          </a:xfrm>
          <a:prstGeom prst="rect">
            <a:avLst/>
          </a:prstGeom>
          <a:noFill/>
        </p:spPr>
        <p:txBody>
          <a:bodyPr wrap="square" lIns="108000" rIns="108000" rtlCol="0">
            <a:spAutoFit/>
          </a:bodyPr>
          <a:lstStyle/>
          <a:p>
            <a:pPr algn="r"/>
            <a:r>
              <a:rPr lang="ar-DZ" altLang="ko-KR" sz="3200" b="1" dirty="0">
                <a:solidFill>
                  <a:schemeClr val="bg1"/>
                </a:solidFill>
                <a:cs typeface="Arial" pitchFamily="34" charset="0"/>
              </a:rPr>
              <a:t>مخاطر الموارد البشرية وإدارة  المخاطر على الصعيد الدولي مع التركيز على ألمانيا </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311353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473337" y="2135324"/>
            <a:ext cx="2625634" cy="126101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rPr>
              <a:t>مخاطر الموارد البشرية</a:t>
            </a:r>
            <a:r>
              <a:rPr lang="ar-DZ" sz="2000" b="1" dirty="0">
                <a:solidFill>
                  <a:schemeClr val="tx1"/>
                </a:solidFill>
                <a:latin typeface="Simplified Arabic" pitchFamily="18" charset="-78"/>
                <a:ea typeface="Arial" pitchFamily="34" charset="0"/>
                <a:cs typeface="Simplified Arabic" pitchFamily="18" charset="-78"/>
              </a:rPr>
              <a:t>:</a:t>
            </a:r>
            <a:endParaRPr kumimoji="0" lang="en-US"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rPr>
              <a:t>البيئة الاقتصادية</a:t>
            </a:r>
            <a:endParaRPr kumimoji="0" lang="en-US"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rPr>
              <a:t>البيئة السياسية</a:t>
            </a:r>
            <a:endParaRPr kumimoji="0" lang="en-US"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a:ln>
                  <a:noFill/>
                </a:ln>
                <a:solidFill>
                  <a:schemeClr val="tx1"/>
                </a:solidFill>
                <a:latin typeface="Simplified Arabic" pitchFamily="18" charset="-78"/>
                <a:ea typeface="Arial" pitchFamily="34" charset="0"/>
                <a:cs typeface="Simplified Arabic" pitchFamily="18" charset="-78"/>
              </a:rPr>
              <a:t>البيئة الثقافية</a:t>
            </a:r>
            <a:endParaRPr kumimoji="0" lang="fr-FR" sz="2000" b="0" i="0" u="none" strike="noStrike" cap="none" normalizeH="0" baseline="0" dirty="0">
              <a:ln>
                <a:noFill/>
              </a:ln>
              <a:solidFill>
                <a:schemeClr val="tx1"/>
              </a:solidFill>
              <a:latin typeface="Arial" pitchFamily="34" charset="0"/>
              <a:cs typeface="Arial" pitchFamily="34" charset="0"/>
            </a:endParaRPr>
          </a:p>
        </p:txBody>
      </p:sp>
      <p:sp>
        <p:nvSpPr>
          <p:cNvPr id="99331" name="AutoShape 3"/>
          <p:cNvSpPr>
            <a:spLocks noChangeArrowheads="1"/>
          </p:cNvSpPr>
          <p:nvPr/>
        </p:nvSpPr>
        <p:spPr bwMode="auto">
          <a:xfrm>
            <a:off x="6563766" y="3451902"/>
            <a:ext cx="437923" cy="636768"/>
          </a:xfrm>
          <a:prstGeom prst="downArrow">
            <a:avLst>
              <a:gd name="adj1" fmla="val 50000"/>
              <a:gd name="adj2" fmla="val 29853"/>
            </a:avLst>
          </a:prstGeom>
          <a:ln>
            <a:headEnd/>
            <a:tailEn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anchor="t" anchorCtr="0" compatLnSpc="1">
            <a:prstTxWarp prst="textNoShape">
              <a:avLst/>
            </a:prstTxWarp>
          </a:bodyPr>
          <a:lstStyle/>
          <a:p>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9332" name="Rectangle 4"/>
          <p:cNvSpPr>
            <a:spLocks noChangeArrowheads="1"/>
          </p:cNvSpPr>
          <p:nvPr/>
        </p:nvSpPr>
        <p:spPr bwMode="auto">
          <a:xfrm>
            <a:off x="2573383" y="5356362"/>
            <a:ext cx="8817428" cy="129263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المخاطر العملية للموارد البشرية</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99334" name="Rectangle 6"/>
          <p:cNvSpPr>
            <a:spLocks noChangeArrowheads="1"/>
          </p:cNvSpPr>
          <p:nvPr/>
        </p:nvSpPr>
        <p:spPr bwMode="auto">
          <a:xfrm>
            <a:off x="9104813" y="6072827"/>
            <a:ext cx="2278699" cy="3857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b="1"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مخاطر التنمية (التطور)</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99335" name="Rectangle 7"/>
          <p:cNvSpPr>
            <a:spLocks noChangeArrowheads="1"/>
          </p:cNvSpPr>
          <p:nvPr/>
        </p:nvSpPr>
        <p:spPr bwMode="auto">
          <a:xfrm>
            <a:off x="6622873" y="6072825"/>
            <a:ext cx="2024745" cy="3857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b="1"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مخاطر نظام المكافآت</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99336" name="Rectangle 8"/>
          <p:cNvSpPr>
            <a:spLocks noChangeArrowheads="1"/>
          </p:cNvSpPr>
          <p:nvPr/>
        </p:nvSpPr>
        <p:spPr bwMode="auto">
          <a:xfrm>
            <a:off x="4611191" y="6057945"/>
            <a:ext cx="1489165" cy="3820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مخاطر التقييم</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99337" name="Rectangle 9"/>
          <p:cNvSpPr>
            <a:spLocks noChangeArrowheads="1"/>
          </p:cNvSpPr>
          <p:nvPr/>
        </p:nvSpPr>
        <p:spPr bwMode="auto">
          <a:xfrm>
            <a:off x="2612569" y="6057944"/>
            <a:ext cx="1397726" cy="36898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a:ln>
                  <a:noFill/>
                </a:ln>
                <a:solidFill>
                  <a:schemeClr val="tx1"/>
                </a:solidFill>
                <a:effectLst/>
                <a:latin typeface="Simplified Arabic" pitchFamily="18" charset="-78"/>
                <a:ea typeface="Arial" pitchFamily="34" charset="0"/>
                <a:cs typeface="Simplified Arabic" pitchFamily="18" charset="-78"/>
              </a:rPr>
              <a:t>مخاطر الاختيار</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cxnSp>
        <p:nvCxnSpPr>
          <p:cNvPr id="99338" name="AutoShape 10"/>
          <p:cNvCxnSpPr>
            <a:cxnSpLocks noChangeShapeType="1"/>
          </p:cNvCxnSpPr>
          <p:nvPr/>
        </p:nvCxnSpPr>
        <p:spPr bwMode="auto">
          <a:xfrm>
            <a:off x="8732158" y="6250758"/>
            <a:ext cx="300038" cy="0"/>
          </a:xfrm>
          <a:prstGeom prst="straightConnector1">
            <a:avLst/>
          </a:prstGeom>
          <a:noFill/>
          <a:ln w="38100">
            <a:solidFill>
              <a:srgbClr val="0D0D0D"/>
            </a:solidFill>
            <a:round/>
            <a:headEnd type="triangle" w="med" len="med"/>
            <a:tailEnd type="triangle" w="med" len="med"/>
          </a:ln>
          <a:effectLst/>
        </p:spPr>
      </p:cxnSp>
      <p:cxnSp>
        <p:nvCxnSpPr>
          <p:cNvPr id="99339" name="AutoShape 11"/>
          <p:cNvCxnSpPr>
            <a:cxnSpLocks noChangeShapeType="1"/>
          </p:cNvCxnSpPr>
          <p:nvPr/>
        </p:nvCxnSpPr>
        <p:spPr bwMode="auto">
          <a:xfrm>
            <a:off x="6237152" y="6263821"/>
            <a:ext cx="300038" cy="0"/>
          </a:xfrm>
          <a:prstGeom prst="straightConnector1">
            <a:avLst/>
          </a:prstGeom>
          <a:noFill/>
          <a:ln w="38100">
            <a:solidFill>
              <a:srgbClr val="0D0D0D"/>
            </a:solidFill>
            <a:round/>
            <a:headEnd type="triangle" w="med" len="med"/>
            <a:tailEnd type="triangle" w="med" len="med"/>
          </a:ln>
          <a:effectLst/>
        </p:spPr>
      </p:cxnSp>
      <p:cxnSp>
        <p:nvCxnSpPr>
          <p:cNvPr id="99340" name="AutoShape 12"/>
          <p:cNvCxnSpPr>
            <a:cxnSpLocks noChangeShapeType="1"/>
          </p:cNvCxnSpPr>
          <p:nvPr/>
        </p:nvCxnSpPr>
        <p:spPr bwMode="auto">
          <a:xfrm>
            <a:off x="4186282" y="6211572"/>
            <a:ext cx="300038" cy="0"/>
          </a:xfrm>
          <a:prstGeom prst="straightConnector1">
            <a:avLst/>
          </a:prstGeom>
          <a:noFill/>
          <a:ln w="38100">
            <a:solidFill>
              <a:srgbClr val="0D0D0D"/>
            </a:solidFill>
            <a:round/>
            <a:headEnd type="triangle" w="med" len="med"/>
            <a:tailEnd type="triangle" w="med" len="med"/>
          </a:ln>
          <a:effectLst/>
        </p:spPr>
      </p:cxnSp>
      <p:sp>
        <p:nvSpPr>
          <p:cNvPr id="99341" name="Rectangle 13"/>
          <p:cNvSpPr>
            <a:spLocks noChangeArrowheads="1"/>
          </p:cNvSpPr>
          <p:nvPr/>
        </p:nvSpPr>
        <p:spPr bwMode="auto">
          <a:xfrm>
            <a:off x="5669467" y="4140934"/>
            <a:ext cx="2011500" cy="49638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a:ln>
                  <a:noFill/>
                </a:ln>
                <a:solidFill>
                  <a:schemeClr val="tx1"/>
                </a:solidFill>
                <a:effectLst/>
                <a:latin typeface="Simplified Arabic" pitchFamily="18" charset="-78"/>
                <a:ea typeface="Arial" pitchFamily="34" charset="0"/>
                <a:cs typeface="Simplified Arabic" pitchFamily="18" charset="-78"/>
              </a:rPr>
              <a:t>مخاطر الاستراتيجية</a:t>
            </a:r>
            <a:endParaRPr kumimoji="0" lang="fr-FR" b="0" i="0" u="none" strike="noStrike" cap="none" normalizeH="0" baseline="0">
              <a:ln>
                <a:noFill/>
              </a:ln>
              <a:solidFill>
                <a:schemeClr val="tx1"/>
              </a:solidFill>
              <a:effectLst/>
              <a:latin typeface="Arial" pitchFamily="34" charset="0"/>
              <a:cs typeface="Arial" pitchFamily="34" charset="0"/>
            </a:endParaRPr>
          </a:p>
        </p:txBody>
      </p:sp>
      <p:sp>
        <p:nvSpPr>
          <p:cNvPr id="17" name="AutoShape 3"/>
          <p:cNvSpPr>
            <a:spLocks noChangeArrowheads="1"/>
          </p:cNvSpPr>
          <p:nvPr/>
        </p:nvSpPr>
        <p:spPr bwMode="auto">
          <a:xfrm>
            <a:off x="6546349" y="4675458"/>
            <a:ext cx="437923" cy="636768"/>
          </a:xfrm>
          <a:prstGeom prst="downArrow">
            <a:avLst>
              <a:gd name="adj1" fmla="val 50000"/>
              <a:gd name="adj2" fmla="val 29853"/>
            </a:avLst>
          </a:prstGeom>
          <a:ln>
            <a:headEnd/>
            <a:tailEn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anchor="t" anchorCtr="0" compatLnSpc="1">
            <a:prstTxWarp prst="textNoShape">
              <a:avLst/>
            </a:prstTxWarp>
          </a:bodyPr>
          <a:lstStyle/>
          <a:p>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9342" name="Rectangle 14"/>
          <p:cNvSpPr>
            <a:spLocks noChangeArrowheads="1"/>
          </p:cNvSpPr>
          <p:nvPr/>
        </p:nvSpPr>
        <p:spPr bwMode="auto">
          <a:xfrm>
            <a:off x="4558944" y="352699"/>
            <a:ext cx="434766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a:ln>
                  <a:noFill/>
                </a:ln>
                <a:solidFill>
                  <a:schemeClr val="bg1"/>
                </a:solidFill>
                <a:effectLst/>
                <a:latin typeface="Simplified Arabic" pitchFamily="18" charset="-78"/>
                <a:ea typeface="Times New Roman" pitchFamily="18" charset="0"/>
                <a:cs typeface="Simplified Arabic" pitchFamily="18" charset="-78"/>
              </a:rPr>
              <a:t>تصميم نظام لإدارة مخاطر الموارد البشرية.</a:t>
            </a:r>
            <a:endParaRPr kumimoji="0" lang="ar-SA" sz="2400" b="0" i="0" u="none" strike="noStrike" cap="none" normalizeH="0" baseline="0" dirty="0">
              <a:ln>
                <a:noFill/>
              </a:ln>
              <a:solidFill>
                <a:schemeClr val="bg1"/>
              </a:solidFill>
              <a:effectLst/>
              <a:latin typeface="Arial" pitchFamily="34" charset="0"/>
              <a:cs typeface="Arial" pitchFamily="34" charset="0"/>
            </a:endParaRPr>
          </a:p>
        </p:txBody>
      </p:sp>
      <p:sp>
        <p:nvSpPr>
          <p:cNvPr id="19" name="Chevron 8">
            <a:extLst>
              <a:ext uri="{FF2B5EF4-FFF2-40B4-BE49-F238E27FC236}">
                <a16:creationId xmlns:a16="http://schemas.microsoft.com/office/drawing/2014/main" id="{4BC4E121-2C29-4C19-AE0F-E5896C09EF44}"/>
              </a:ext>
            </a:extLst>
          </p:cNvPr>
          <p:cNvSpPr/>
          <p:nvPr/>
        </p:nvSpPr>
        <p:spPr>
          <a:xfrm>
            <a:off x="4206241" y="235131"/>
            <a:ext cx="4898570" cy="783771"/>
          </a:xfrm>
          <a:prstGeom prst="chevron">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Tree>
    <p:extLst>
      <p:ext uri="{BB962C8B-B14F-4D97-AF65-F5344CB8AC3E}">
        <p14:creationId xmlns:p14="http://schemas.microsoft.com/office/powerpoint/2010/main" val="314087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pour une image  15" descr="2016_RIMMA_Wordle.jpg"/>
          <p:cNvPicPr>
            <a:picLocks noGrp="1" noChangeAspect="1"/>
          </p:cNvPicPr>
          <p:nvPr>
            <p:ph type="pic" sz="quarter" idx="15"/>
          </p:nvPr>
        </p:nvPicPr>
        <p:blipFill>
          <a:blip r:embed="rId2"/>
          <a:srcRect l="12835" r="12835"/>
          <a:stretch>
            <a:fillRect/>
          </a:stretch>
        </p:blipFill>
        <p:spPr>
          <a:xfrm>
            <a:off x="0" y="1672046"/>
            <a:ext cx="4846638" cy="4310743"/>
          </a:xfrm>
        </p:spPr>
      </p:pic>
      <p:sp>
        <p:nvSpPr>
          <p:cNvPr id="15" name="Rectangle 14"/>
          <p:cNvSpPr/>
          <p:nvPr/>
        </p:nvSpPr>
        <p:spPr>
          <a:xfrm>
            <a:off x="5381902" y="1464773"/>
            <a:ext cx="6244045" cy="4708981"/>
          </a:xfrm>
          <a:prstGeom prst="rect">
            <a:avLst/>
          </a:prstGeom>
        </p:spPr>
        <p:txBody>
          <a:bodyPr wrap="square">
            <a:spAutoFit/>
          </a:bodyPr>
          <a:lstStyle/>
          <a:p>
            <a:pPr algn="r"/>
            <a:r>
              <a:rPr lang="ar-SA" sz="2000" b="1" dirty="0">
                <a:solidFill>
                  <a:schemeClr val="bg1"/>
                </a:solidFill>
                <a:effectLst>
                  <a:outerShdw blurRad="38100" dist="38100" dir="2700000" algn="tl">
                    <a:srgbClr val="000000">
                      <a:alpha val="43137"/>
                    </a:srgbClr>
                  </a:outerShdw>
                </a:effectLst>
              </a:rPr>
              <a:t>تتطلب اللوائح في ألمانيا من المنظمات وضع مخاطر الموارد البشرية المحتملة في نظام إدارة المخاطر. يتم ذلك لتعزيز إستراتيجية أعمال المنظمات ولكن إدارة الموارد البشرية الإستراتيجية هي عامل حاسم في تحقيق النجاح التنظيمي. وبالتالي، فإن عدم إدارة المخاطر في الموارد البشرية يمكن أن يكون له تأثير شديد على عملها. يمكن للمؤسسات تشكيل أنظمة إدارة مخاطر الموارد البشرية من خلال إشراك ثلاثة عناصر أساسية. العناصر هي مهمة وإستراتيجية الشركة وهيكلها وإدارة الموارد البشرية. يجب أن تتوافق هذه العناصر الثلاثة مع ممارسات الموارد البشرية في المنظمات لتصميم نظام مناسب لمخاطر الموارد البشرية. إن مشاركة الموظفين هي مفتاح النجاح، ولا يمكن لهذا النظام أن يزدهر إلا إذا كان الجميع على استعداد للمشاركة ودعمه. في ألمانيا، من المرجح أن تكون المؤسسات الأكبر قد أضافت بالفعل نظامًا لإدارة مخاطر الموارد البشرية إلى نظام إدارة المخاطر، مما يثير مسألة ما إذا كانت المؤسسات المتوسطة والصغيرة لا تركز بشكل كاف على أنظمة الموارد البشرية بشكل عام أو إذا لم يكن لديها موارد كافية لنفعل ذلك.</a:t>
            </a:r>
            <a:endParaRPr lang="fr-FR" sz="2000" b="1"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2011690" y="284258"/>
            <a:ext cx="10045342" cy="523220"/>
          </a:xfrm>
          <a:prstGeom prst="rect">
            <a:avLst/>
          </a:prstGeom>
        </p:spPr>
        <p:txBody>
          <a:bodyPr wrap="square">
            <a:spAutoFit/>
          </a:bodyPr>
          <a:lstStyle/>
          <a:p>
            <a:pPr algn="r"/>
            <a:r>
              <a:rPr lang="ar-DZ" altLang="ko-KR" sz="2800" b="1" dirty="0">
                <a:solidFill>
                  <a:schemeClr val="bg1"/>
                </a:solidFill>
                <a:cs typeface="Arial" pitchFamily="34" charset="0"/>
              </a:rPr>
              <a:t>مخاطر الموارد البشرية وإدارة  المخاطر على الصعيد الدولي مع التركيز على ألمانيا : </a:t>
            </a:r>
            <a:endParaRPr lang="fr-FR" sz="2800" dirty="0"/>
          </a:p>
        </p:txBody>
      </p:sp>
      <p:grpSp>
        <p:nvGrpSpPr>
          <p:cNvPr id="18" name="그룹 8">
            <a:extLst>
              <a:ext uri="{FF2B5EF4-FFF2-40B4-BE49-F238E27FC236}">
                <a16:creationId xmlns:a16="http://schemas.microsoft.com/office/drawing/2014/main" id="{FB9A0F49-02BF-409E-886A-CBB62C30DAD9}"/>
              </a:ext>
            </a:extLst>
          </p:cNvPr>
          <p:cNvGrpSpPr/>
          <p:nvPr/>
        </p:nvGrpSpPr>
        <p:grpSpPr>
          <a:xfrm>
            <a:off x="2090061" y="78376"/>
            <a:ext cx="9988193" cy="966653"/>
            <a:chOff x="2533699" y="5261221"/>
            <a:chExt cx="7104865" cy="776036"/>
          </a:xfrm>
        </p:grpSpPr>
        <p:sp>
          <p:nvSpPr>
            <p:cNvPr id="19" name="Freeform 20">
              <a:extLst>
                <a:ext uri="{FF2B5EF4-FFF2-40B4-BE49-F238E27FC236}">
                  <a16:creationId xmlns:a16="http://schemas.microsoft.com/office/drawing/2014/main" id="{154DD05F-77E6-4DCA-9E52-BD4E4AD1024D}"/>
                </a:ext>
              </a:extLst>
            </p:cNvPr>
            <p:cNvSpPr/>
            <p:nvPr/>
          </p:nvSpPr>
          <p:spPr>
            <a:xfrm>
              <a:off x="2826498" y="5261221"/>
              <a:ext cx="6812066" cy="655867"/>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Freeform 22">
              <a:extLst>
                <a:ext uri="{FF2B5EF4-FFF2-40B4-BE49-F238E27FC236}">
                  <a16:creationId xmlns:a16="http://schemas.microsoft.com/office/drawing/2014/main" id="{7649687E-497A-457A-B8FE-6E2EC62F47B6}"/>
                </a:ext>
              </a:extLst>
            </p:cNvPr>
            <p:cNvSpPr/>
            <p:nvPr/>
          </p:nvSpPr>
          <p:spPr>
            <a:xfrm rot="10800000">
              <a:off x="2533699" y="5652641"/>
              <a:ext cx="6812066" cy="384616"/>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21" name="Group 19">
            <a:extLst>
              <a:ext uri="{FF2B5EF4-FFF2-40B4-BE49-F238E27FC236}">
                <a16:creationId xmlns:a16="http://schemas.microsoft.com/office/drawing/2014/main" id="{8219121E-F8C1-4605-9174-97009C1C09AA}"/>
              </a:ext>
            </a:extLst>
          </p:cNvPr>
          <p:cNvGrpSpPr/>
          <p:nvPr/>
        </p:nvGrpSpPr>
        <p:grpSpPr>
          <a:xfrm>
            <a:off x="1779744" y="0"/>
            <a:ext cx="489865" cy="432070"/>
            <a:chOff x="5461149" y="925714"/>
            <a:chExt cx="230197" cy="203038"/>
          </a:xfrm>
          <a:solidFill>
            <a:schemeClr val="tx1">
              <a:lumMod val="75000"/>
              <a:lumOff val="25000"/>
            </a:schemeClr>
          </a:solidFill>
        </p:grpSpPr>
        <p:sp>
          <p:nvSpPr>
            <p:cNvPr id="22" name="Block Arc 28">
              <a:extLst>
                <a:ext uri="{FF2B5EF4-FFF2-40B4-BE49-F238E27FC236}">
                  <a16:creationId xmlns:a16="http://schemas.microsoft.com/office/drawing/2014/main" id="{5846941F-1EAB-4E94-AD17-A608F3818BCC}"/>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accent2"/>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Block Arc 28">
              <a:extLst>
                <a:ext uri="{FF2B5EF4-FFF2-40B4-BE49-F238E27FC236}">
                  <a16:creationId xmlns:a16="http://schemas.microsoft.com/office/drawing/2014/main" id="{6ACFC00E-8DA2-4AD5-894C-B6D48DAA3C8D}"/>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accent2"/>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4" name="Group 19">
            <a:extLst>
              <a:ext uri="{FF2B5EF4-FFF2-40B4-BE49-F238E27FC236}">
                <a16:creationId xmlns:a16="http://schemas.microsoft.com/office/drawing/2014/main" id="{8219121E-F8C1-4605-9174-97009C1C09AA}"/>
              </a:ext>
            </a:extLst>
          </p:cNvPr>
          <p:cNvGrpSpPr/>
          <p:nvPr/>
        </p:nvGrpSpPr>
        <p:grpSpPr>
          <a:xfrm rot="10800000">
            <a:off x="11629140" y="851583"/>
            <a:ext cx="489865" cy="432070"/>
            <a:chOff x="5461149" y="925714"/>
            <a:chExt cx="230197" cy="203038"/>
          </a:xfrm>
          <a:solidFill>
            <a:schemeClr val="tx1">
              <a:lumMod val="75000"/>
              <a:lumOff val="25000"/>
            </a:schemeClr>
          </a:solidFill>
        </p:grpSpPr>
        <p:sp>
          <p:nvSpPr>
            <p:cNvPr id="25" name="Block Arc 28">
              <a:extLst>
                <a:ext uri="{FF2B5EF4-FFF2-40B4-BE49-F238E27FC236}">
                  <a16:creationId xmlns:a16="http://schemas.microsoft.com/office/drawing/2014/main" id="{5846941F-1EAB-4E94-AD17-A608F3818BCC}"/>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accent2"/>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Block Arc 28">
              <a:extLst>
                <a:ext uri="{FF2B5EF4-FFF2-40B4-BE49-F238E27FC236}">
                  <a16:creationId xmlns:a16="http://schemas.microsoft.com/office/drawing/2014/main" id="{6ACFC00E-8DA2-4AD5-894C-B6D48DAA3C8D}"/>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accent2"/>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33691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FCE9FEF-1972-4E78-AB81-BC99DBDC61E2}"/>
              </a:ext>
            </a:extLst>
          </p:cNvPr>
          <p:cNvSpPr/>
          <p:nvPr/>
        </p:nvSpPr>
        <p:spPr>
          <a:xfrm>
            <a:off x="-158" y="3837597"/>
            <a:ext cx="12192000" cy="1684068"/>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8" name="Rectangle 5">
            <a:extLst>
              <a:ext uri="{FF2B5EF4-FFF2-40B4-BE49-F238E27FC236}">
                <a16:creationId xmlns:a16="http://schemas.microsoft.com/office/drawing/2014/main" id="{99F0B800-5771-4EA1-B264-562E32BB4917}"/>
              </a:ext>
            </a:extLst>
          </p:cNvPr>
          <p:cNvSpPr/>
          <p:nvPr/>
        </p:nvSpPr>
        <p:spPr>
          <a:xfrm>
            <a:off x="0" y="3989997"/>
            <a:ext cx="12192000" cy="1379269"/>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 name="TextBox 2">
            <a:extLst>
              <a:ext uri="{FF2B5EF4-FFF2-40B4-BE49-F238E27FC236}">
                <a16:creationId xmlns:a16="http://schemas.microsoft.com/office/drawing/2014/main" id="{211CC112-8DD5-4EC9-AA1C-E81C02107176}"/>
              </a:ext>
            </a:extLst>
          </p:cNvPr>
          <p:cNvSpPr txBox="1"/>
          <p:nvPr/>
        </p:nvSpPr>
        <p:spPr>
          <a:xfrm>
            <a:off x="0" y="3989997"/>
            <a:ext cx="12191916"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103031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a:extLst>
              <a:ext uri="{FF2B5EF4-FFF2-40B4-BE49-F238E27FC236}">
                <a16:creationId xmlns:a16="http://schemas.microsoft.com/office/drawing/2014/main" id="{E5FA87FE-7489-41E5-BF2D-6F6794208933}"/>
              </a:ext>
            </a:extLst>
          </p:cNvPr>
          <p:cNvSpPr/>
          <p:nvPr/>
        </p:nvSpPr>
        <p:spPr>
          <a:xfrm>
            <a:off x="209955" y="196453"/>
            <a:ext cx="11772090" cy="6465095"/>
          </a:xfrm>
          <a:prstGeom prst="frame">
            <a:avLst>
              <a:gd name="adj1" fmla="val 2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مربع نص 17"/>
          <p:cNvSpPr txBox="1"/>
          <p:nvPr/>
        </p:nvSpPr>
        <p:spPr>
          <a:xfrm>
            <a:off x="2795444" y="248193"/>
            <a:ext cx="1404552" cy="584775"/>
          </a:xfrm>
          <a:prstGeom prst="rect">
            <a:avLst/>
          </a:prstGeom>
        </p:spPr>
        <p:style>
          <a:lnRef idx="0">
            <a:scrgbClr r="0" g="0" b="0"/>
          </a:lnRef>
          <a:fillRef idx="1003">
            <a:schemeClr val="dk1"/>
          </a:fillRef>
          <a:effectRef idx="0">
            <a:scrgbClr r="0" g="0" b="0"/>
          </a:effectRef>
          <a:fontRef idx="major"/>
        </p:style>
        <p:txBody>
          <a:bodyPr wrap="none" rtlCol="1">
            <a:spAutoFit/>
          </a:bodyPr>
          <a:lstStyle/>
          <a:p>
            <a:r>
              <a:rPr lang="ar-DZ" sz="3200" b="1" dirty="0">
                <a:solidFill>
                  <a:schemeClr val="accent1"/>
                </a:solidFill>
                <a:effectLst>
                  <a:outerShdw blurRad="38100" dist="38100" dir="2700000" algn="tl">
                    <a:srgbClr val="000000">
                      <a:alpha val="43137"/>
                    </a:srgbClr>
                  </a:outerShdw>
                </a:effectLst>
              </a:rPr>
              <a:t>المقدمة :</a:t>
            </a:r>
            <a:endParaRPr lang="ar-SA" sz="3200" b="1" dirty="0">
              <a:solidFill>
                <a:schemeClr val="accent1"/>
              </a:solidFill>
              <a:effectLst>
                <a:outerShdw blurRad="38100" dist="38100" dir="2700000" algn="tl">
                  <a:srgbClr val="000000">
                    <a:alpha val="43137"/>
                  </a:srgbClr>
                </a:outerShdw>
              </a:effectLst>
            </a:endParaRPr>
          </a:p>
        </p:txBody>
      </p:sp>
      <p:sp>
        <p:nvSpPr>
          <p:cNvPr id="20" name="مربع نص 19"/>
          <p:cNvSpPr txBox="1"/>
          <p:nvPr/>
        </p:nvSpPr>
        <p:spPr>
          <a:xfrm>
            <a:off x="248196" y="1005840"/>
            <a:ext cx="7027816" cy="3046988"/>
          </a:xfrm>
          <a:prstGeom prst="rect">
            <a:avLst/>
          </a:prstGeom>
          <a:noFill/>
        </p:spPr>
        <p:txBody>
          <a:bodyPr wrap="square" rtlCol="1">
            <a:spAutoFit/>
          </a:bodyPr>
          <a:lstStyle/>
          <a:p>
            <a:pPr algn="r"/>
            <a:r>
              <a:rPr lang="ar-SA" sz="2400" b="1" dirty="0">
                <a:solidFill>
                  <a:schemeClr val="bg1"/>
                </a:solidFill>
                <a:effectLst>
                  <a:outerShdw blurRad="38100" dist="38100" dir="2700000" algn="tl">
                    <a:srgbClr val="000000">
                      <a:alpha val="43137"/>
                    </a:srgbClr>
                  </a:outerShdw>
                </a:effectLst>
              </a:rPr>
              <a:t>هناك علاقة إيجابية بين ممارسات إدارة الموارد البشرية وفعالية مؤسسة ما ونجاحها المستدام. يمكن أن تكون هذه العلاقة إيجابية فقط عندما تتم إدارة الموظفين والعاملين في المؤسسة والموارد الإضافية التي يجلبونها إلى العملية بشكل صحيح. العديد من المنظمات لديها إدارات للموارد البشرية ومعظمها لديها أنظمة لإدارة المخاطر. من المهم للمنظمات أن تدير جميع المخاطر المحتملة التي قد تتسبب في توقف عملها ، بما في ذلك المخاطر المتعلقة بالموارد البشرية أو ما يسمى بمخاطر الموارد البشرية.</a:t>
            </a:r>
          </a:p>
        </p:txBody>
      </p:sp>
      <p:sp>
        <p:nvSpPr>
          <p:cNvPr id="21" name="مستطيل 20"/>
          <p:cNvSpPr/>
          <p:nvPr/>
        </p:nvSpPr>
        <p:spPr>
          <a:xfrm>
            <a:off x="404949" y="3583968"/>
            <a:ext cx="3696178" cy="461665"/>
          </a:xfrm>
          <a:prstGeom prst="rect">
            <a:avLst/>
          </a:prstGeom>
        </p:spPr>
        <p:txBody>
          <a:bodyPr wrap="square">
            <a:spAutoFit/>
          </a:bodyPr>
          <a:lstStyle/>
          <a:p>
            <a:pPr algn="r"/>
            <a:r>
              <a:rPr lang="ar-DZ" sz="2400" b="1" dirty="0">
                <a:solidFill>
                  <a:schemeClr val="bg1"/>
                </a:solidFill>
                <a:effectLst>
                  <a:outerShdw blurRad="38100" dist="38100" dir="2700000" algn="tl">
                    <a:srgbClr val="000000">
                      <a:alpha val="43137"/>
                    </a:srgbClr>
                  </a:outerShdw>
                </a:effectLst>
              </a:rPr>
              <a:t>كذلك </a:t>
            </a:r>
            <a:r>
              <a:rPr lang="ar-SA" sz="2400" b="1" dirty="0">
                <a:solidFill>
                  <a:schemeClr val="bg1"/>
                </a:solidFill>
                <a:effectLst>
                  <a:outerShdw blurRad="38100" dist="38100" dir="2700000" algn="tl">
                    <a:srgbClr val="000000">
                      <a:alpha val="43137"/>
                    </a:srgbClr>
                  </a:outerShdw>
                </a:effectLst>
              </a:rPr>
              <a:t>من الضروري للمنظمات أن</a:t>
            </a:r>
            <a:r>
              <a:rPr lang="fr-FR" sz="2400" b="1" dirty="0">
                <a:solidFill>
                  <a:schemeClr val="bg1"/>
                </a:solidFill>
                <a:effectLst>
                  <a:outerShdw blurRad="38100" dist="38100" dir="2700000" algn="tl">
                    <a:srgbClr val="000000">
                      <a:alpha val="43137"/>
                    </a:srgbClr>
                  </a:outerShdw>
                </a:effectLst>
              </a:rPr>
              <a:t> </a:t>
            </a:r>
            <a:endParaRPr lang="ar-SA" sz="2400" b="1" dirty="0">
              <a:solidFill>
                <a:schemeClr val="bg1"/>
              </a:solidFill>
              <a:effectLst>
                <a:outerShdw blurRad="38100" dist="38100" dir="2700000" algn="tl">
                  <a:srgbClr val="000000">
                    <a:alpha val="43137"/>
                  </a:srgbClr>
                </a:outerShdw>
              </a:effectLst>
            </a:endParaRPr>
          </a:p>
        </p:txBody>
      </p:sp>
      <p:sp>
        <p:nvSpPr>
          <p:cNvPr id="22" name="مستطيل 21"/>
          <p:cNvSpPr/>
          <p:nvPr/>
        </p:nvSpPr>
        <p:spPr>
          <a:xfrm>
            <a:off x="101628" y="3962790"/>
            <a:ext cx="7128875" cy="461665"/>
          </a:xfrm>
          <a:prstGeom prst="rect">
            <a:avLst/>
          </a:prstGeom>
        </p:spPr>
        <p:txBody>
          <a:bodyPr wrap="none">
            <a:spAutoFit/>
          </a:bodyPr>
          <a:lstStyle/>
          <a:p>
            <a:pPr algn="r"/>
            <a:r>
              <a:rPr lang="ar-SA" sz="2400" b="1" dirty="0">
                <a:solidFill>
                  <a:schemeClr val="bg1"/>
                </a:solidFill>
                <a:effectLst>
                  <a:outerShdw blurRad="38100" dist="38100" dir="2700000" algn="tl">
                    <a:srgbClr val="000000">
                      <a:alpha val="43137"/>
                    </a:srgbClr>
                  </a:outerShdw>
                </a:effectLst>
              </a:rPr>
              <a:t>تدرك المكونات التي تشكل عوامل</a:t>
            </a:r>
            <a:r>
              <a:rPr lang="ar-DZ" sz="2400" b="1" dirty="0">
                <a:solidFill>
                  <a:schemeClr val="bg1"/>
                </a:solidFill>
                <a:effectLst>
                  <a:outerShdw blurRad="38100" dist="38100" dir="2700000" algn="tl">
                    <a:srgbClr val="000000">
                      <a:alpha val="43137"/>
                    </a:srgbClr>
                  </a:outerShdw>
                </a:effectLst>
              </a:rPr>
              <a:t> الخطر </a:t>
            </a:r>
            <a:r>
              <a:rPr lang="ar-SA" sz="2400" b="1" dirty="0">
                <a:solidFill>
                  <a:schemeClr val="bg1"/>
                </a:solidFill>
                <a:effectLst>
                  <a:outerShdw blurRad="38100" dist="38100" dir="2700000" algn="tl">
                    <a:srgbClr val="000000">
                      <a:alpha val="43137"/>
                    </a:srgbClr>
                  </a:outerShdw>
                </a:effectLst>
              </a:rPr>
              <a:t>الرئيسية للعمل بشكل منهجي </a:t>
            </a:r>
            <a:endParaRPr lang="ar-SA" sz="2400" b="1" dirty="0">
              <a:effectLst>
                <a:outerShdw blurRad="38100" dist="38100" dir="2700000" algn="tl">
                  <a:srgbClr val="000000">
                    <a:alpha val="43137"/>
                  </a:srgbClr>
                </a:outerShdw>
              </a:effectLst>
            </a:endParaRPr>
          </a:p>
        </p:txBody>
      </p:sp>
      <p:sp>
        <p:nvSpPr>
          <p:cNvPr id="23" name="مستطيل 22"/>
          <p:cNvSpPr/>
          <p:nvPr/>
        </p:nvSpPr>
        <p:spPr>
          <a:xfrm>
            <a:off x="326977" y="4380798"/>
            <a:ext cx="6939720" cy="461665"/>
          </a:xfrm>
          <a:prstGeom prst="rect">
            <a:avLst/>
          </a:prstGeom>
        </p:spPr>
        <p:txBody>
          <a:bodyPr wrap="none">
            <a:spAutoFit/>
          </a:bodyPr>
          <a:lstStyle/>
          <a:p>
            <a:pPr algn="r"/>
            <a:r>
              <a:rPr lang="ar-DZ" sz="2400" b="1" dirty="0">
                <a:solidFill>
                  <a:schemeClr val="bg1"/>
                </a:solidFill>
                <a:effectLst>
                  <a:outerShdw blurRad="38100" dist="38100" dir="2700000" algn="tl">
                    <a:srgbClr val="000000">
                      <a:alpha val="43137"/>
                    </a:srgbClr>
                  </a:outerShdw>
                </a:effectLst>
              </a:rPr>
              <a:t>و</a:t>
            </a:r>
            <a:r>
              <a:rPr lang="ar-SA" sz="2400" b="1" dirty="0">
                <a:solidFill>
                  <a:schemeClr val="bg1"/>
                </a:solidFill>
                <a:effectLst>
                  <a:outerShdw blurRad="38100" dist="38100" dir="2700000" algn="tl">
                    <a:srgbClr val="000000">
                      <a:alpha val="43137"/>
                    </a:srgbClr>
                  </a:outerShdw>
                </a:effectLst>
              </a:rPr>
              <a:t> التخفيف منها. إذا لم يتم تخفيف عوامل الخطر</a:t>
            </a:r>
            <a:r>
              <a:rPr lang="ar-DZ" sz="2400" b="1" dirty="0">
                <a:solidFill>
                  <a:schemeClr val="bg1"/>
                </a:solidFill>
                <a:effectLst>
                  <a:outerShdw blurRad="38100" dist="38100" dir="2700000" algn="tl">
                    <a:srgbClr val="000000">
                      <a:alpha val="43137"/>
                    </a:srgbClr>
                  </a:outerShdw>
                </a:effectLst>
              </a:rPr>
              <a:t> </a:t>
            </a:r>
            <a:r>
              <a:rPr lang="ar-SA" sz="2400" b="1" dirty="0">
                <a:solidFill>
                  <a:schemeClr val="bg1"/>
                </a:solidFill>
                <a:effectLst>
                  <a:outerShdw blurRad="38100" dist="38100" dir="2700000" algn="tl">
                    <a:srgbClr val="000000">
                      <a:alpha val="43137"/>
                    </a:srgbClr>
                  </a:outerShdw>
                </a:effectLst>
              </a:rPr>
              <a:t>فقد تفقد المنظمات  </a:t>
            </a:r>
          </a:p>
        </p:txBody>
      </p:sp>
      <p:sp>
        <p:nvSpPr>
          <p:cNvPr id="24" name="مستطيل 23"/>
          <p:cNvSpPr/>
          <p:nvPr/>
        </p:nvSpPr>
        <p:spPr>
          <a:xfrm>
            <a:off x="-1515291" y="4817068"/>
            <a:ext cx="8843554" cy="830997"/>
          </a:xfrm>
          <a:prstGeom prst="rect">
            <a:avLst/>
          </a:prstGeom>
        </p:spPr>
        <p:txBody>
          <a:bodyPr wrap="square">
            <a:spAutoFit/>
          </a:bodyPr>
          <a:lstStyle/>
          <a:p>
            <a:pPr algn="r"/>
            <a:r>
              <a:rPr lang="ar-DZ" sz="2400" b="1" dirty="0">
                <a:solidFill>
                  <a:schemeClr val="bg1"/>
                </a:solidFill>
                <a:effectLst>
                  <a:outerShdw blurRad="38100" dist="38100" dir="2700000" algn="tl">
                    <a:srgbClr val="000000">
                      <a:alpha val="43137"/>
                    </a:srgbClr>
                  </a:outerShdw>
                </a:effectLst>
              </a:rPr>
              <a:t>ميزتها </a:t>
            </a:r>
            <a:r>
              <a:rPr lang="ar-SA" sz="2400" b="1" dirty="0">
                <a:solidFill>
                  <a:schemeClr val="bg1"/>
                </a:solidFill>
                <a:effectLst>
                  <a:outerShdw blurRad="38100" dist="38100" dir="2700000" algn="tl">
                    <a:srgbClr val="000000">
                      <a:alpha val="43137"/>
                    </a:srgbClr>
                  </a:outerShdw>
                </a:effectLst>
              </a:rPr>
              <a:t>التنافسية وكذلك قد ينخفض ​​نجاحها في السوق إلى أجل غير</a:t>
            </a:r>
            <a:endParaRPr lang="ar-DZ" sz="2400" b="1" dirty="0">
              <a:solidFill>
                <a:schemeClr val="bg1"/>
              </a:solidFill>
              <a:effectLst>
                <a:outerShdw blurRad="38100" dist="38100" dir="2700000" algn="tl">
                  <a:srgbClr val="000000">
                    <a:alpha val="43137"/>
                  </a:srgbClr>
                </a:outerShdw>
              </a:effectLst>
            </a:endParaRPr>
          </a:p>
          <a:p>
            <a:pPr algn="r"/>
            <a:r>
              <a:rPr lang="fr-FR" sz="2400" b="1" dirty="0">
                <a:solidFill>
                  <a:schemeClr val="bg1"/>
                </a:solidFill>
                <a:effectLst>
                  <a:outerShdw blurRad="38100" dist="38100" dir="2700000" algn="tl">
                    <a:srgbClr val="000000">
                      <a:alpha val="43137"/>
                    </a:srgbClr>
                  </a:outerShdw>
                </a:effectLst>
              </a:rPr>
              <a:t>.</a:t>
            </a:r>
            <a:r>
              <a:rPr lang="ar-SA" sz="2400" b="1" dirty="0">
                <a:solidFill>
                  <a:schemeClr val="bg1"/>
                </a:solidFill>
                <a:effectLst>
                  <a:outerShdw blurRad="38100" dist="38100" dir="2700000" algn="tl">
                    <a:srgbClr val="000000">
                      <a:alpha val="43137"/>
                    </a:srgbClr>
                  </a:outerShdw>
                </a:effectLst>
              </a:rPr>
              <a:t> مسمى</a:t>
            </a:r>
          </a:p>
        </p:txBody>
      </p:sp>
    </p:spTree>
    <p:extLst>
      <p:ext uri="{BB962C8B-B14F-4D97-AF65-F5344CB8AC3E}">
        <p14:creationId xmlns:p14="http://schemas.microsoft.com/office/powerpoint/2010/main" val="84799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4FF5903-AAD1-488A-A957-70339EBC8FD1}"/>
              </a:ext>
            </a:extLst>
          </p:cNvPr>
          <p:cNvSpPr/>
          <p:nvPr/>
        </p:nvSpPr>
        <p:spPr>
          <a:xfrm>
            <a:off x="-1" y="2787409"/>
            <a:ext cx="9572018" cy="1684068"/>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 name="Rectangle 5">
            <a:extLst>
              <a:ext uri="{FF2B5EF4-FFF2-40B4-BE49-F238E27FC236}">
                <a16:creationId xmlns:a16="http://schemas.microsoft.com/office/drawing/2014/main" id="{D5E13F28-A81B-4891-AAD5-04B5F27F836B}"/>
              </a:ext>
            </a:extLst>
          </p:cNvPr>
          <p:cNvSpPr/>
          <p:nvPr/>
        </p:nvSpPr>
        <p:spPr>
          <a:xfrm>
            <a:off x="-1" y="2939809"/>
            <a:ext cx="9572018" cy="1379269"/>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TextBox 8">
            <a:extLst>
              <a:ext uri="{FF2B5EF4-FFF2-40B4-BE49-F238E27FC236}">
                <a16:creationId xmlns:a16="http://schemas.microsoft.com/office/drawing/2014/main" id="{83DA7A65-0873-4DC5-88A5-6470175E37BB}"/>
              </a:ext>
            </a:extLst>
          </p:cNvPr>
          <p:cNvSpPr txBox="1"/>
          <p:nvPr/>
        </p:nvSpPr>
        <p:spPr>
          <a:xfrm>
            <a:off x="522513" y="3093315"/>
            <a:ext cx="5016157" cy="1200329"/>
          </a:xfrm>
          <a:prstGeom prst="rect">
            <a:avLst/>
          </a:prstGeom>
          <a:noFill/>
        </p:spPr>
        <p:txBody>
          <a:bodyPr wrap="square" lIns="108000" rIns="108000" rtlCol="0">
            <a:spAutoFit/>
          </a:bodyPr>
          <a:lstStyle/>
          <a:p>
            <a:pPr algn="ctr"/>
            <a:r>
              <a:rPr lang="ar-DZ" altLang="ko-KR" sz="3600" b="1" dirty="0">
                <a:solidFill>
                  <a:schemeClr val="bg1"/>
                </a:solidFill>
                <a:cs typeface="Arial" pitchFamily="34" charset="0"/>
              </a:rPr>
              <a:t>تعريف إدارة مخاطر موارد بشرية </a:t>
            </a:r>
            <a:endParaRPr lang="ko-KR" altLang="en-US" sz="3600" b="1"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54EEA2-BB85-4D67-902A-006AB232D43C}"/>
              </a:ext>
            </a:extLst>
          </p:cNvPr>
          <p:cNvSpPr/>
          <p:nvPr/>
        </p:nvSpPr>
        <p:spPr>
          <a:xfrm>
            <a:off x="5721530" y="2116183"/>
            <a:ext cx="6470469" cy="29783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a:extLst>
              <a:ext uri="{FF2B5EF4-FFF2-40B4-BE49-F238E27FC236}">
                <a16:creationId xmlns:a16="http://schemas.microsoft.com/office/drawing/2014/main"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Rectangle 10">
            <a:extLst>
              <a:ext uri="{FF2B5EF4-FFF2-40B4-BE49-F238E27FC236}">
                <a16:creationId xmlns:a16="http://schemas.microsoft.com/office/drawing/2014/main" id="{A454EEA2-BB85-4D67-902A-006AB232D43C}"/>
              </a:ext>
            </a:extLst>
          </p:cNvPr>
          <p:cNvSpPr/>
          <p:nvPr/>
        </p:nvSpPr>
        <p:spPr>
          <a:xfrm>
            <a:off x="5721531" y="2103119"/>
            <a:ext cx="6470469" cy="3043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ZoneTexte 11"/>
          <p:cNvSpPr txBox="1"/>
          <p:nvPr/>
        </p:nvSpPr>
        <p:spPr>
          <a:xfrm>
            <a:off x="6178731" y="2690947"/>
            <a:ext cx="5290458" cy="1569660"/>
          </a:xfrm>
          <a:prstGeom prst="rect">
            <a:avLst/>
          </a:prstGeom>
          <a:noFill/>
        </p:spPr>
        <p:txBody>
          <a:bodyPr wrap="square" rtlCol="0">
            <a:spAutoFit/>
          </a:bodyPr>
          <a:lstStyle/>
          <a:p>
            <a:pPr algn="ctr"/>
            <a:r>
              <a:rPr lang="ar-DZ" sz="3200" b="1" dirty="0">
                <a:solidFill>
                  <a:srgbClr val="FFC000"/>
                </a:solidFill>
                <a:latin typeface="Arial" pitchFamily="34" charset="0"/>
                <a:cs typeface="Arial" pitchFamily="34" charset="0"/>
              </a:rPr>
              <a:t>هي استيعاب المخاطر التي يتعرض لها الموظفون وأنشطتهم والتنبؤ بالمخاطر والتخطيط للتقليل من احتمالية حدوثها </a:t>
            </a:r>
            <a:endParaRPr lang="fr-FR" sz="32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4FF5903-AAD1-488A-A957-70339EBC8FD1}"/>
              </a:ext>
            </a:extLst>
          </p:cNvPr>
          <p:cNvSpPr/>
          <p:nvPr/>
        </p:nvSpPr>
        <p:spPr>
          <a:xfrm>
            <a:off x="-1" y="2787409"/>
            <a:ext cx="9572018" cy="1684068"/>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 name="Rectangle 5">
            <a:extLst>
              <a:ext uri="{FF2B5EF4-FFF2-40B4-BE49-F238E27FC236}">
                <a16:creationId xmlns:a16="http://schemas.microsoft.com/office/drawing/2014/main" id="{D5E13F28-A81B-4891-AAD5-04B5F27F836B}"/>
              </a:ext>
            </a:extLst>
          </p:cNvPr>
          <p:cNvSpPr/>
          <p:nvPr/>
        </p:nvSpPr>
        <p:spPr>
          <a:xfrm>
            <a:off x="-1" y="2939809"/>
            <a:ext cx="9572018" cy="1379269"/>
          </a:xfrm>
          <a:prstGeom prst="rect">
            <a:avLst/>
          </a:prstGeom>
          <a:gradFill flip="none" rotWithShape="1">
            <a:gsLst>
              <a:gs pos="0">
                <a:schemeClr val="accent1">
                  <a:alpha val="60000"/>
                </a:schemeClr>
              </a:gs>
              <a:gs pos="10000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 name="ZoneTexte 5"/>
          <p:cNvSpPr txBox="1"/>
          <p:nvPr/>
        </p:nvSpPr>
        <p:spPr>
          <a:xfrm>
            <a:off x="2103895" y="3345794"/>
            <a:ext cx="2547492" cy="584775"/>
          </a:xfrm>
          <a:prstGeom prst="rect">
            <a:avLst/>
          </a:prstGeom>
          <a:noFill/>
        </p:spPr>
        <p:txBody>
          <a:bodyPr wrap="none" rtlCol="0">
            <a:spAutoFit/>
          </a:bodyPr>
          <a:lstStyle/>
          <a:p>
            <a:pPr lvl="0"/>
            <a:r>
              <a:rPr lang="ar-DZ" altLang="ko-KR" sz="3200" b="1">
                <a:solidFill>
                  <a:prstClr val="white"/>
                </a:solidFill>
                <a:cs typeface="Arial" pitchFamily="34" charset="0"/>
              </a:rPr>
              <a:t>المخاطر التنظيمية</a:t>
            </a:r>
            <a:endParaRPr kumimoji="0" lang="fr-F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cs typeface="+mn-cs"/>
            </a:endParaRPr>
          </a:p>
        </p:txBody>
      </p:sp>
    </p:spTree>
    <p:extLst>
      <p:ext uri="{BB962C8B-B14F-4D97-AF65-F5344CB8AC3E}">
        <p14:creationId xmlns:p14="http://schemas.microsoft.com/office/powerpoint/2010/main" val="286091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24072A0-E644-44FD-8B98-C13A1158CA75}"/>
              </a:ext>
            </a:extLst>
          </p:cNvPr>
          <p:cNvSpPr/>
          <p:nvPr/>
        </p:nvSpPr>
        <p:spPr>
          <a:xfrm>
            <a:off x="0" y="1183059"/>
            <a:ext cx="12192000" cy="1656184"/>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 name="Right Triangle 4">
            <a:extLst>
              <a:ext uri="{FF2B5EF4-FFF2-40B4-BE49-F238E27FC236}">
                <a16:creationId xmlns:a16="http://schemas.microsoft.com/office/drawing/2014/main" id="{DBDA5276-7683-48C5-9EED-760D7E71C897}"/>
              </a:ext>
            </a:extLst>
          </p:cNvPr>
          <p:cNvSpPr/>
          <p:nvPr/>
        </p:nvSpPr>
        <p:spPr>
          <a:xfrm rot="10800000">
            <a:off x="4336869" y="3409405"/>
            <a:ext cx="7341342" cy="2403565"/>
          </a:xfrm>
          <a:custGeom>
            <a:avLst/>
            <a:gdLst/>
            <a:ahLst/>
            <a:cxnLst/>
            <a:rect l="l" t="t" r="r" b="b"/>
            <a:pathLst>
              <a:path w="2684095"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0" name="ZoneTexte 9"/>
          <p:cNvSpPr txBox="1"/>
          <p:nvPr/>
        </p:nvSpPr>
        <p:spPr>
          <a:xfrm>
            <a:off x="6474635" y="1606730"/>
            <a:ext cx="344998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mn-cs"/>
              </a:rPr>
              <a:t>المخاطر التنظيمية :</a:t>
            </a:r>
            <a:endParaRPr kumimoji="0" lang="fr-FR"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cs typeface="+mn-cs"/>
            </a:endParaRPr>
          </a:p>
        </p:txBody>
      </p:sp>
      <p:sp>
        <p:nvSpPr>
          <p:cNvPr id="7" name="Rectangle 6">
            <a:extLst>
              <a:ext uri="{FF2B5EF4-FFF2-40B4-BE49-F238E27FC236}">
                <a16:creationId xmlns:a16="http://schemas.microsoft.com/office/drawing/2014/main" id="{F681D7A2-B598-4907-9E7E-2E242B35A0A6}"/>
              </a:ext>
            </a:extLst>
          </p:cNvPr>
          <p:cNvSpPr/>
          <p:nvPr/>
        </p:nvSpPr>
        <p:spPr>
          <a:xfrm>
            <a:off x="5764695" y="4065922"/>
            <a:ext cx="5473149" cy="1077218"/>
          </a:xfrm>
          <a:prstGeom prst="rect">
            <a:avLst/>
          </a:prstGeom>
        </p:spPr>
        <p:txBody>
          <a:bodyPr wrap="square">
            <a:spAutoFit/>
          </a:bodyPr>
          <a:lstStyle/>
          <a:p>
            <a:pPr algn="r"/>
            <a:r>
              <a:rPr lang="ar-DZ" sz="3200" b="1" dirty="0">
                <a:solidFill>
                  <a:schemeClr val="bg1"/>
                </a:solidFill>
                <a:effectLst>
                  <a:outerShdw blurRad="38100" dist="38100" dir="2700000" algn="tl">
                    <a:srgbClr val="000000">
                      <a:alpha val="43137"/>
                    </a:srgbClr>
                  </a:outerShdw>
                </a:effectLst>
              </a:rPr>
              <a:t>هي احتمال حدوث شيء سيكون له تأثير مباشر على أهداف العمل التنظيمية</a:t>
            </a:r>
          </a:p>
        </p:txBody>
      </p:sp>
    </p:spTree>
    <p:extLst>
      <p:ext uri="{BB962C8B-B14F-4D97-AF65-F5344CB8AC3E}">
        <p14:creationId xmlns:p14="http://schemas.microsoft.com/office/powerpoint/2010/main" val="387946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4AD2AA-68FB-4181-B557-3BD977A6D7D9}"/>
              </a:ext>
            </a:extLst>
          </p:cNvPr>
          <p:cNvSpPr/>
          <p:nvPr/>
        </p:nvSpPr>
        <p:spPr>
          <a:xfrm>
            <a:off x="2" y="0"/>
            <a:ext cx="60904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sp>
        <p:nvSpPr>
          <p:cNvPr id="4" name="Oval 1">
            <a:extLst>
              <a:ext uri="{FF2B5EF4-FFF2-40B4-BE49-F238E27FC236}">
                <a16:creationId xmlns:a16="http://schemas.microsoft.com/office/drawing/2014/main" id="{72482D10-05F6-46DA-A923-BF58B48ED36C}"/>
              </a:ext>
            </a:extLst>
          </p:cNvPr>
          <p:cNvSpPr/>
          <p:nvPr/>
        </p:nvSpPr>
        <p:spPr>
          <a:xfrm>
            <a:off x="4186214" y="1664301"/>
            <a:ext cx="1934291" cy="4562154"/>
          </a:xfrm>
          <a:custGeom>
            <a:avLst/>
            <a:gdLst/>
            <a:ahLst/>
            <a:cxnLst/>
            <a:rect l="l" t="t" r="r" b="b"/>
            <a:pathLst>
              <a:path w="1574056" h="3712516">
                <a:moveTo>
                  <a:pt x="1185390" y="3439800"/>
                </a:moveTo>
                <a:lnTo>
                  <a:pt x="1574056" y="3439800"/>
                </a:lnTo>
                <a:lnTo>
                  <a:pt x="1574056" y="3711512"/>
                </a:lnTo>
                <a:cubicBezTo>
                  <a:pt x="1569524" y="3712486"/>
                  <a:pt x="1564959" y="3712516"/>
                  <a:pt x="1560375" y="3712516"/>
                </a:cubicBezTo>
                <a:cubicBezTo>
                  <a:pt x="1353277" y="3712516"/>
                  <a:pt x="1185390" y="3651466"/>
                  <a:pt x="1185390" y="3576158"/>
                </a:cubicBezTo>
                <a:close/>
                <a:moveTo>
                  <a:pt x="1187034" y="3209086"/>
                </a:moveTo>
                <a:lnTo>
                  <a:pt x="1574056" y="3209086"/>
                </a:lnTo>
                <a:lnTo>
                  <a:pt x="1574056" y="3379553"/>
                </a:lnTo>
                <a:lnTo>
                  <a:pt x="1187034" y="3379553"/>
                </a:lnTo>
                <a:cubicBezTo>
                  <a:pt x="1148472" y="3379553"/>
                  <a:pt x="1117211" y="3348291"/>
                  <a:pt x="1117211" y="3309730"/>
                </a:cubicBezTo>
                <a:lnTo>
                  <a:pt x="1117211" y="3278908"/>
                </a:lnTo>
                <a:cubicBezTo>
                  <a:pt x="1117211" y="3240347"/>
                  <a:pt x="1148472" y="3209086"/>
                  <a:pt x="1187034" y="3209086"/>
                </a:cubicBezTo>
                <a:close/>
                <a:moveTo>
                  <a:pt x="1152944" y="2978372"/>
                </a:moveTo>
                <a:lnTo>
                  <a:pt x="1574056" y="2978372"/>
                </a:lnTo>
                <a:lnTo>
                  <a:pt x="1574056" y="3148838"/>
                </a:lnTo>
                <a:lnTo>
                  <a:pt x="1152944" y="3148838"/>
                </a:lnTo>
                <a:cubicBezTo>
                  <a:pt x="1114382" y="3148838"/>
                  <a:pt x="1083121" y="3117577"/>
                  <a:pt x="1083121" y="3079015"/>
                </a:cubicBezTo>
                <a:lnTo>
                  <a:pt x="1083121" y="3048195"/>
                </a:lnTo>
                <a:cubicBezTo>
                  <a:pt x="1083121" y="3009633"/>
                  <a:pt x="1114382" y="2978372"/>
                  <a:pt x="1152944" y="2978372"/>
                </a:cubicBezTo>
                <a:close/>
                <a:moveTo>
                  <a:pt x="1118855" y="2747657"/>
                </a:moveTo>
                <a:lnTo>
                  <a:pt x="1574056" y="2747657"/>
                </a:lnTo>
                <a:lnTo>
                  <a:pt x="1574056" y="2918124"/>
                </a:lnTo>
                <a:lnTo>
                  <a:pt x="1118855" y="2918124"/>
                </a:lnTo>
                <a:cubicBezTo>
                  <a:pt x="1080292" y="2918124"/>
                  <a:pt x="1049031" y="2886862"/>
                  <a:pt x="1049031" y="2848301"/>
                </a:cubicBezTo>
                <a:lnTo>
                  <a:pt x="1049031" y="2817480"/>
                </a:lnTo>
                <a:cubicBezTo>
                  <a:pt x="1049031" y="2778918"/>
                  <a:pt x="1080292" y="2747657"/>
                  <a:pt x="1118855" y="2747657"/>
                </a:cubicBezTo>
                <a:close/>
                <a:moveTo>
                  <a:pt x="0" y="1124141"/>
                </a:moveTo>
                <a:lnTo>
                  <a:pt x="338831" y="1171577"/>
                </a:lnTo>
                <a:lnTo>
                  <a:pt x="338831" y="1313886"/>
                </a:lnTo>
                <a:lnTo>
                  <a:pt x="0" y="1361322"/>
                </a:lnTo>
                <a:close/>
                <a:moveTo>
                  <a:pt x="1554171" y="440480"/>
                </a:moveTo>
                <a:lnTo>
                  <a:pt x="1556079" y="440627"/>
                </a:lnTo>
                <a:lnTo>
                  <a:pt x="1557986" y="440480"/>
                </a:lnTo>
                <a:lnTo>
                  <a:pt x="1574056" y="441292"/>
                </a:lnTo>
                <a:lnTo>
                  <a:pt x="1574056" y="647276"/>
                </a:lnTo>
                <a:cubicBezTo>
                  <a:pt x="1568831" y="646524"/>
                  <a:pt x="1563581" y="646469"/>
                  <a:pt x="1558320" y="646463"/>
                </a:cubicBezTo>
                <a:lnTo>
                  <a:pt x="1558320" y="646669"/>
                </a:lnTo>
                <a:lnTo>
                  <a:pt x="1556079" y="646496"/>
                </a:lnTo>
                <a:lnTo>
                  <a:pt x="1553836" y="646669"/>
                </a:lnTo>
                <a:lnTo>
                  <a:pt x="1553836" y="646463"/>
                </a:lnTo>
                <a:cubicBezTo>
                  <a:pt x="1096029" y="647001"/>
                  <a:pt x="725086" y="1018309"/>
                  <a:pt x="725086" y="1476254"/>
                </a:cubicBezTo>
                <a:cubicBezTo>
                  <a:pt x="725086" y="1786265"/>
                  <a:pt x="946342" y="2092231"/>
                  <a:pt x="1120548" y="2232013"/>
                </a:cubicBezTo>
                <a:cubicBezTo>
                  <a:pt x="1199979" y="2323913"/>
                  <a:pt x="1193682" y="2325796"/>
                  <a:pt x="1225960" y="2443415"/>
                </a:cubicBezTo>
                <a:cubicBezTo>
                  <a:pt x="1238820" y="2525888"/>
                  <a:pt x="1212768" y="2534131"/>
                  <a:pt x="1286669" y="2538418"/>
                </a:cubicBezTo>
                <a:lnTo>
                  <a:pt x="1340476" y="2537986"/>
                </a:lnTo>
                <a:lnTo>
                  <a:pt x="1159452" y="1395052"/>
                </a:lnTo>
                <a:cubicBezTo>
                  <a:pt x="1153113" y="1355030"/>
                  <a:pt x="1180418" y="1317448"/>
                  <a:pt x="1220440" y="1311109"/>
                </a:cubicBezTo>
                <a:lnTo>
                  <a:pt x="1222992" y="1310706"/>
                </a:lnTo>
                <a:cubicBezTo>
                  <a:pt x="1259366" y="1304944"/>
                  <a:pt x="1293725" y="1326975"/>
                  <a:pt x="1303139" y="1361495"/>
                </a:cubicBezTo>
                <a:cubicBezTo>
                  <a:pt x="1322616" y="1325549"/>
                  <a:pt x="1359221" y="1302638"/>
                  <a:pt x="1400784" y="1302638"/>
                </a:cubicBezTo>
                <a:cubicBezTo>
                  <a:pt x="1432374" y="1302638"/>
                  <a:pt x="1461099" y="1315874"/>
                  <a:pt x="1481946" y="1337999"/>
                </a:cubicBezTo>
                <a:cubicBezTo>
                  <a:pt x="1502792" y="1315874"/>
                  <a:pt x="1531518" y="1302638"/>
                  <a:pt x="1563108" y="1302638"/>
                </a:cubicBezTo>
                <a:lnTo>
                  <a:pt x="1574056" y="1304941"/>
                </a:lnTo>
                <a:lnTo>
                  <a:pt x="1574056" y="1558277"/>
                </a:lnTo>
                <a:cubicBezTo>
                  <a:pt x="1570569" y="1560394"/>
                  <a:pt x="1566859" y="1560580"/>
                  <a:pt x="1563108" y="1560580"/>
                </a:cubicBezTo>
                <a:cubicBezTo>
                  <a:pt x="1531518" y="1560580"/>
                  <a:pt x="1502792" y="1547345"/>
                  <a:pt x="1481946" y="1525219"/>
                </a:cubicBezTo>
                <a:cubicBezTo>
                  <a:pt x="1461099" y="1547345"/>
                  <a:pt x="1432374" y="1560580"/>
                  <a:pt x="1400784" y="1560580"/>
                </a:cubicBezTo>
                <a:cubicBezTo>
                  <a:pt x="1374899" y="1560580"/>
                  <a:pt x="1350936" y="1551693"/>
                  <a:pt x="1332765" y="1534787"/>
                </a:cubicBezTo>
                <a:lnTo>
                  <a:pt x="1491465" y="2536775"/>
                </a:lnTo>
                <a:lnTo>
                  <a:pt x="1553836" y="2536274"/>
                </a:lnTo>
                <a:lnTo>
                  <a:pt x="1553836" y="2536239"/>
                </a:lnTo>
                <a:lnTo>
                  <a:pt x="1556079" y="2536257"/>
                </a:lnTo>
                <a:lnTo>
                  <a:pt x="1558320" y="2536239"/>
                </a:lnTo>
                <a:lnTo>
                  <a:pt x="1558320" y="2536274"/>
                </a:lnTo>
                <a:lnTo>
                  <a:pt x="1574056" y="2536401"/>
                </a:lnTo>
                <a:lnTo>
                  <a:pt x="1574056" y="2685528"/>
                </a:lnTo>
                <a:lnTo>
                  <a:pt x="1556079" y="2685463"/>
                </a:lnTo>
                <a:lnTo>
                  <a:pt x="1201719" y="2686732"/>
                </a:lnTo>
                <a:cubicBezTo>
                  <a:pt x="1138954" y="2686732"/>
                  <a:pt x="1107192" y="2663167"/>
                  <a:pt x="1071683" y="2589474"/>
                </a:cubicBezTo>
                <a:cubicBezTo>
                  <a:pt x="1058025" y="2494014"/>
                  <a:pt x="1086076" y="2455536"/>
                  <a:pt x="1022516" y="2382309"/>
                </a:cubicBezTo>
                <a:cubicBezTo>
                  <a:pt x="809168" y="2211227"/>
                  <a:pt x="538010" y="1836414"/>
                  <a:pt x="538010" y="1456641"/>
                </a:cubicBezTo>
                <a:cubicBezTo>
                  <a:pt x="538010" y="895431"/>
                  <a:pt x="992961" y="440480"/>
                  <a:pt x="1554171" y="440480"/>
                </a:cubicBezTo>
                <a:close/>
                <a:moveTo>
                  <a:pt x="624942" y="234472"/>
                </a:moveTo>
                <a:lnTo>
                  <a:pt x="806400" y="524523"/>
                </a:lnTo>
                <a:lnTo>
                  <a:pt x="697385" y="615998"/>
                </a:lnTo>
                <a:lnTo>
                  <a:pt x="443250" y="386929"/>
                </a:lnTo>
                <a:close/>
                <a:moveTo>
                  <a:pt x="1437487" y="0"/>
                </a:moveTo>
                <a:lnTo>
                  <a:pt x="1574056" y="0"/>
                </a:lnTo>
                <a:lnTo>
                  <a:pt x="1574056" y="338831"/>
                </a:lnTo>
                <a:lnTo>
                  <a:pt x="1484923" y="3388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 name="Oval 1">
            <a:extLst>
              <a:ext uri="{FF2B5EF4-FFF2-40B4-BE49-F238E27FC236}">
                <a16:creationId xmlns:a16="http://schemas.microsoft.com/office/drawing/2014/main" id="{944F7BAF-EFB1-419B-AAEE-08A9DED4E29E}"/>
              </a:ext>
            </a:extLst>
          </p:cNvPr>
          <p:cNvSpPr/>
          <p:nvPr/>
        </p:nvSpPr>
        <p:spPr>
          <a:xfrm>
            <a:off x="6098775" y="1664856"/>
            <a:ext cx="1831423" cy="4561043"/>
          </a:xfrm>
          <a:custGeom>
            <a:avLst/>
            <a:gdLst/>
            <a:ahLst/>
            <a:cxnLst/>
            <a:rect l="l" t="t" r="r" b="b"/>
            <a:pathLst>
              <a:path w="1490346" h="3711612">
                <a:moveTo>
                  <a:pt x="0" y="3439800"/>
                </a:moveTo>
                <a:lnTo>
                  <a:pt x="362666" y="3439800"/>
                </a:lnTo>
                <a:lnTo>
                  <a:pt x="362666" y="3576158"/>
                </a:lnTo>
                <a:cubicBezTo>
                  <a:pt x="362666" y="3649966"/>
                  <a:pt x="201402" y="3710078"/>
                  <a:pt x="0" y="3711612"/>
                </a:cubicBezTo>
                <a:close/>
                <a:moveTo>
                  <a:pt x="0" y="3209086"/>
                </a:moveTo>
                <a:lnTo>
                  <a:pt x="361023" y="3209086"/>
                </a:lnTo>
                <a:cubicBezTo>
                  <a:pt x="399584" y="3209086"/>
                  <a:pt x="430845" y="3240347"/>
                  <a:pt x="430845" y="3278908"/>
                </a:cubicBezTo>
                <a:lnTo>
                  <a:pt x="430845" y="3309730"/>
                </a:lnTo>
                <a:cubicBezTo>
                  <a:pt x="430845" y="3348291"/>
                  <a:pt x="399584" y="3379553"/>
                  <a:pt x="361023" y="3379553"/>
                </a:cubicBezTo>
                <a:lnTo>
                  <a:pt x="0" y="3379553"/>
                </a:lnTo>
                <a:close/>
                <a:moveTo>
                  <a:pt x="0" y="2978372"/>
                </a:moveTo>
                <a:lnTo>
                  <a:pt x="395111" y="2978372"/>
                </a:lnTo>
                <a:cubicBezTo>
                  <a:pt x="433674" y="2978372"/>
                  <a:pt x="464935" y="3009633"/>
                  <a:pt x="464935" y="3048195"/>
                </a:cubicBezTo>
                <a:lnTo>
                  <a:pt x="464935" y="3079015"/>
                </a:lnTo>
                <a:cubicBezTo>
                  <a:pt x="464935" y="3117577"/>
                  <a:pt x="433674" y="3148838"/>
                  <a:pt x="395111" y="3148838"/>
                </a:cubicBezTo>
                <a:lnTo>
                  <a:pt x="0" y="3148838"/>
                </a:lnTo>
                <a:close/>
                <a:moveTo>
                  <a:pt x="0" y="2747657"/>
                </a:moveTo>
                <a:lnTo>
                  <a:pt x="429201" y="2747657"/>
                </a:lnTo>
                <a:cubicBezTo>
                  <a:pt x="467763" y="2747657"/>
                  <a:pt x="499024" y="2778918"/>
                  <a:pt x="499024" y="2817480"/>
                </a:cubicBezTo>
                <a:lnTo>
                  <a:pt x="499024" y="2848301"/>
                </a:lnTo>
                <a:cubicBezTo>
                  <a:pt x="499024" y="2886862"/>
                  <a:pt x="467763" y="2918124"/>
                  <a:pt x="429201" y="2918124"/>
                </a:cubicBezTo>
                <a:lnTo>
                  <a:pt x="0" y="2918124"/>
                </a:lnTo>
                <a:close/>
                <a:moveTo>
                  <a:pt x="1490346" y="1124141"/>
                </a:moveTo>
                <a:lnTo>
                  <a:pt x="1490346" y="1361322"/>
                </a:lnTo>
                <a:lnTo>
                  <a:pt x="1151515" y="1313886"/>
                </a:lnTo>
                <a:lnTo>
                  <a:pt x="1151515" y="1171577"/>
                </a:lnTo>
                <a:close/>
                <a:moveTo>
                  <a:pt x="0" y="441223"/>
                </a:moveTo>
                <a:cubicBezTo>
                  <a:pt x="554434" y="448456"/>
                  <a:pt x="1001452" y="900345"/>
                  <a:pt x="1001452" y="1456641"/>
                </a:cubicBezTo>
                <a:cubicBezTo>
                  <a:pt x="1001452" y="1836414"/>
                  <a:pt x="730294" y="2211227"/>
                  <a:pt x="516947" y="2382309"/>
                </a:cubicBezTo>
                <a:cubicBezTo>
                  <a:pt x="453387" y="2455536"/>
                  <a:pt x="481437" y="2494014"/>
                  <a:pt x="467779" y="2589474"/>
                </a:cubicBezTo>
                <a:cubicBezTo>
                  <a:pt x="432270" y="2663167"/>
                  <a:pt x="400510" y="2686732"/>
                  <a:pt x="337743" y="2686732"/>
                </a:cubicBezTo>
                <a:lnTo>
                  <a:pt x="0" y="2685523"/>
                </a:lnTo>
                <a:lnTo>
                  <a:pt x="0" y="2536390"/>
                </a:lnTo>
                <a:lnTo>
                  <a:pt x="47259" y="2536769"/>
                </a:lnTo>
                <a:lnTo>
                  <a:pt x="204029" y="1546960"/>
                </a:lnTo>
                <a:cubicBezTo>
                  <a:pt x="188844" y="1556019"/>
                  <a:pt x="171284" y="1560580"/>
                  <a:pt x="152738" y="1560580"/>
                </a:cubicBezTo>
                <a:cubicBezTo>
                  <a:pt x="121147" y="1560580"/>
                  <a:pt x="92422" y="1547345"/>
                  <a:pt x="71576" y="1525219"/>
                </a:cubicBezTo>
                <a:cubicBezTo>
                  <a:pt x="52889" y="1545052"/>
                  <a:pt x="27874" y="1557741"/>
                  <a:pt x="0" y="1558564"/>
                </a:cubicBezTo>
                <a:lnTo>
                  <a:pt x="0" y="1304654"/>
                </a:lnTo>
                <a:cubicBezTo>
                  <a:pt x="27874" y="1305477"/>
                  <a:pt x="52890" y="1318167"/>
                  <a:pt x="71576" y="1337999"/>
                </a:cubicBezTo>
                <a:cubicBezTo>
                  <a:pt x="92422" y="1315874"/>
                  <a:pt x="121147" y="1302638"/>
                  <a:pt x="152738" y="1302638"/>
                </a:cubicBezTo>
                <a:cubicBezTo>
                  <a:pt x="187837" y="1302638"/>
                  <a:pt x="219402" y="1318978"/>
                  <a:pt x="240484" y="1345647"/>
                </a:cubicBezTo>
                <a:cubicBezTo>
                  <a:pt x="253632" y="1317624"/>
                  <a:pt x="284261" y="1300934"/>
                  <a:pt x="316470" y="1306036"/>
                </a:cubicBezTo>
                <a:lnTo>
                  <a:pt x="319022" y="1306440"/>
                </a:lnTo>
                <a:cubicBezTo>
                  <a:pt x="359044" y="1312779"/>
                  <a:pt x="386348" y="1350361"/>
                  <a:pt x="380010" y="1390382"/>
                </a:cubicBezTo>
                <a:lnTo>
                  <a:pt x="198248" y="2537980"/>
                </a:lnTo>
                <a:lnTo>
                  <a:pt x="252793" y="2538418"/>
                </a:lnTo>
                <a:cubicBezTo>
                  <a:pt x="326693" y="2534131"/>
                  <a:pt x="300643" y="2525888"/>
                  <a:pt x="313502" y="2443415"/>
                </a:cubicBezTo>
                <a:cubicBezTo>
                  <a:pt x="345780" y="2325796"/>
                  <a:pt x="339483" y="2323913"/>
                  <a:pt x="418914" y="2232013"/>
                </a:cubicBezTo>
                <a:cubicBezTo>
                  <a:pt x="593120" y="2092231"/>
                  <a:pt x="814376" y="1786265"/>
                  <a:pt x="814376" y="1476254"/>
                </a:cubicBezTo>
                <a:cubicBezTo>
                  <a:pt x="814376" y="1023115"/>
                  <a:pt x="451179" y="654804"/>
                  <a:pt x="0" y="647205"/>
                </a:cubicBezTo>
                <a:close/>
                <a:moveTo>
                  <a:pt x="848581" y="234472"/>
                </a:moveTo>
                <a:lnTo>
                  <a:pt x="1030273" y="386929"/>
                </a:lnTo>
                <a:lnTo>
                  <a:pt x="776138" y="615998"/>
                </a:lnTo>
                <a:lnTo>
                  <a:pt x="667123" y="524523"/>
                </a:lnTo>
                <a:close/>
                <a:moveTo>
                  <a:pt x="0" y="0"/>
                </a:moveTo>
                <a:lnTo>
                  <a:pt x="101974" y="0"/>
                </a:lnTo>
                <a:lnTo>
                  <a:pt x="54538" y="338831"/>
                </a:lnTo>
                <a:lnTo>
                  <a:pt x="0" y="338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130501"/>
            <a:ext cx="11573197" cy="724247"/>
          </a:xfrm>
          <a:prstGeom prst="rect">
            <a:avLst/>
          </a:prstGeom>
        </p:spPr>
        <p:txBody>
          <a:bodyPr/>
          <a:lstStyle/>
          <a:p>
            <a:r>
              <a:rPr lang="ar-SA" dirty="0"/>
              <a:t>يمكن أن تكون المخاطر </a:t>
            </a:r>
            <a:r>
              <a:rPr lang="ar-SA" dirty="0">
                <a:solidFill>
                  <a:srgbClr val="FFC000"/>
                </a:solidFill>
              </a:rPr>
              <a:t>ا</a:t>
            </a:r>
            <a:r>
              <a:rPr lang="ar-SA" dirty="0">
                <a:solidFill>
                  <a:schemeClr val="tx1"/>
                </a:solidFill>
              </a:rPr>
              <a:t>لتنظيمية خارجية وداخلية</a:t>
            </a:r>
            <a:endParaRPr lang="en-US" dirty="0">
              <a:solidFill>
                <a:schemeClr val="tx1"/>
              </a:solidFill>
            </a:endParaRPr>
          </a:p>
        </p:txBody>
      </p:sp>
      <p:sp>
        <p:nvSpPr>
          <p:cNvPr id="30" name="ZoneTexte 29"/>
          <p:cNvSpPr txBox="1"/>
          <p:nvPr/>
        </p:nvSpPr>
        <p:spPr>
          <a:xfrm>
            <a:off x="8164287" y="1293223"/>
            <a:ext cx="3195105" cy="46166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ar-DZ" sz="2400" b="1" dirty="0">
                <a:solidFill>
                  <a:schemeClr val="bg1"/>
                </a:solidFill>
                <a:effectLst>
                  <a:outerShdw blurRad="38100" dist="38100" dir="2700000" algn="tl">
                    <a:srgbClr val="000000">
                      <a:alpha val="43137"/>
                    </a:srgbClr>
                  </a:outerShdw>
                </a:effectLst>
              </a:rPr>
              <a:t>المخاطر التنظيمية الخارجية : </a:t>
            </a:r>
            <a:endParaRPr lang="fr-FR" sz="2400" b="1" dirty="0">
              <a:solidFill>
                <a:schemeClr val="bg1"/>
              </a:solidFill>
              <a:effectLst>
                <a:outerShdw blurRad="38100" dist="38100" dir="2700000" algn="tl">
                  <a:srgbClr val="000000">
                    <a:alpha val="43137"/>
                  </a:srgbClr>
                </a:outerShdw>
              </a:effectLst>
            </a:endParaRPr>
          </a:p>
        </p:txBody>
      </p:sp>
      <p:sp>
        <p:nvSpPr>
          <p:cNvPr id="32" name="ZoneTexte 31"/>
          <p:cNvSpPr txBox="1"/>
          <p:nvPr/>
        </p:nvSpPr>
        <p:spPr>
          <a:xfrm>
            <a:off x="822962" y="1240970"/>
            <a:ext cx="2988319"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ar-DZ" sz="2400" b="1" dirty="0">
                <a:solidFill>
                  <a:schemeClr val="bg1"/>
                </a:solidFill>
                <a:effectLst>
                  <a:outerShdw blurRad="38100" dist="38100" dir="2700000" algn="tl">
                    <a:srgbClr val="000000">
                      <a:alpha val="43137"/>
                    </a:srgbClr>
                  </a:outerShdw>
                </a:effectLst>
              </a:rPr>
              <a:t>المخاطر التنظيمية الداخلية :</a:t>
            </a:r>
            <a:endParaRPr lang="fr-FR" sz="2400" b="1" dirty="0">
              <a:solidFill>
                <a:schemeClr val="bg1"/>
              </a:solidFill>
              <a:effectLst>
                <a:outerShdw blurRad="38100" dist="38100" dir="2700000" algn="tl">
                  <a:srgbClr val="000000">
                    <a:alpha val="43137"/>
                  </a:srgbClr>
                </a:outerShdw>
              </a:effectLst>
            </a:endParaRPr>
          </a:p>
        </p:txBody>
      </p:sp>
      <p:sp>
        <p:nvSpPr>
          <p:cNvPr id="33" name="Rectangle 32"/>
          <p:cNvSpPr/>
          <p:nvPr/>
        </p:nvSpPr>
        <p:spPr>
          <a:xfrm>
            <a:off x="8229599" y="2596384"/>
            <a:ext cx="3513910" cy="2246769"/>
          </a:xfrm>
          <a:prstGeom prst="rect">
            <a:avLst/>
          </a:prstGeom>
        </p:spPr>
        <p:txBody>
          <a:bodyPr wrap="square">
            <a:spAutoFit/>
          </a:bodyPr>
          <a:lstStyle/>
          <a:p>
            <a:pPr algn="r" rtl="1"/>
            <a:r>
              <a:rPr lang="ar-SA" sz="2800" b="1" dirty="0">
                <a:solidFill>
                  <a:schemeClr val="bg1"/>
                </a:solidFill>
                <a:effectLst>
                  <a:outerShdw blurRad="38100" dist="38100" dir="2700000" algn="tl">
                    <a:srgbClr val="000000">
                      <a:alpha val="43137"/>
                    </a:srgbClr>
                  </a:outerShdw>
                </a:effectLst>
              </a:rPr>
              <a:t>تنطوي المخاطر في السياق الخارجي على قيام المنظمات بالنظر إلى البيئة التي توجد فيها العملية، وإلا فقد يتم التغاضي عن بعض المخاط</a:t>
            </a:r>
            <a:r>
              <a:rPr lang="ar-DZ" sz="2800" b="1" dirty="0">
                <a:solidFill>
                  <a:schemeClr val="bg1"/>
                </a:solidFill>
                <a:effectLst>
                  <a:outerShdw blurRad="38100" dist="38100" dir="2700000" algn="tl">
                    <a:srgbClr val="000000">
                      <a:alpha val="43137"/>
                    </a:srgbClr>
                  </a:outerShdw>
                </a:effectLst>
              </a:rPr>
              <a:t>ر.</a:t>
            </a:r>
            <a:endParaRPr lang="fr-FR" sz="2800" b="1" dirty="0">
              <a:solidFill>
                <a:schemeClr val="bg1"/>
              </a:solidFill>
              <a:effectLst>
                <a:outerShdw blurRad="38100" dist="38100" dir="2700000" algn="tl">
                  <a:srgbClr val="000000">
                    <a:alpha val="43137"/>
                  </a:srgbClr>
                </a:outerShdw>
              </a:effectLst>
            </a:endParaRPr>
          </a:p>
        </p:txBody>
      </p:sp>
      <p:sp>
        <p:nvSpPr>
          <p:cNvPr id="34" name="Rectangle 33"/>
          <p:cNvSpPr/>
          <p:nvPr/>
        </p:nvSpPr>
        <p:spPr>
          <a:xfrm>
            <a:off x="65315" y="2635571"/>
            <a:ext cx="4049487" cy="2246769"/>
          </a:xfrm>
          <a:prstGeom prst="rect">
            <a:avLst/>
          </a:prstGeom>
        </p:spPr>
        <p:txBody>
          <a:bodyPr wrap="square">
            <a:spAutoFit/>
          </a:bodyPr>
          <a:lstStyle/>
          <a:p>
            <a:pPr algn="r"/>
            <a:r>
              <a:rPr lang="ar-SA" sz="2800" b="1" dirty="0">
                <a:solidFill>
                  <a:schemeClr val="bg1"/>
                </a:solidFill>
                <a:effectLst>
                  <a:outerShdw blurRad="38100" dist="38100" dir="2700000" algn="tl">
                    <a:srgbClr val="000000">
                      <a:alpha val="43137"/>
                    </a:srgbClr>
                  </a:outerShdw>
                </a:effectLst>
              </a:rPr>
              <a:t>تنطوي المخاطر في السياق الداخلي على أن ينظر الموظفون إلى العمل ذاته ويفكروا في جميع العوامل ذات الصلة التي تجعل </a:t>
            </a:r>
            <a:r>
              <a:rPr lang="ar-DZ" sz="2800" b="1" dirty="0" err="1">
                <a:solidFill>
                  <a:schemeClr val="bg1"/>
                </a:solidFill>
                <a:effectLst>
                  <a:outerShdw blurRad="38100" dist="38100" dir="2700000" algn="tl">
                    <a:srgbClr val="000000">
                      <a:alpha val="43137"/>
                    </a:srgbClr>
                  </a:outerShdw>
                </a:effectLst>
              </a:rPr>
              <a:t>ال</a:t>
            </a:r>
            <a:r>
              <a:rPr lang="ar-SA" sz="2800" b="1" dirty="0">
                <a:solidFill>
                  <a:schemeClr val="bg1"/>
                </a:solidFill>
                <a:effectLst>
                  <a:outerShdw blurRad="38100" dist="38100" dir="2700000" algn="tl">
                    <a:srgbClr val="000000">
                      <a:alpha val="43137"/>
                    </a:srgbClr>
                  </a:outerShdw>
                </a:effectLst>
              </a:rPr>
              <a:t>وظيفة عملية.</a:t>
            </a:r>
            <a:endParaRPr lang="fr-FR"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742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62498"/>
            <a:ext cx="11573197" cy="724247"/>
          </a:xfrm>
          <a:prstGeom prst="rect">
            <a:avLst/>
          </a:prstGeom>
        </p:spPr>
        <p:txBody>
          <a:bodyPr/>
          <a:lstStyle/>
          <a:p>
            <a:pPr rtl="1"/>
            <a:r>
              <a:rPr lang="ar-SA" b="1" dirty="0"/>
              <a:t>أنواع المخاطر الستة (</a:t>
            </a:r>
            <a:r>
              <a:rPr lang="fr-FR" b="1" dirty="0"/>
              <a:t>(</a:t>
            </a:r>
            <a:r>
              <a:rPr lang="en-US" b="1" dirty="0"/>
              <a:t>Sadgrove</a:t>
            </a:r>
            <a:endParaRPr lang="en-US" dirty="0"/>
          </a:p>
        </p:txBody>
      </p:sp>
      <p:sp>
        <p:nvSpPr>
          <p:cNvPr id="3" name="Oval 2">
            <a:extLst>
              <a:ext uri="{FF2B5EF4-FFF2-40B4-BE49-F238E27FC236}">
                <a16:creationId xmlns:a16="http://schemas.microsoft.com/office/drawing/2014/main" id="{E79834D1-F624-4166-B421-3E43CA9D2B0B}"/>
              </a:ext>
            </a:extLst>
          </p:cNvPr>
          <p:cNvSpPr/>
          <p:nvPr/>
        </p:nvSpPr>
        <p:spPr>
          <a:xfrm>
            <a:off x="5148064" y="2978332"/>
            <a:ext cx="1658427" cy="1768460"/>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grpSp>
        <p:nvGrpSpPr>
          <p:cNvPr id="5" name="Group 4">
            <a:extLst>
              <a:ext uri="{FF2B5EF4-FFF2-40B4-BE49-F238E27FC236}">
                <a16:creationId xmlns:a16="http://schemas.microsoft.com/office/drawing/2014/main" id="{E59FA802-E810-4939-81D9-2E39C94F6A25}"/>
              </a:ext>
            </a:extLst>
          </p:cNvPr>
          <p:cNvGrpSpPr/>
          <p:nvPr/>
        </p:nvGrpSpPr>
        <p:grpSpPr>
          <a:xfrm>
            <a:off x="3056707" y="1476103"/>
            <a:ext cx="5708469" cy="4963886"/>
            <a:chOff x="2273756" y="1481279"/>
            <a:chExt cx="4536201" cy="4823658"/>
          </a:xfrm>
        </p:grpSpPr>
        <p:sp>
          <p:nvSpPr>
            <p:cNvPr id="6" name="Donut 5">
              <a:extLst>
                <a:ext uri="{FF2B5EF4-FFF2-40B4-BE49-F238E27FC236}">
                  <a16:creationId xmlns:a16="http://schemas.microsoft.com/office/drawing/2014/main" id="{7947CF05-C943-432A-9C98-1D2D5363E4DB}"/>
                </a:ext>
              </a:extLst>
            </p:cNvPr>
            <p:cNvSpPr/>
            <p:nvPr/>
          </p:nvSpPr>
          <p:spPr>
            <a:xfrm>
              <a:off x="2771800" y="2179613"/>
              <a:ext cx="3553643" cy="3553643"/>
            </a:xfrm>
            <a:prstGeom prst="donut">
              <a:avLst>
                <a:gd name="adj" fmla="val 246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ounded Rectangle 6">
              <a:extLst>
                <a:ext uri="{FF2B5EF4-FFF2-40B4-BE49-F238E27FC236}">
                  <a16:creationId xmlns:a16="http://schemas.microsoft.com/office/drawing/2014/main" id="{2DABC22F-EAF8-4DFB-A4F3-C12CEFFBDEA9}"/>
                </a:ext>
              </a:extLst>
            </p:cNvPr>
            <p:cNvSpPr/>
            <p:nvPr/>
          </p:nvSpPr>
          <p:spPr>
            <a:xfrm>
              <a:off x="2942922" y="1579464"/>
              <a:ext cx="1346519" cy="1132183"/>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7">
              <a:extLst>
                <a:ext uri="{FF2B5EF4-FFF2-40B4-BE49-F238E27FC236}">
                  <a16:creationId xmlns:a16="http://schemas.microsoft.com/office/drawing/2014/main" id="{D618CCA7-2238-40DD-90EF-CF540E3FBF36}"/>
                </a:ext>
              </a:extLst>
            </p:cNvPr>
            <p:cNvSpPr/>
            <p:nvPr/>
          </p:nvSpPr>
          <p:spPr>
            <a:xfrm>
              <a:off x="5020102" y="1481279"/>
              <a:ext cx="1233012" cy="1248334"/>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ed Rectangle 8">
              <a:extLst>
                <a:ext uri="{FF2B5EF4-FFF2-40B4-BE49-F238E27FC236}">
                  <a16:creationId xmlns:a16="http://schemas.microsoft.com/office/drawing/2014/main" id="{CF0F378A-48E5-4779-BB28-9A5D000A77F0}"/>
                </a:ext>
              </a:extLst>
            </p:cNvPr>
            <p:cNvSpPr/>
            <p:nvPr/>
          </p:nvSpPr>
          <p:spPr>
            <a:xfrm>
              <a:off x="2953600" y="5101239"/>
              <a:ext cx="1170298" cy="1191004"/>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9">
              <a:extLst>
                <a:ext uri="{FF2B5EF4-FFF2-40B4-BE49-F238E27FC236}">
                  <a16:creationId xmlns:a16="http://schemas.microsoft.com/office/drawing/2014/main" id="{40C58A24-55B7-492E-BCB3-97B19C03E70C}"/>
                </a:ext>
              </a:extLst>
            </p:cNvPr>
            <p:cNvSpPr/>
            <p:nvPr/>
          </p:nvSpPr>
          <p:spPr>
            <a:xfrm>
              <a:off x="5020102" y="5101239"/>
              <a:ext cx="1133454" cy="1203698"/>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10">
              <a:extLst>
                <a:ext uri="{FF2B5EF4-FFF2-40B4-BE49-F238E27FC236}">
                  <a16:creationId xmlns:a16="http://schemas.microsoft.com/office/drawing/2014/main" id="{C7998396-880B-4C0F-A261-36A068AF84B7}"/>
                </a:ext>
              </a:extLst>
            </p:cNvPr>
            <p:cNvSpPr/>
            <p:nvPr/>
          </p:nvSpPr>
          <p:spPr>
            <a:xfrm>
              <a:off x="2273756" y="3378773"/>
              <a:ext cx="1146116" cy="1212496"/>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11">
              <a:extLst>
                <a:ext uri="{FF2B5EF4-FFF2-40B4-BE49-F238E27FC236}">
                  <a16:creationId xmlns:a16="http://schemas.microsoft.com/office/drawing/2014/main" id="{C83A4CC0-AD5E-473A-9C17-5FA49915F222}"/>
                </a:ext>
              </a:extLst>
            </p:cNvPr>
            <p:cNvSpPr/>
            <p:nvPr/>
          </p:nvSpPr>
          <p:spPr>
            <a:xfrm>
              <a:off x="5652119" y="3271111"/>
              <a:ext cx="1157838" cy="1171729"/>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7" name="ZoneTexte 36"/>
          <p:cNvSpPr txBox="1"/>
          <p:nvPr/>
        </p:nvSpPr>
        <p:spPr>
          <a:xfrm>
            <a:off x="2155371" y="3161211"/>
            <a:ext cx="184731" cy="369332"/>
          </a:xfrm>
          <a:prstGeom prst="rect">
            <a:avLst/>
          </a:prstGeom>
          <a:noFill/>
        </p:spPr>
        <p:txBody>
          <a:bodyPr wrap="none" rtlCol="0">
            <a:spAutoFit/>
          </a:bodyPr>
          <a:lstStyle/>
          <a:p>
            <a:endParaRPr lang="fr-FR" dirty="0"/>
          </a:p>
        </p:txBody>
      </p:sp>
      <p:sp>
        <p:nvSpPr>
          <p:cNvPr id="38" name="ZoneTexte 37"/>
          <p:cNvSpPr txBox="1"/>
          <p:nvPr/>
        </p:nvSpPr>
        <p:spPr>
          <a:xfrm>
            <a:off x="5055326" y="3422468"/>
            <a:ext cx="1776548" cy="369332"/>
          </a:xfrm>
          <a:prstGeom prst="rect">
            <a:avLst/>
          </a:prstGeom>
          <a:noFill/>
        </p:spPr>
        <p:txBody>
          <a:bodyPr wrap="square" rtlCol="0">
            <a:spAutoFit/>
          </a:bodyPr>
          <a:lstStyle/>
          <a:p>
            <a:pPr algn="r"/>
            <a:r>
              <a:rPr lang="ar-DZ" b="1" dirty="0">
                <a:solidFill>
                  <a:srgbClr val="FF0000"/>
                </a:solidFill>
                <a:effectLst>
                  <a:outerShdw blurRad="38100" dist="38100" dir="2700000" algn="tl">
                    <a:srgbClr val="000000">
                      <a:alpha val="43137"/>
                    </a:srgbClr>
                  </a:outerShdw>
                </a:effectLst>
              </a:rPr>
              <a:t>إدارة مخاطر الأعمال </a:t>
            </a:r>
            <a:endParaRPr lang="fr-FR" b="1" dirty="0">
              <a:solidFill>
                <a:srgbClr val="FF0000"/>
              </a:solidFill>
              <a:effectLst>
                <a:outerShdw blurRad="38100" dist="38100" dir="2700000" algn="tl">
                  <a:srgbClr val="000000">
                    <a:alpha val="43137"/>
                  </a:srgbClr>
                </a:outerShdw>
              </a:effectLst>
            </a:endParaRPr>
          </a:p>
        </p:txBody>
      </p:sp>
      <p:sp>
        <p:nvSpPr>
          <p:cNvPr id="39" name="ZoneTexte 38"/>
          <p:cNvSpPr txBox="1"/>
          <p:nvPr/>
        </p:nvSpPr>
        <p:spPr>
          <a:xfrm>
            <a:off x="6749541" y="1554479"/>
            <a:ext cx="1013419" cy="461665"/>
          </a:xfrm>
          <a:prstGeom prst="rect">
            <a:avLst/>
          </a:prstGeom>
          <a:noFill/>
        </p:spPr>
        <p:txBody>
          <a:bodyPr wrap="none" rtlCol="0">
            <a:spAutoFit/>
          </a:bodyPr>
          <a:lstStyle/>
          <a:p>
            <a:pPr algn="r"/>
            <a:r>
              <a:rPr lang="ar-DZ" sz="2400" b="1" dirty="0">
                <a:effectLst>
                  <a:outerShdw blurRad="38100" dist="38100" dir="2700000" algn="tl">
                    <a:srgbClr val="000000">
                      <a:alpha val="43137"/>
                    </a:srgbClr>
                  </a:outerShdw>
                </a:effectLst>
              </a:rPr>
              <a:t>التشغيل </a:t>
            </a:r>
            <a:endParaRPr lang="fr-FR" sz="2400" b="1" dirty="0">
              <a:effectLst>
                <a:outerShdw blurRad="38100" dist="38100" dir="2700000" algn="tl">
                  <a:srgbClr val="000000">
                    <a:alpha val="43137"/>
                  </a:srgbClr>
                </a:outerShdw>
              </a:effectLst>
            </a:endParaRPr>
          </a:p>
        </p:txBody>
      </p:sp>
      <p:sp>
        <p:nvSpPr>
          <p:cNvPr id="40" name="ZoneTexte 39"/>
          <p:cNvSpPr txBox="1"/>
          <p:nvPr/>
        </p:nvSpPr>
        <p:spPr>
          <a:xfrm>
            <a:off x="7345304" y="3496491"/>
            <a:ext cx="1406812" cy="461665"/>
          </a:xfrm>
          <a:prstGeom prst="rect">
            <a:avLst/>
          </a:prstGeom>
          <a:noFill/>
        </p:spPr>
        <p:txBody>
          <a:bodyPr wrap="square" rtlCol="0">
            <a:spAutoFit/>
          </a:bodyPr>
          <a:lstStyle/>
          <a:p>
            <a:pPr algn="r"/>
            <a:r>
              <a:rPr lang="ar-DZ" sz="2400" b="1" dirty="0">
                <a:effectLst>
                  <a:outerShdw blurRad="38100" dist="38100" dir="2700000" algn="tl">
                    <a:srgbClr val="000000">
                      <a:alpha val="43137"/>
                    </a:srgbClr>
                  </a:outerShdw>
                </a:effectLst>
              </a:rPr>
              <a:t>الإستراتيجية </a:t>
            </a:r>
            <a:endParaRPr lang="fr-FR" sz="2400" b="1" dirty="0">
              <a:effectLst>
                <a:outerShdw blurRad="38100" dist="38100" dir="2700000" algn="tl">
                  <a:srgbClr val="000000">
                    <a:alpha val="43137"/>
                  </a:srgbClr>
                </a:outerShdw>
              </a:effectLst>
            </a:endParaRPr>
          </a:p>
        </p:txBody>
      </p:sp>
      <p:sp>
        <p:nvSpPr>
          <p:cNvPr id="41" name="ZoneTexte 40"/>
          <p:cNvSpPr txBox="1"/>
          <p:nvPr/>
        </p:nvSpPr>
        <p:spPr>
          <a:xfrm>
            <a:off x="6798741" y="5403669"/>
            <a:ext cx="907621" cy="461665"/>
          </a:xfrm>
          <a:prstGeom prst="rect">
            <a:avLst/>
          </a:prstGeom>
          <a:noFill/>
        </p:spPr>
        <p:txBody>
          <a:bodyPr wrap="none" rtlCol="0">
            <a:spAutoFit/>
          </a:bodyPr>
          <a:lstStyle/>
          <a:p>
            <a:pPr algn="r"/>
            <a:r>
              <a:rPr lang="ar-DZ" sz="2400" b="1" dirty="0">
                <a:effectLst>
                  <a:outerShdw blurRad="38100" dist="38100" dir="2700000" algn="tl">
                    <a:srgbClr val="000000">
                      <a:alpha val="43137"/>
                    </a:srgbClr>
                  </a:outerShdw>
                </a:effectLst>
              </a:rPr>
              <a:t>الامتثال</a:t>
            </a:r>
            <a:endParaRPr lang="fr-FR" sz="2400" b="1" dirty="0">
              <a:effectLst>
                <a:outerShdw blurRad="38100" dist="38100" dir="2700000" algn="tl">
                  <a:srgbClr val="000000">
                    <a:alpha val="43137"/>
                  </a:srgbClr>
                </a:outerShdw>
              </a:effectLst>
            </a:endParaRPr>
          </a:p>
        </p:txBody>
      </p:sp>
      <p:sp>
        <p:nvSpPr>
          <p:cNvPr id="42" name="ZoneTexte 41"/>
          <p:cNvSpPr txBox="1"/>
          <p:nvPr/>
        </p:nvSpPr>
        <p:spPr>
          <a:xfrm>
            <a:off x="4279921" y="1641563"/>
            <a:ext cx="944489" cy="461665"/>
          </a:xfrm>
          <a:prstGeom prst="rect">
            <a:avLst/>
          </a:prstGeom>
          <a:noFill/>
        </p:spPr>
        <p:txBody>
          <a:bodyPr wrap="none" rtlCol="0">
            <a:spAutoFit/>
          </a:bodyPr>
          <a:lstStyle/>
          <a:p>
            <a:pPr algn="r"/>
            <a:r>
              <a:rPr lang="ar-DZ" sz="2400" b="1" dirty="0">
                <a:effectLst>
                  <a:outerShdw blurRad="38100" dist="38100" dir="2700000" algn="tl">
                    <a:srgbClr val="000000">
                      <a:alpha val="43137"/>
                    </a:srgbClr>
                  </a:outerShdw>
                </a:effectLst>
              </a:rPr>
              <a:t>المالي  </a:t>
            </a:r>
            <a:endParaRPr lang="fr-FR" sz="2400" b="1" dirty="0">
              <a:effectLst>
                <a:outerShdw blurRad="38100" dist="38100" dir="2700000" algn="tl">
                  <a:srgbClr val="000000">
                    <a:alpha val="43137"/>
                  </a:srgbClr>
                </a:outerShdw>
              </a:effectLst>
            </a:endParaRPr>
          </a:p>
        </p:txBody>
      </p:sp>
      <p:sp>
        <p:nvSpPr>
          <p:cNvPr id="43" name="ZoneTexte 42"/>
          <p:cNvSpPr txBox="1"/>
          <p:nvPr/>
        </p:nvSpPr>
        <p:spPr>
          <a:xfrm>
            <a:off x="3063341" y="3574867"/>
            <a:ext cx="1377300" cy="461665"/>
          </a:xfrm>
          <a:prstGeom prst="rect">
            <a:avLst/>
          </a:prstGeom>
          <a:noFill/>
        </p:spPr>
        <p:txBody>
          <a:bodyPr wrap="none" rtlCol="0">
            <a:spAutoFit/>
          </a:bodyPr>
          <a:lstStyle/>
          <a:p>
            <a:pPr algn="r"/>
            <a:r>
              <a:rPr lang="ar-DZ" sz="2400" b="1" dirty="0">
                <a:effectLst>
                  <a:outerShdw blurRad="38100" dist="38100" dir="2700000" algn="tl">
                    <a:srgbClr val="000000">
                      <a:alpha val="43137"/>
                    </a:srgbClr>
                  </a:outerShdw>
                </a:effectLst>
              </a:rPr>
              <a:t>التكنولوجيا </a:t>
            </a:r>
            <a:endParaRPr lang="fr-FR" sz="2400" b="1" dirty="0">
              <a:effectLst>
                <a:outerShdw blurRad="38100" dist="38100" dir="2700000" algn="tl">
                  <a:srgbClr val="000000">
                    <a:alpha val="43137"/>
                  </a:srgbClr>
                </a:outerShdw>
              </a:effectLst>
            </a:endParaRPr>
          </a:p>
        </p:txBody>
      </p:sp>
      <p:sp>
        <p:nvSpPr>
          <p:cNvPr id="44" name="ZoneTexte 43"/>
          <p:cNvSpPr txBox="1"/>
          <p:nvPr/>
        </p:nvSpPr>
        <p:spPr>
          <a:xfrm>
            <a:off x="4207000" y="5416729"/>
            <a:ext cx="886781" cy="461665"/>
          </a:xfrm>
          <a:prstGeom prst="rect">
            <a:avLst/>
          </a:prstGeom>
          <a:noFill/>
        </p:spPr>
        <p:txBody>
          <a:bodyPr wrap="none" rtlCol="0">
            <a:spAutoFit/>
          </a:bodyPr>
          <a:lstStyle/>
          <a:p>
            <a:pPr algn="r"/>
            <a:r>
              <a:rPr lang="ar-DZ" sz="2400" b="1" dirty="0">
                <a:effectLst>
                  <a:outerShdw blurRad="38100" dist="38100" dir="2700000" algn="tl">
                    <a:srgbClr val="000000">
                      <a:alpha val="43137"/>
                    </a:srgbClr>
                  </a:outerShdw>
                </a:effectLst>
              </a:rPr>
              <a:t>الأفراد </a:t>
            </a:r>
            <a:endParaRPr lang="fr-FR" sz="2400" b="1" dirty="0">
              <a:effectLst>
                <a:outerShdw blurRad="38100" dist="38100" dir="2700000" algn="tl">
                  <a:srgbClr val="000000">
                    <a:alpha val="43137"/>
                  </a:srgbClr>
                </a:outerShdw>
              </a:effectLst>
            </a:endParaRPr>
          </a:p>
        </p:txBody>
      </p:sp>
      <p:sp>
        <p:nvSpPr>
          <p:cNvPr id="45" name="Rectangle 44"/>
          <p:cNvSpPr/>
          <p:nvPr/>
        </p:nvSpPr>
        <p:spPr>
          <a:xfrm>
            <a:off x="6505302" y="1951110"/>
            <a:ext cx="1580605" cy="369332"/>
          </a:xfrm>
          <a:prstGeom prst="rect">
            <a:avLst/>
          </a:prstGeom>
        </p:spPr>
        <p:txBody>
          <a:bodyPr wrap="square">
            <a:spAutoFit/>
          </a:bodyPr>
          <a:lstStyle/>
          <a:p>
            <a:r>
              <a:rPr lang="fr-FR" b="1" dirty="0">
                <a:solidFill>
                  <a:schemeClr val="tx1">
                    <a:lumMod val="95000"/>
                    <a:lumOff val="5000"/>
                  </a:schemeClr>
                </a:solidFill>
                <a:effectLst>
                  <a:outerShdw blurRad="38100" dist="38100" dir="2700000" algn="tl">
                    <a:srgbClr val="000000">
                      <a:alpha val="43137"/>
                    </a:srgbClr>
                  </a:outerShdw>
                </a:effectLst>
                <a:latin typeface="Bodoni MT Black" pitchFamily="18" charset="0"/>
                <a:cs typeface="Arial" pitchFamily="34" charset="0"/>
              </a:rPr>
              <a:t>Operational</a:t>
            </a:r>
            <a:endParaRPr lang="fr-FR" dirty="0">
              <a:effectLst>
                <a:outerShdw blurRad="38100" dist="38100" dir="2700000" algn="tl">
                  <a:srgbClr val="000000">
                    <a:alpha val="43137"/>
                  </a:srgbClr>
                </a:outerShdw>
              </a:effectLst>
            </a:endParaRPr>
          </a:p>
        </p:txBody>
      </p:sp>
      <p:sp>
        <p:nvSpPr>
          <p:cNvPr id="46" name="ZoneTexte 45"/>
          <p:cNvSpPr txBox="1"/>
          <p:nvPr/>
        </p:nvSpPr>
        <p:spPr>
          <a:xfrm>
            <a:off x="7393576" y="3905794"/>
            <a:ext cx="1338828"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strategical</a:t>
            </a:r>
          </a:p>
        </p:txBody>
      </p:sp>
      <p:sp>
        <p:nvSpPr>
          <p:cNvPr id="47" name="ZoneTexte 46"/>
          <p:cNvSpPr txBox="1"/>
          <p:nvPr/>
        </p:nvSpPr>
        <p:spPr>
          <a:xfrm>
            <a:off x="3039286" y="4005941"/>
            <a:ext cx="1415772"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technology</a:t>
            </a:r>
          </a:p>
        </p:txBody>
      </p:sp>
      <p:sp>
        <p:nvSpPr>
          <p:cNvPr id="48" name="ZoneTexte 47"/>
          <p:cNvSpPr txBox="1"/>
          <p:nvPr/>
        </p:nvSpPr>
        <p:spPr>
          <a:xfrm>
            <a:off x="6531427" y="5852158"/>
            <a:ext cx="1454244"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compliance</a:t>
            </a:r>
          </a:p>
        </p:txBody>
      </p:sp>
      <p:sp>
        <p:nvSpPr>
          <p:cNvPr id="49" name="ZoneTexte 48"/>
          <p:cNvSpPr txBox="1"/>
          <p:nvPr/>
        </p:nvSpPr>
        <p:spPr>
          <a:xfrm>
            <a:off x="4206238" y="5852160"/>
            <a:ext cx="928459"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people</a:t>
            </a:r>
          </a:p>
        </p:txBody>
      </p:sp>
      <p:sp>
        <p:nvSpPr>
          <p:cNvPr id="50" name="ZoneTexte 49"/>
          <p:cNvSpPr txBox="1"/>
          <p:nvPr/>
        </p:nvSpPr>
        <p:spPr>
          <a:xfrm>
            <a:off x="4245426" y="1985551"/>
            <a:ext cx="1120820"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financial</a:t>
            </a:r>
          </a:p>
        </p:txBody>
      </p:sp>
      <p:sp>
        <p:nvSpPr>
          <p:cNvPr id="51" name="ZoneTexte 50"/>
          <p:cNvSpPr txBox="1"/>
          <p:nvPr/>
        </p:nvSpPr>
        <p:spPr>
          <a:xfrm>
            <a:off x="5146765" y="3762103"/>
            <a:ext cx="1762021" cy="646331"/>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rPr>
              <a:t>Business Risk</a:t>
            </a:r>
          </a:p>
          <a:p>
            <a:r>
              <a:rPr lang="fr-FR" b="1" dirty="0">
                <a:solidFill>
                  <a:srgbClr val="FF0000"/>
                </a:solidFill>
                <a:effectLst>
                  <a:outerShdw blurRad="38100" dist="38100" dir="2700000" algn="tl">
                    <a:srgbClr val="000000">
                      <a:alpha val="43137"/>
                    </a:srgbClr>
                  </a:outerShdw>
                </a:effectLst>
              </a:rPr>
              <a:t>Management</a:t>
            </a:r>
          </a:p>
        </p:txBody>
      </p:sp>
      <p:sp>
        <p:nvSpPr>
          <p:cNvPr id="53" name="ZoneTexte 52"/>
          <p:cNvSpPr txBox="1"/>
          <p:nvPr/>
        </p:nvSpPr>
        <p:spPr>
          <a:xfrm>
            <a:off x="8386351" y="1528355"/>
            <a:ext cx="2549416" cy="1015663"/>
          </a:xfrm>
          <a:prstGeom prst="rect">
            <a:avLst/>
          </a:prstGeom>
          <a:noFill/>
        </p:spPr>
        <p:txBody>
          <a:bodyPr wrap="none" rtlCol="0">
            <a:spAutoFit/>
          </a:bodyPr>
          <a:lstStyle/>
          <a:p>
            <a:r>
              <a:rPr lang="ar-DZ" sz="2000" b="1" dirty="0">
                <a:solidFill>
                  <a:schemeClr val="bg1"/>
                </a:solidFill>
                <a:effectLst>
                  <a:outerShdw blurRad="38100" dist="38100" dir="2700000" algn="tl">
                    <a:srgbClr val="000000">
                      <a:alpha val="43137"/>
                    </a:srgbClr>
                  </a:outerShdw>
                </a:effectLst>
              </a:rPr>
              <a:t>-توزيع ،الخدمات اللوجستية </a:t>
            </a:r>
          </a:p>
          <a:p>
            <a:pPr algn="r"/>
            <a:r>
              <a:rPr lang="ar-DZ" sz="2000" b="1" dirty="0">
                <a:solidFill>
                  <a:schemeClr val="bg1"/>
                </a:solidFill>
                <a:effectLst>
                  <a:outerShdw blurRad="38100" dist="38100" dir="2700000" algn="tl">
                    <a:srgbClr val="000000">
                      <a:alpha val="43137"/>
                    </a:srgbClr>
                  </a:outerShdw>
                </a:effectLst>
              </a:rPr>
              <a:t>-الموردون – جودة المنتج </a:t>
            </a:r>
          </a:p>
          <a:p>
            <a:pPr algn="r"/>
            <a:r>
              <a:rPr lang="ar-DZ" sz="2000" b="1" dirty="0">
                <a:solidFill>
                  <a:schemeClr val="bg1"/>
                </a:solidFill>
                <a:effectLst>
                  <a:outerShdw blurRad="38100" dist="38100" dir="2700000" algn="tl">
                    <a:srgbClr val="000000">
                      <a:alpha val="43137"/>
                    </a:srgbClr>
                  </a:outerShdw>
                </a:effectLst>
              </a:rPr>
              <a:t>-المشاريع .</a:t>
            </a:r>
          </a:p>
        </p:txBody>
      </p:sp>
      <p:sp>
        <p:nvSpPr>
          <p:cNvPr id="54" name="Rectangle 53"/>
          <p:cNvSpPr/>
          <p:nvPr/>
        </p:nvSpPr>
        <p:spPr>
          <a:xfrm>
            <a:off x="5647508" y="3395734"/>
            <a:ext cx="6096000" cy="1015663"/>
          </a:xfrm>
          <a:prstGeom prst="rect">
            <a:avLst/>
          </a:prstGeom>
        </p:spPr>
        <p:txBody>
          <a:bodyPr>
            <a:spAutoFit/>
          </a:bodyPr>
          <a:lstStyle/>
          <a:p>
            <a:pPr algn="r" rtl="1"/>
            <a:r>
              <a:rPr lang="ar-DZ" sz="2000" b="1" dirty="0">
                <a:solidFill>
                  <a:schemeClr val="bg1"/>
                </a:solidFill>
                <a:effectLst>
                  <a:outerShdw blurRad="38100" dist="38100" dir="2700000" algn="tl">
                    <a:srgbClr val="000000">
                      <a:alpha val="43137"/>
                    </a:srgbClr>
                  </a:outerShdw>
                </a:effectLst>
                <a:latin typeface="Arial" pitchFamily="34" charset="0"/>
                <a:cs typeface="Arial" pitchFamily="34" charset="0"/>
              </a:rPr>
              <a:t>-الأسواق -المنافسين</a:t>
            </a:r>
          </a:p>
          <a:p>
            <a:pPr algn="r" rtl="1"/>
            <a:r>
              <a:rPr lang="ar-DZ" sz="2000" b="1" dirty="0">
                <a:solidFill>
                  <a:schemeClr val="bg1"/>
                </a:solidFill>
                <a:effectLst>
                  <a:outerShdw blurRad="38100" dist="38100" dir="2700000" algn="tl">
                    <a:srgbClr val="000000">
                      <a:alpha val="43137"/>
                    </a:srgbClr>
                  </a:outerShdw>
                </a:effectLst>
                <a:latin typeface="Arial" pitchFamily="34" charset="0"/>
                <a:cs typeface="Arial" pitchFamily="34" charset="0"/>
              </a:rPr>
              <a:t>-العقود -التقاضي </a:t>
            </a:r>
          </a:p>
          <a:p>
            <a:pPr algn="r" rtl="1"/>
            <a:r>
              <a:rPr lang="ar-DZ" sz="2000" b="1" dirty="0">
                <a:solidFill>
                  <a:schemeClr val="bg1"/>
                </a:solidFill>
                <a:effectLst>
                  <a:outerShdw blurRad="38100" dist="38100" dir="2700000" algn="tl">
                    <a:srgbClr val="000000">
                      <a:alpha val="43137"/>
                    </a:srgbClr>
                  </a:outerShdw>
                </a:effectLst>
                <a:latin typeface="Arial" pitchFamily="34" charset="0"/>
                <a:cs typeface="Arial" pitchFamily="34" charset="0"/>
              </a:rPr>
              <a:t>-الاستحواذ على الملكية الفكرية </a:t>
            </a:r>
            <a:endParaRPr lang="fr-FR"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5" name="Rectangle 54"/>
          <p:cNvSpPr/>
          <p:nvPr/>
        </p:nvSpPr>
        <p:spPr>
          <a:xfrm>
            <a:off x="5340149" y="5459669"/>
            <a:ext cx="6096000" cy="1015663"/>
          </a:xfrm>
          <a:prstGeom prst="rect">
            <a:avLst/>
          </a:prstGeom>
        </p:spPr>
        <p:txBody>
          <a:bodyPr>
            <a:spAutoFit/>
          </a:bodyPr>
          <a:lstStyle/>
          <a:p>
            <a:pPr algn="r" rtl="1"/>
            <a:r>
              <a:rPr lang="ar-DZ" sz="20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الضريبة  -الأوراق المالية  -القوانين </a:t>
            </a:r>
          </a:p>
          <a:p>
            <a:pPr algn="r" rtl="1"/>
            <a:r>
              <a:rPr lang="ar-DZ" sz="20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-المعايير المحاسبية  -الضوابط الداخلية </a:t>
            </a:r>
          </a:p>
          <a:p>
            <a:pPr algn="r" rtl="1"/>
            <a:r>
              <a:rPr lang="ar-DZ" sz="20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-الأخلاق </a:t>
            </a:r>
            <a:endParaRPr lang="fr-FR" sz="2000" dirty="0">
              <a:effectLst>
                <a:outerShdw blurRad="38100" dist="38100" dir="2700000" algn="tl">
                  <a:srgbClr val="000000">
                    <a:alpha val="43137"/>
                  </a:srgbClr>
                </a:outerShdw>
              </a:effectLst>
            </a:endParaRPr>
          </a:p>
        </p:txBody>
      </p:sp>
      <p:sp>
        <p:nvSpPr>
          <p:cNvPr id="56" name="Rectangle 55"/>
          <p:cNvSpPr/>
          <p:nvPr/>
        </p:nvSpPr>
        <p:spPr>
          <a:xfrm>
            <a:off x="470647" y="1748846"/>
            <a:ext cx="3240996" cy="646331"/>
          </a:xfrm>
          <a:prstGeom prst="rect">
            <a:avLst/>
          </a:prstGeom>
        </p:spPr>
        <p:txBody>
          <a:bodyPr wrap="square">
            <a:spAutoFit/>
          </a:bodyPr>
          <a:lstStyle/>
          <a:p>
            <a:pPr algn="r" rtl="1"/>
            <a:r>
              <a:rPr lang="ar-DZ" b="1" dirty="0">
                <a:solidFill>
                  <a:schemeClr val="bg1"/>
                </a:solidFill>
                <a:latin typeface="Arial" pitchFamily="34" charset="0"/>
              </a:rPr>
              <a:t>-أسعار الصرف السيولة -أسعار الفائدة</a:t>
            </a:r>
          </a:p>
          <a:p>
            <a:pPr algn="r" rtl="1"/>
            <a:r>
              <a:rPr lang="ar-DZ" b="1" dirty="0">
                <a:solidFill>
                  <a:schemeClr val="bg1"/>
                </a:solidFill>
                <a:latin typeface="Arial" pitchFamily="34" charset="0"/>
              </a:rPr>
              <a:t> -التكاليف –الائتمانات الربحية</a:t>
            </a:r>
            <a:r>
              <a:rPr lang="ar-DZ" dirty="0">
                <a:solidFill>
                  <a:schemeClr val="bg1"/>
                </a:solidFill>
              </a:rPr>
              <a:t> </a:t>
            </a:r>
            <a:endParaRPr lang="fr-FR" dirty="0">
              <a:solidFill>
                <a:schemeClr val="bg1"/>
              </a:solidFill>
            </a:endParaRPr>
          </a:p>
        </p:txBody>
      </p:sp>
      <p:sp>
        <p:nvSpPr>
          <p:cNvPr id="57" name="Rectangle 56"/>
          <p:cNvSpPr/>
          <p:nvPr/>
        </p:nvSpPr>
        <p:spPr>
          <a:xfrm>
            <a:off x="-600898" y="3557841"/>
            <a:ext cx="3159181" cy="1015663"/>
          </a:xfrm>
          <a:prstGeom prst="rect">
            <a:avLst/>
          </a:prstGeom>
        </p:spPr>
        <p:txBody>
          <a:bodyPr wrap="square">
            <a:spAutoFit/>
          </a:bodyPr>
          <a:lstStyle/>
          <a:p>
            <a:pPr algn="r"/>
            <a:r>
              <a:rPr lang="ar-DZ" sz="2000" b="1" dirty="0">
                <a:solidFill>
                  <a:schemeClr val="bg1"/>
                </a:solidFill>
                <a:effectLst>
                  <a:outerShdw blurRad="38100" dist="38100" dir="2700000" algn="tl">
                    <a:srgbClr val="000000">
                      <a:alpha val="43137"/>
                    </a:srgbClr>
                  </a:outerShdw>
                </a:effectLst>
                <a:latin typeface="Arial" pitchFamily="34" charset="0"/>
                <a:cs typeface="Arial" pitchFamily="34" charset="0"/>
              </a:rPr>
              <a:t>الاستخدام السيئ للتغيرات التكنولوجية يؤدي إلى فشل التكنولوجيا </a:t>
            </a:r>
            <a:endParaRPr lang="fr-FR" sz="2000" dirty="0">
              <a:effectLst>
                <a:outerShdw blurRad="38100" dist="38100" dir="2700000" algn="tl">
                  <a:srgbClr val="000000">
                    <a:alpha val="43137"/>
                  </a:srgbClr>
                </a:outerShdw>
              </a:effectLst>
            </a:endParaRPr>
          </a:p>
        </p:txBody>
      </p:sp>
      <p:sp>
        <p:nvSpPr>
          <p:cNvPr id="58" name="Rectangle 57"/>
          <p:cNvSpPr/>
          <p:nvPr/>
        </p:nvSpPr>
        <p:spPr>
          <a:xfrm>
            <a:off x="13448" y="5515361"/>
            <a:ext cx="3408638" cy="923330"/>
          </a:xfrm>
          <a:prstGeom prst="rect">
            <a:avLst/>
          </a:prstGeom>
        </p:spPr>
        <p:txBody>
          <a:bodyPr wrap="square">
            <a:spAutoFit/>
          </a:bodyPr>
          <a:lstStyle/>
          <a:p>
            <a:pPr algn="r" rtl="1">
              <a:buFontTx/>
              <a:buChar char="-"/>
            </a:pPr>
            <a:r>
              <a:rPr lang="ar-DZ" b="1" dirty="0">
                <a:solidFill>
                  <a:schemeClr val="bg1"/>
                </a:solidFill>
                <a:latin typeface="Arial" pitchFamily="34" charset="0"/>
                <a:cs typeface="Arial" pitchFamily="34" charset="0"/>
              </a:rPr>
              <a:t>الاحتيال</a:t>
            </a:r>
            <a:endParaRPr lang="fr-FR" b="1" dirty="0">
              <a:solidFill>
                <a:schemeClr val="bg1"/>
              </a:solidFill>
              <a:latin typeface="Arial" pitchFamily="34" charset="0"/>
              <a:cs typeface="Arial" pitchFamily="34" charset="0"/>
            </a:endParaRPr>
          </a:p>
          <a:p>
            <a:pPr algn="r" rtl="1">
              <a:buFontTx/>
              <a:buChar char="-"/>
            </a:pPr>
            <a:r>
              <a:rPr lang="ar-DZ" b="1" dirty="0">
                <a:solidFill>
                  <a:schemeClr val="bg1"/>
                </a:solidFill>
                <a:latin typeface="Arial" pitchFamily="34" charset="0"/>
                <a:cs typeface="Arial" pitchFamily="34" charset="0"/>
              </a:rPr>
              <a:t>عدم الكفاءة العمل الصناعي</a:t>
            </a:r>
            <a:endParaRPr lang="fr-FR" b="1" dirty="0">
              <a:solidFill>
                <a:schemeClr val="bg1"/>
              </a:solidFill>
              <a:latin typeface="Arial" pitchFamily="34" charset="0"/>
              <a:cs typeface="Arial" pitchFamily="34" charset="0"/>
            </a:endParaRPr>
          </a:p>
          <a:p>
            <a:pPr algn="r" rtl="1"/>
            <a:r>
              <a:rPr lang="ar-DZ" b="1" dirty="0">
                <a:solidFill>
                  <a:schemeClr val="bg1"/>
                </a:solidFill>
                <a:latin typeface="Arial" pitchFamily="34" charset="0"/>
                <a:cs typeface="Arial" pitchFamily="34" charset="0"/>
              </a:rPr>
              <a:t> </a:t>
            </a:r>
            <a:r>
              <a:rPr lang="fr-FR" b="1" dirty="0">
                <a:solidFill>
                  <a:schemeClr val="bg1"/>
                </a:solidFill>
                <a:latin typeface="Arial" pitchFamily="34" charset="0"/>
                <a:cs typeface="Arial" pitchFamily="34" charset="0"/>
              </a:rPr>
              <a:t>-</a:t>
            </a:r>
            <a:r>
              <a:rPr lang="ar-DZ" b="1" dirty="0">
                <a:solidFill>
                  <a:schemeClr val="bg1"/>
                </a:solidFill>
                <a:latin typeface="Arial" pitchFamily="34" charset="0"/>
                <a:cs typeface="Arial" pitchFamily="34" charset="0"/>
              </a:rPr>
              <a:t>عدم وجود موهبة</a:t>
            </a:r>
            <a:r>
              <a:rPr lang="ar-DZ" dirty="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1815976364"/>
      </p:ext>
    </p:extLst>
  </p:cSld>
  <p:clrMapOvr>
    <a:masterClrMapping/>
  </p:clrMapOvr>
</p:sld>
</file>

<file path=ppt/theme/theme1.xml><?xml version="1.0" encoding="utf-8"?>
<a:theme xmlns:a="http://schemas.openxmlformats.org/drawingml/2006/main" name="Cover and End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893</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Bodoni MT Black</vt:lpstr>
      <vt:lpstr>Simplified Arabic</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Brahim</cp:lastModifiedBy>
  <cp:revision>235</cp:revision>
  <dcterms:created xsi:type="dcterms:W3CDTF">2019-01-14T06:35:35Z</dcterms:created>
  <dcterms:modified xsi:type="dcterms:W3CDTF">2020-04-24T22:40:58Z</dcterms:modified>
</cp:coreProperties>
</file>