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93D9D-847C-4F31-9C77-367C15AA2119}" type="datetimeFigureOut">
              <a:rPr lang="fr-FR" smtClean="0"/>
              <a:t>10/04/2020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6D71-A17C-4136-B9C4-7C46A1867FA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93D9D-847C-4F31-9C77-367C15AA2119}" type="datetimeFigureOut">
              <a:rPr lang="fr-FR" smtClean="0"/>
              <a:t>10/04/2020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6D71-A17C-4136-B9C4-7C46A1867FA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93D9D-847C-4F31-9C77-367C15AA2119}" type="datetimeFigureOut">
              <a:rPr lang="fr-FR" smtClean="0"/>
              <a:t>10/04/2020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6D71-A17C-4136-B9C4-7C46A1867FA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93D9D-847C-4F31-9C77-367C15AA2119}" type="datetimeFigureOut">
              <a:rPr lang="fr-FR" smtClean="0"/>
              <a:t>10/04/2020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6D71-A17C-4136-B9C4-7C46A1867FA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93D9D-847C-4F31-9C77-367C15AA2119}" type="datetimeFigureOut">
              <a:rPr lang="fr-FR" smtClean="0"/>
              <a:t>10/04/2020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6D71-A17C-4136-B9C4-7C46A1867FA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93D9D-847C-4F31-9C77-367C15AA2119}" type="datetimeFigureOut">
              <a:rPr lang="fr-FR" smtClean="0"/>
              <a:t>10/04/2020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6D71-A17C-4136-B9C4-7C46A1867FA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93D9D-847C-4F31-9C77-367C15AA2119}" type="datetimeFigureOut">
              <a:rPr lang="fr-FR" smtClean="0"/>
              <a:t>10/04/2020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6D71-A17C-4136-B9C4-7C46A1867FA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93D9D-847C-4F31-9C77-367C15AA2119}" type="datetimeFigureOut">
              <a:rPr lang="fr-FR" smtClean="0"/>
              <a:t>10/04/2020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6D71-A17C-4136-B9C4-7C46A1867FA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93D9D-847C-4F31-9C77-367C15AA2119}" type="datetimeFigureOut">
              <a:rPr lang="fr-FR" smtClean="0"/>
              <a:t>10/04/2020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6D71-A17C-4136-B9C4-7C46A1867FA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93D9D-847C-4F31-9C77-367C15AA2119}" type="datetimeFigureOut">
              <a:rPr lang="fr-FR" smtClean="0"/>
              <a:t>10/04/2020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6D71-A17C-4136-B9C4-7C46A1867FA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93D9D-847C-4F31-9C77-367C15AA2119}" type="datetimeFigureOut">
              <a:rPr lang="fr-FR" smtClean="0"/>
              <a:t>10/04/2020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6D71-A17C-4136-B9C4-7C46A1867FA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93D9D-847C-4F31-9C77-367C15AA2119}" type="datetimeFigureOut">
              <a:rPr lang="fr-FR" smtClean="0"/>
              <a:t>10/04/2020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36D71-A17C-4136-B9C4-7C46A1867FAF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/>
              <a:t>Les dalles caisson</a:t>
            </a:r>
            <a:endParaRPr lang="fr-FR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b="1" dirty="0" smtClean="0"/>
              <a:t>notions générales</a:t>
            </a:r>
            <a:endParaRPr lang="fr-FR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 smtClean="0"/>
              <a:t>Motif et formes oui, mais aussi utilité: éléments d’éclairage et autres suspendu à la dalle.</a:t>
            </a:r>
            <a:endParaRPr lang="fr-FR" sz="2800" b="1" dirty="0"/>
          </a:p>
        </p:txBody>
      </p:sp>
      <p:pic>
        <p:nvPicPr>
          <p:cNvPr id="4" name="Espace réservé du contenu 3" descr="téléchargement (5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611034"/>
            <a:ext cx="7200800" cy="462627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4306490"/>
          </a:xfrm>
        </p:spPr>
        <p:txBody>
          <a:bodyPr>
            <a:normAutofit/>
          </a:bodyPr>
          <a:lstStyle/>
          <a:p>
            <a:r>
              <a:rPr lang="fr-FR" b="1" dirty="0" smtClean="0"/>
              <a:t>Les dalles caissons sont un dispositif de poutres ou poutrelles croisées surmontées de dalles pleines dont les épaisseurs varient en fonction  des portées et distances</a:t>
            </a:r>
            <a:endParaRPr lang="fr-FR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3379_html_41c3fb1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620688"/>
            <a:ext cx="7200800" cy="5760529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b="1" dirty="0" smtClean="0"/>
              <a:t>Confection et réalisation d’une dalle caisson, le coffrage des caissons utilisé est de matière synthétique</a:t>
            </a:r>
            <a:endParaRPr lang="fr-FR" sz="2400" b="1" dirty="0"/>
          </a:p>
        </p:txBody>
      </p:sp>
      <p:pic>
        <p:nvPicPr>
          <p:cNvPr id="4" name="Espace réservé du contenu 3" descr="Leichtgewichtige-Platten-Zweihäuptige-Deck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600200"/>
            <a:ext cx="6399110" cy="4803431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b="1" dirty="0" smtClean="0"/>
              <a:t>Le principe est d’avoir toujours un chapiteau  porteur, qui sert d’appui a la dalle caisson dans les deux sens.</a:t>
            </a:r>
            <a:endParaRPr lang="fr-FR" sz="2400" b="1" dirty="0"/>
          </a:p>
        </p:txBody>
      </p:sp>
      <p:pic>
        <p:nvPicPr>
          <p:cNvPr id="4" name="Espace réservé du contenu 3" descr="téléchargement (4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59" y="1772816"/>
            <a:ext cx="7992889" cy="439248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b="1" dirty="0" smtClean="0"/>
              <a:t>Exemples de dalles caisson qui peuvent avoir des </a:t>
            </a:r>
            <a:br>
              <a:rPr lang="fr-FR" sz="2400" b="1" dirty="0" smtClean="0"/>
            </a:br>
            <a:r>
              <a:rPr lang="fr-FR" sz="2400" b="1" dirty="0" smtClean="0"/>
              <a:t>formes et motifs divers</a:t>
            </a:r>
            <a:endParaRPr lang="fr-FR" sz="2400" b="1" dirty="0"/>
          </a:p>
        </p:txBody>
      </p:sp>
      <p:pic>
        <p:nvPicPr>
          <p:cNvPr id="4" name="Espace réservé du contenu 3" descr="téléchargement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556792"/>
            <a:ext cx="6696744" cy="469771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fr-FR" sz="2800" b="1" dirty="0" smtClean="0"/>
              <a:t>Exemples de dalles caisson qui peuvent avoir des </a:t>
            </a:r>
            <a:br>
              <a:rPr lang="fr-FR" sz="2800" b="1" dirty="0" smtClean="0"/>
            </a:br>
            <a:r>
              <a:rPr lang="fr-FR" sz="2800" b="1" dirty="0" smtClean="0"/>
              <a:t>formes et motifs divers</a:t>
            </a:r>
            <a:endParaRPr lang="fr-FR" sz="2800" dirty="0"/>
          </a:p>
        </p:txBody>
      </p:sp>
      <p:pic>
        <p:nvPicPr>
          <p:cNvPr id="4" name="Espace réservé du contenu 3" descr="unnamed (8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7236" y="1844824"/>
            <a:ext cx="7621770" cy="388843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 smtClean="0"/>
              <a:t>Des formes et des tailles diverses selon les objectifs architecturaux prédéfinis</a:t>
            </a:r>
            <a:endParaRPr lang="fr-FR" sz="2800" b="1" dirty="0"/>
          </a:p>
        </p:txBody>
      </p:sp>
      <p:pic>
        <p:nvPicPr>
          <p:cNvPr id="4" name="Espace réservé du contenu 3" descr="unnamed (6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581427"/>
            <a:ext cx="6840760" cy="4515971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 smtClean="0"/>
              <a:t>Des formes et des tailles diverses selon les objectifs architecturaux prédéfinis</a:t>
            </a:r>
            <a:endParaRPr lang="fr-FR" sz="2800" dirty="0"/>
          </a:p>
        </p:txBody>
      </p:sp>
      <p:pic>
        <p:nvPicPr>
          <p:cNvPr id="4" name="Espace réservé du contenu 3" descr="images (9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916832"/>
            <a:ext cx="5616624" cy="4153288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123</Words>
  <Application>Microsoft Office PowerPoint</Application>
  <PresentationFormat>Affichage à l'écran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Les dalles caisson</vt:lpstr>
      <vt:lpstr>Les dalles caissons sont un dispositif de poutres ou poutrelles croisées surmontées de dalles pleines dont les épaisseurs varient en fonction  des portées et distances</vt:lpstr>
      <vt:lpstr>Diapositive 3</vt:lpstr>
      <vt:lpstr>Confection et réalisation d’une dalle caisson, le coffrage des caissons utilisé est de matière synthétique</vt:lpstr>
      <vt:lpstr>Le principe est d’avoir toujours un chapiteau  porteur, qui sert d’appui a la dalle caisson dans les deux sens.</vt:lpstr>
      <vt:lpstr>Exemples de dalles caisson qui peuvent avoir des  formes et motifs divers</vt:lpstr>
      <vt:lpstr>Exemples de dalles caisson qui peuvent avoir des  formes et motifs divers</vt:lpstr>
      <vt:lpstr>Des formes et des tailles diverses selon les objectifs architecturaux prédéfinis</vt:lpstr>
      <vt:lpstr>Des formes et des tailles diverses selon les objectifs architecturaux prédéfinis</vt:lpstr>
      <vt:lpstr>Motif et formes oui, mais aussi utilité: éléments d’éclairage et autres suspendu à la dalle.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dalles caisson</dc:title>
  <dc:creator>MSI MICRO</dc:creator>
  <cp:lastModifiedBy>MSI MICRO</cp:lastModifiedBy>
  <cp:revision>3</cp:revision>
  <dcterms:created xsi:type="dcterms:W3CDTF">2020-04-10T10:18:46Z</dcterms:created>
  <dcterms:modified xsi:type="dcterms:W3CDTF">2020-04-10T10:42:37Z</dcterms:modified>
</cp:coreProperties>
</file>