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7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39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4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9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5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34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9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8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65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25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42FA-D36F-EA48-B161-B5EA7F557092}" type="datetimeFigureOut">
              <a:rPr lang="fr-FR" smtClean="0"/>
              <a:t>16/06/2019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7EE47A-3E1F-4843-8E2A-D206BE4DBC8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25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3859F-A07E-4D4F-90DA-566A96B14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781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Financial records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78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351638-76A9-B04E-82D0-283C0404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keeps various types of financial records to monitor its performance and ensure that taxes are paid. These include cash flow statements, profit and loss accounts and a balance sheet.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Trading, profit and loss account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trading, profit and loss account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shows the business's financial performance over a given time period,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year.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9C90C82-FD69-1746-A81C-55943FDFC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40551"/>
              </p:ext>
            </p:extLst>
          </p:nvPr>
        </p:nvGraphicFramePr>
        <p:xfrm>
          <a:off x="970672" y="3559126"/>
          <a:ext cx="10100604" cy="261783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106006">
                  <a:extLst>
                    <a:ext uri="{9D8B030D-6E8A-4147-A177-3AD203B41FA5}">
                      <a16:colId xmlns:a16="http://schemas.microsoft.com/office/drawing/2014/main" val="2434579017"/>
                    </a:ext>
                  </a:extLst>
                </a:gridCol>
                <a:gridCol w="5994598">
                  <a:extLst>
                    <a:ext uri="{9D8B030D-6E8A-4147-A177-3AD203B41FA5}">
                      <a16:colId xmlns:a16="http://schemas.microsoft.com/office/drawing/2014/main" val="4033440772"/>
                    </a:ext>
                  </a:extLst>
                </a:gridCol>
              </a:tblGrid>
              <a:tr h="5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Sales revenue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£80,000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46381864"/>
                  </a:ext>
                </a:extLst>
              </a:tr>
              <a:tr h="5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</a:rPr>
                        <a:t>Less</a:t>
                      </a:r>
                      <a:r>
                        <a:rPr lang="fr-FR" sz="2400" dirty="0">
                          <a:effectLst/>
                        </a:rPr>
                        <a:t> </a:t>
                      </a:r>
                      <a:r>
                        <a:rPr lang="fr-FR" sz="2400" dirty="0" err="1">
                          <a:effectLst/>
                        </a:rPr>
                        <a:t>costs</a:t>
                      </a:r>
                      <a:r>
                        <a:rPr lang="fr-FR" sz="2400" dirty="0">
                          <a:effectLst/>
                        </a:rPr>
                        <a:t> of sales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£50,000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898100522"/>
                  </a:ext>
                </a:extLst>
              </a:tr>
              <a:tr h="5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Gross profit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£30,000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14821897"/>
                  </a:ext>
                </a:extLst>
              </a:tr>
              <a:tr h="5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Less other expenses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£20,000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518694054"/>
                  </a:ext>
                </a:extLst>
              </a:tr>
              <a:tr h="523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Net profit</a:t>
                      </a:r>
                      <a:endParaRPr lang="fr-F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£10,000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73388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70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1F2FC-F671-E64F-9EB9-8D0A3BF1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329"/>
            <a:ext cx="10515600" cy="57287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account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shows the business has made a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£30,000 before taking into account other expenses such as overheads.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 and loss account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shows a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profit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£10,000 has been made.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keeps various types of financial records to monitor its performance and ensure that taxes are paid. These include cash flow statements, profit and loss accounts and a balance sheet.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balance sheet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shows the value of a business on a particular date. A balance sheet shows what the business owns and owes (its assets and its liabilities).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7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D41698F-4B37-A943-B723-E0E7ED637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626814"/>
              </p:ext>
            </p:extLst>
          </p:nvPr>
        </p:nvGraphicFramePr>
        <p:xfrm>
          <a:off x="872198" y="618979"/>
          <a:ext cx="9931790" cy="260252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615002">
                  <a:extLst>
                    <a:ext uri="{9D8B030D-6E8A-4147-A177-3AD203B41FA5}">
                      <a16:colId xmlns:a16="http://schemas.microsoft.com/office/drawing/2014/main" val="178403107"/>
                    </a:ext>
                  </a:extLst>
                </a:gridCol>
                <a:gridCol w="5316788">
                  <a:extLst>
                    <a:ext uri="{9D8B030D-6E8A-4147-A177-3AD203B41FA5}">
                      <a16:colId xmlns:a16="http://schemas.microsoft.com/office/drawing/2014/main" val="3776615957"/>
                    </a:ext>
                  </a:extLst>
                </a:gridCol>
              </a:tblGrid>
              <a:tr h="52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Fixed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£150,000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021053653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£25,000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849089097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£100,000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4982264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employed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£75,000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69325269"/>
                  </a:ext>
                </a:extLst>
              </a:tr>
              <a:tr h="520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 and reserves</a:t>
                      </a:r>
                      <a:endParaRPr lang="fr-FR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£75,000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37207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28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7CE3C3-20E7-3749-965E-088320958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assets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 the current value of major purchases that help in the running of the business, like delivery vans or PCs. In this case £150,000 of fixed assets are owned.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assets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show the cash or near-cash available to the firm. This includes stock ready to sell, money owed to them by debtors and cash in the bank. There are £25,000 worth of current assets.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Deducting all the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liabilities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the total amount of fixed and current assets gives the value of the business on the day the balance sheet was drawn up. This business is worth £75,000, financed by £75,000 of share capital and reserves.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06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B69E1-4BFA-3344-B338-8F3DAC6A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Working capital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82C90A-A506-264F-91CE-1ECA4EC81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business is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if it can meet its short-term debts when they are due for payment. To do this it needs adequate working capital. There are three main reasons why a business needs adequate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capital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must:</a:t>
            </a:r>
          </a:p>
          <a:p>
            <a:pPr lvl="0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staff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salaries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settle debts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therefore avoid legal action by creditors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from cash discounts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offered in return for prompt payment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calculate a firm's working capital by using the following equation: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capital = current assets - current liabilities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69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ADB5A-0502-A745-BFED-7DCBA13A9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groups of people are interested in the published accounts of a company. The information they provide may influence future decisions. For example, lenders will be looking at the solvency of a business. Rivals are interested in monitoring the profits earned by competitors.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46794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{BC74A302-3887-8D40-A79E-06F23EBD4530}tf10001119</Template>
  <TotalTime>31</TotalTime>
  <Words>144</Words>
  <Application>Microsoft Macintosh PowerPoint</Application>
  <PresentationFormat>Grand écran</PresentationFormat>
  <Paragraphs>39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Galerie</vt:lpstr>
      <vt:lpstr>Financial records </vt:lpstr>
      <vt:lpstr>Présentation PowerPoint</vt:lpstr>
      <vt:lpstr>Présentation PowerPoint</vt:lpstr>
      <vt:lpstr>Présentation PowerPoint</vt:lpstr>
      <vt:lpstr>Présentation PowerPoint</vt:lpstr>
      <vt:lpstr>Working capital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records </dc:title>
  <dc:creator>Microsoft Office User</dc:creator>
  <cp:lastModifiedBy>Microsoft Office User</cp:lastModifiedBy>
  <cp:revision>2</cp:revision>
  <dcterms:created xsi:type="dcterms:W3CDTF">2019-06-15T12:00:56Z</dcterms:created>
  <dcterms:modified xsi:type="dcterms:W3CDTF">2019-06-16T18:26:44Z</dcterms:modified>
</cp:coreProperties>
</file>