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30"/>
  </p:notesMasterIdLst>
  <p:sldIdLst>
    <p:sldId id="256" r:id="rId2"/>
    <p:sldId id="304" r:id="rId3"/>
    <p:sldId id="290" r:id="rId4"/>
    <p:sldId id="291" r:id="rId5"/>
    <p:sldId id="305" r:id="rId6"/>
    <p:sldId id="292" r:id="rId7"/>
    <p:sldId id="262" r:id="rId8"/>
    <p:sldId id="293" r:id="rId9"/>
    <p:sldId id="294" r:id="rId10"/>
    <p:sldId id="295" r:id="rId11"/>
    <p:sldId id="296" r:id="rId12"/>
    <p:sldId id="297" r:id="rId13"/>
    <p:sldId id="298" r:id="rId14"/>
    <p:sldId id="299" r:id="rId15"/>
    <p:sldId id="300" r:id="rId16"/>
    <p:sldId id="301" r:id="rId17"/>
    <p:sldId id="302" r:id="rId18"/>
    <p:sldId id="303" r:id="rId19"/>
    <p:sldId id="309" r:id="rId20"/>
    <p:sldId id="265" r:id="rId21"/>
    <p:sldId id="314" r:id="rId22"/>
    <p:sldId id="315" r:id="rId23"/>
    <p:sldId id="312" r:id="rId24"/>
    <p:sldId id="313" r:id="rId25"/>
    <p:sldId id="310" r:id="rId26"/>
    <p:sldId id="311" r:id="rId27"/>
    <p:sldId id="306" r:id="rId28"/>
    <p:sldId id="30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D23"/>
    <a:srgbClr val="C40000"/>
    <a:srgbClr val="EACB10"/>
    <a:srgbClr val="76F3F6"/>
    <a:srgbClr val="0DCCD1"/>
    <a:srgbClr val="67F2F5"/>
    <a:srgbClr val="B11F0B"/>
    <a:srgbClr val="EE85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792" autoAdjust="0"/>
  </p:normalViewPr>
  <p:slideViewPr>
    <p:cSldViewPr snapToGrid="0">
      <p:cViewPr varScale="1">
        <p:scale>
          <a:sx n="64" d="100"/>
          <a:sy n="64" d="100"/>
        </p:scale>
        <p:origin x="-98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639C5-2D52-4C95-BE74-6C3CEC21697D}" type="doc">
      <dgm:prSet loTypeId="urn:microsoft.com/office/officeart/2005/8/layout/list1" loCatId="list" qsTypeId="urn:microsoft.com/office/officeart/2005/8/quickstyle/3d3" qsCatId="3D" csTypeId="urn:microsoft.com/office/officeart/2005/8/colors/accent1_3" csCatId="accent1" phldr="1"/>
      <dgm:spPr/>
      <dgm:t>
        <a:bodyPr/>
        <a:lstStyle/>
        <a:p>
          <a:endParaRPr lang="fr-FR"/>
        </a:p>
      </dgm:t>
    </dgm:pt>
    <dgm:pt modelId="{0F67F2F1-6704-4603-BDEE-2E990896D404}">
      <dgm:prSet phldrT="[Texte]" custT="1"/>
      <dgm:spPr/>
      <dgm:t>
        <a:bodyPr/>
        <a:lstStyle/>
        <a:p>
          <a:pPr algn="just" rtl="1"/>
          <a:r>
            <a:rPr lang="ar-SA" sz="2000" b="1" dirty="0" smtClean="0">
              <a:latin typeface="Sakkal Majalla" pitchFamily="2" charset="-78"/>
              <a:cs typeface="Sakkal Majalla" pitchFamily="2" charset="-78"/>
            </a:rPr>
            <a:t>تعريف الأمم المتحدة: مجموعات طوعية لا تستهدف الربح، ينظمها مواطنون على أساس محلي أو قطري أو </a:t>
          </a:r>
          <a:r>
            <a:rPr lang="ar-SA" sz="2000" b="1" dirty="0" err="1" smtClean="0">
              <a:latin typeface="Sakkal Majalla" pitchFamily="2" charset="-78"/>
              <a:cs typeface="Sakkal Majalla" pitchFamily="2" charset="-78"/>
            </a:rPr>
            <a:t>دولي.</a:t>
          </a:r>
          <a:r>
            <a:rPr lang="ar-SA" sz="2000" b="1" dirty="0" smtClean="0">
              <a:latin typeface="Sakkal Majalla" pitchFamily="2" charset="-78"/>
              <a:cs typeface="Sakkal Majalla" pitchFamily="2" charset="-78"/>
            </a:rPr>
            <a:t> ويتمحور عملها حول مهام معينة يقودها أشخاص ذو اهتمامات مشتركة، وهي تؤدي طائفة متنوعة من الخدمات والوظائف الإنسانية، وتطلع الحكومات على شواغل المواطنين، </a:t>
          </a:r>
          <a:r>
            <a:rPr lang="ar-SA" sz="2000" b="1" dirty="0" err="1" smtClean="0">
              <a:latin typeface="Sakkal Majalla" pitchFamily="2" charset="-78"/>
              <a:cs typeface="Sakkal Majalla" pitchFamily="2" charset="-78"/>
            </a:rPr>
            <a:t>وترصيد</a:t>
          </a:r>
          <a:r>
            <a:rPr lang="ar-SA" sz="2000" b="1" dirty="0" smtClean="0">
              <a:latin typeface="Sakkal Majalla" pitchFamily="2" charset="-78"/>
              <a:cs typeface="Sakkal Majalla" pitchFamily="2" charset="-78"/>
            </a:rPr>
            <a:t> السياسات، وتشجيع المشاركة السياسية على المستوى </a:t>
          </a:r>
          <a:r>
            <a:rPr lang="ar-SA" sz="2000" b="1" dirty="0" err="1" smtClean="0">
              <a:latin typeface="Sakkal Majalla" pitchFamily="2" charset="-78"/>
              <a:cs typeface="Sakkal Majalla" pitchFamily="2" charset="-78"/>
            </a:rPr>
            <a:t>المجتمعي.</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08546A3B-DE4F-4AA1-A506-83BCC07E459B}" type="parTrans" cxnId="{2E467175-A2CA-4215-BB1F-71AA5AEE3F88}">
      <dgm:prSet/>
      <dgm:spPr/>
      <dgm:t>
        <a:bodyPr/>
        <a:lstStyle/>
        <a:p>
          <a:pPr algn="just" rtl="1"/>
          <a:endParaRPr lang="fr-FR" sz="2400"/>
        </a:p>
      </dgm:t>
    </dgm:pt>
    <dgm:pt modelId="{9D514CC5-4CA7-465B-9E3D-CA32291B14AD}" type="sibTrans" cxnId="{2E467175-A2CA-4215-BB1F-71AA5AEE3F88}">
      <dgm:prSet/>
      <dgm:spPr/>
      <dgm:t>
        <a:bodyPr/>
        <a:lstStyle/>
        <a:p>
          <a:pPr algn="just" rtl="1"/>
          <a:endParaRPr lang="fr-FR" sz="2400"/>
        </a:p>
      </dgm:t>
    </dgm:pt>
    <dgm:pt modelId="{69D5F19C-96DF-4313-8159-3549E5EFC4B0}">
      <dgm:prSet phldrT="[Texte]" custT="1"/>
      <dgm:spPr/>
      <dgm:t>
        <a:bodyPr/>
        <a:lstStyle/>
        <a:p>
          <a:pPr algn="just" rtl="1"/>
          <a:r>
            <a:rPr lang="ar-SA" sz="2400" b="1" dirty="0" smtClean="0">
              <a:latin typeface="Sakkal Majalla" pitchFamily="2" charset="-78"/>
              <a:cs typeface="Sakkal Majalla" pitchFamily="2" charset="-78"/>
            </a:rPr>
            <a:t>تعريف البنك الدولي: منظمات خاصة تقوم بأنشطة لدفع المعاناة، والدفاع عن مصالح الفقراء وحماية البيئة وتحقيق تنمية المجتمع.</a:t>
          </a:r>
          <a:endParaRPr lang="fr-FR" sz="2400" b="1" dirty="0">
            <a:latin typeface="Sakkal Majalla" pitchFamily="2" charset="-78"/>
            <a:cs typeface="Sakkal Majalla" pitchFamily="2" charset="-78"/>
          </a:endParaRPr>
        </a:p>
      </dgm:t>
    </dgm:pt>
    <dgm:pt modelId="{9EC1BC12-2420-47E4-A83B-3E5C657641EB}" type="parTrans" cxnId="{1F3A2AA7-DBB9-4ECD-BE90-D2FA7D145837}">
      <dgm:prSet/>
      <dgm:spPr/>
      <dgm:t>
        <a:bodyPr/>
        <a:lstStyle/>
        <a:p>
          <a:pPr algn="just" rtl="1"/>
          <a:endParaRPr lang="fr-FR" sz="2400"/>
        </a:p>
      </dgm:t>
    </dgm:pt>
    <dgm:pt modelId="{90977823-A081-420F-9013-00CDAD698C10}" type="sibTrans" cxnId="{1F3A2AA7-DBB9-4ECD-BE90-D2FA7D145837}">
      <dgm:prSet/>
      <dgm:spPr/>
      <dgm:t>
        <a:bodyPr/>
        <a:lstStyle/>
        <a:p>
          <a:pPr algn="just" rtl="1"/>
          <a:endParaRPr lang="fr-FR" sz="2400"/>
        </a:p>
      </dgm:t>
    </dgm:pt>
    <dgm:pt modelId="{047C52A4-ADAD-4374-9542-4306AA1E61EA}">
      <dgm:prSet phldrT="[Texte]" custT="1"/>
      <dgm:spPr/>
      <dgm:t>
        <a:bodyPr/>
        <a:lstStyle/>
        <a:p>
          <a:pPr algn="just" rtl="1"/>
          <a:r>
            <a:rPr lang="ar-SA" sz="2000" b="1" dirty="0" smtClean="0">
              <a:latin typeface="Sakkal Majalla" pitchFamily="2" charset="-78"/>
              <a:cs typeface="Sakkal Majalla" pitchFamily="2" charset="-78"/>
            </a:rPr>
            <a:t>منظمات خاصة تطوعية مت تأسيسها للمساهمة فى تنمية </a:t>
          </a:r>
          <a:r>
            <a:rPr lang="ar-SA" sz="2000" b="1" dirty="0" err="1" smtClean="0">
              <a:latin typeface="Sakkal Majalla" pitchFamily="2" charset="-78"/>
              <a:cs typeface="Sakkal Majalla" pitchFamily="2" charset="-78"/>
            </a:rPr>
            <a:t>المجتمع.</a:t>
          </a:r>
          <a:r>
            <a:rPr lang="ar-SA" sz="2000" b="1" dirty="0" smtClean="0">
              <a:latin typeface="Sakkal Majalla" pitchFamily="2" charset="-78"/>
              <a:cs typeface="Sakkal Majalla" pitchFamily="2" charset="-78"/>
            </a:rPr>
            <a:t> وهذه المنظمات فى الأغلب غير ًهادفة للربح، وعملها خيري بعيدا عن الاعتبارات </a:t>
          </a:r>
          <a:r>
            <a:rPr lang="ar-SA" sz="2000" b="1" dirty="0" err="1" smtClean="0">
              <a:latin typeface="Sakkal Majalla" pitchFamily="2" charset="-78"/>
              <a:cs typeface="Sakkal Majalla" pitchFamily="2" charset="-78"/>
            </a:rPr>
            <a:t>السياسية .</a:t>
          </a:r>
          <a:r>
            <a:rPr lang="ar-SA" sz="2000" b="1" dirty="0" smtClean="0">
              <a:latin typeface="Sakkal Majalla" pitchFamily="2" charset="-78"/>
              <a:cs typeface="Sakkal Majalla" pitchFamily="2" charset="-78"/>
            </a:rPr>
            <a:t> ولكونها ذات توجه تنموي، فإن أعمالها تقوم </a:t>
          </a:r>
          <a:r>
            <a:rPr lang="ar-SA" sz="2000" b="1" dirty="0" err="1" smtClean="0">
              <a:latin typeface="Sakkal Majalla" pitchFamily="2" charset="-78"/>
              <a:cs typeface="Sakkal Majalla" pitchFamily="2" charset="-78"/>
            </a:rPr>
            <a:t>على </a:t>
          </a:r>
          <a:r>
            <a:rPr lang="ar-SA" sz="2000" b="1" dirty="0" smtClean="0">
              <a:latin typeface="Sakkal Majalla" pitchFamily="2" charset="-78"/>
              <a:cs typeface="Sakkal Majalla" pitchFamily="2" charset="-78"/>
            </a:rPr>
            <a:t>:أهداف محددة تمثل احتياجات مؤسسيها</a:t>
          </a:r>
          <a:endParaRPr lang="fr-FR" sz="2000" b="1" dirty="0">
            <a:latin typeface="Sakkal Majalla" pitchFamily="2" charset="-78"/>
            <a:cs typeface="Sakkal Majalla" pitchFamily="2" charset="-78"/>
          </a:endParaRPr>
        </a:p>
      </dgm:t>
    </dgm:pt>
    <dgm:pt modelId="{C8396008-4541-45E2-BBB9-A857E4FDE440}" type="parTrans" cxnId="{DCFD47F9-214F-43C4-B664-9CB57C0A3ECF}">
      <dgm:prSet/>
      <dgm:spPr/>
      <dgm:t>
        <a:bodyPr/>
        <a:lstStyle/>
        <a:p>
          <a:pPr algn="just" rtl="1"/>
          <a:endParaRPr lang="fr-FR" sz="2400"/>
        </a:p>
      </dgm:t>
    </dgm:pt>
    <dgm:pt modelId="{D05EC713-318B-4FDC-A546-1F0DB37D0B39}" type="sibTrans" cxnId="{DCFD47F9-214F-43C4-B664-9CB57C0A3ECF}">
      <dgm:prSet/>
      <dgm:spPr/>
      <dgm:t>
        <a:bodyPr/>
        <a:lstStyle/>
        <a:p>
          <a:pPr algn="just" rtl="1"/>
          <a:endParaRPr lang="fr-FR" sz="2400"/>
        </a:p>
      </dgm:t>
    </dgm:pt>
    <dgm:pt modelId="{7A270D52-2760-4C06-ABF1-33BC156F6FE6}">
      <dgm:prSet phldrT="[Texte]" custT="1"/>
      <dgm:spPr/>
      <dgm:t>
        <a:bodyPr/>
        <a:lstStyle/>
        <a:p>
          <a:pPr algn="just" rtl="1"/>
          <a:r>
            <a:rPr lang="ar-SA" sz="2000" b="1" dirty="0" smtClean="0">
              <a:latin typeface="Sakkal Majalla" pitchFamily="2" charset="-78"/>
              <a:cs typeface="Sakkal Majalla" pitchFamily="2" charset="-78"/>
            </a:rPr>
            <a:t>التعريف القانوني: مجموعة من الأشخاص، ذات شخصية معنوية، غير حكومية، طوعية، مستقلة، لا تسعى إلى الربح، لا تسعى إلى السلطة، تسعى  لخدمة المجتمع المدني.</a:t>
          </a:r>
          <a:endParaRPr lang="fr-FR" sz="2000" b="1" dirty="0">
            <a:latin typeface="Sakkal Majalla" pitchFamily="2" charset="-78"/>
            <a:cs typeface="Sakkal Majalla" pitchFamily="2" charset="-78"/>
          </a:endParaRPr>
        </a:p>
      </dgm:t>
    </dgm:pt>
    <dgm:pt modelId="{2D7A8222-9AC3-4B39-84A2-9B33A8980488}" type="parTrans" cxnId="{6931BB3B-C831-46BF-82D5-FBFA413AC096}">
      <dgm:prSet/>
      <dgm:spPr/>
      <dgm:t>
        <a:bodyPr/>
        <a:lstStyle/>
        <a:p>
          <a:endParaRPr lang="fr-FR"/>
        </a:p>
      </dgm:t>
    </dgm:pt>
    <dgm:pt modelId="{ADBAA728-48D6-4A12-A3DC-F82259F07E86}" type="sibTrans" cxnId="{6931BB3B-C831-46BF-82D5-FBFA413AC096}">
      <dgm:prSet/>
      <dgm:spPr/>
      <dgm:t>
        <a:bodyPr/>
        <a:lstStyle/>
        <a:p>
          <a:endParaRPr lang="fr-FR"/>
        </a:p>
      </dgm:t>
    </dgm:pt>
    <dgm:pt modelId="{9C084222-9F4B-4ACE-9249-12D359A61290}" type="pres">
      <dgm:prSet presAssocID="{E1D639C5-2D52-4C95-BE74-6C3CEC21697D}" presName="linear" presStyleCnt="0">
        <dgm:presLayoutVars>
          <dgm:dir/>
          <dgm:animLvl val="lvl"/>
          <dgm:resizeHandles val="exact"/>
        </dgm:presLayoutVars>
      </dgm:prSet>
      <dgm:spPr/>
      <dgm:t>
        <a:bodyPr/>
        <a:lstStyle/>
        <a:p>
          <a:endParaRPr lang="fr-FR"/>
        </a:p>
      </dgm:t>
    </dgm:pt>
    <dgm:pt modelId="{ED10979C-9795-422F-927F-AC8064E66EAC}" type="pres">
      <dgm:prSet presAssocID="{0F67F2F1-6704-4603-BDEE-2E990896D404}" presName="parentLin" presStyleCnt="0"/>
      <dgm:spPr/>
    </dgm:pt>
    <dgm:pt modelId="{59C52D8C-235B-400F-9B25-92446F981B91}" type="pres">
      <dgm:prSet presAssocID="{0F67F2F1-6704-4603-BDEE-2E990896D404}" presName="parentLeftMargin" presStyleLbl="node1" presStyleIdx="0" presStyleCnt="4"/>
      <dgm:spPr/>
      <dgm:t>
        <a:bodyPr/>
        <a:lstStyle/>
        <a:p>
          <a:endParaRPr lang="fr-FR"/>
        </a:p>
      </dgm:t>
    </dgm:pt>
    <dgm:pt modelId="{CA6E9CB6-2D57-45D9-84DE-9B9259E3D397}" type="pres">
      <dgm:prSet presAssocID="{0F67F2F1-6704-4603-BDEE-2E990896D404}" presName="parentText" presStyleLbl="node1" presStyleIdx="0" presStyleCnt="4" custScaleX="142857" custScaleY="156696" custLinFactNeighborX="-3874" custLinFactNeighborY="2673">
        <dgm:presLayoutVars>
          <dgm:chMax val="0"/>
          <dgm:bulletEnabled val="1"/>
        </dgm:presLayoutVars>
      </dgm:prSet>
      <dgm:spPr/>
      <dgm:t>
        <a:bodyPr/>
        <a:lstStyle/>
        <a:p>
          <a:endParaRPr lang="fr-FR"/>
        </a:p>
      </dgm:t>
    </dgm:pt>
    <dgm:pt modelId="{6C3FF666-047A-4961-B798-A646670CB335}" type="pres">
      <dgm:prSet presAssocID="{0F67F2F1-6704-4603-BDEE-2E990896D404}" presName="negativeSpace" presStyleCnt="0"/>
      <dgm:spPr/>
    </dgm:pt>
    <dgm:pt modelId="{6C343858-0E95-4E8D-8AC4-E61AE82942FF}" type="pres">
      <dgm:prSet presAssocID="{0F67F2F1-6704-4603-BDEE-2E990896D404}" presName="childText" presStyleLbl="conFgAcc1" presStyleIdx="0" presStyleCnt="4">
        <dgm:presLayoutVars>
          <dgm:bulletEnabled val="1"/>
        </dgm:presLayoutVars>
      </dgm:prSet>
      <dgm:spPr/>
    </dgm:pt>
    <dgm:pt modelId="{15EB75D2-C0AE-45D7-9D12-A01B3A3AD644}" type="pres">
      <dgm:prSet presAssocID="{9D514CC5-4CA7-465B-9E3D-CA32291B14AD}" presName="spaceBetweenRectangles" presStyleCnt="0"/>
      <dgm:spPr/>
    </dgm:pt>
    <dgm:pt modelId="{744D9064-9E34-4933-963B-3177F8B51A57}" type="pres">
      <dgm:prSet presAssocID="{69D5F19C-96DF-4313-8159-3549E5EFC4B0}" presName="parentLin" presStyleCnt="0"/>
      <dgm:spPr/>
    </dgm:pt>
    <dgm:pt modelId="{857602B5-7427-4915-A6F9-F9FF7E9940AF}" type="pres">
      <dgm:prSet presAssocID="{69D5F19C-96DF-4313-8159-3549E5EFC4B0}" presName="parentLeftMargin" presStyleLbl="node1" presStyleIdx="0" presStyleCnt="4"/>
      <dgm:spPr/>
      <dgm:t>
        <a:bodyPr/>
        <a:lstStyle/>
        <a:p>
          <a:endParaRPr lang="fr-FR"/>
        </a:p>
      </dgm:t>
    </dgm:pt>
    <dgm:pt modelId="{E648EA65-EE89-447E-BFE2-0351402651C5}" type="pres">
      <dgm:prSet presAssocID="{69D5F19C-96DF-4313-8159-3549E5EFC4B0}" presName="parentText" presStyleLbl="node1" presStyleIdx="1" presStyleCnt="4" custScaleX="140984">
        <dgm:presLayoutVars>
          <dgm:chMax val="0"/>
          <dgm:bulletEnabled val="1"/>
        </dgm:presLayoutVars>
      </dgm:prSet>
      <dgm:spPr/>
      <dgm:t>
        <a:bodyPr/>
        <a:lstStyle/>
        <a:p>
          <a:endParaRPr lang="fr-FR"/>
        </a:p>
      </dgm:t>
    </dgm:pt>
    <dgm:pt modelId="{7D548DF9-A988-4DEB-9074-65665E7E8847}" type="pres">
      <dgm:prSet presAssocID="{69D5F19C-96DF-4313-8159-3549E5EFC4B0}" presName="negativeSpace" presStyleCnt="0"/>
      <dgm:spPr/>
    </dgm:pt>
    <dgm:pt modelId="{5520B9FA-A263-4F68-AE1F-806D1706DFD8}" type="pres">
      <dgm:prSet presAssocID="{69D5F19C-96DF-4313-8159-3549E5EFC4B0}" presName="childText" presStyleLbl="conFgAcc1" presStyleIdx="1" presStyleCnt="4">
        <dgm:presLayoutVars>
          <dgm:bulletEnabled val="1"/>
        </dgm:presLayoutVars>
      </dgm:prSet>
      <dgm:spPr/>
    </dgm:pt>
    <dgm:pt modelId="{B9662473-EBA5-48BF-AF67-09A12F561CB1}" type="pres">
      <dgm:prSet presAssocID="{90977823-A081-420F-9013-00CDAD698C10}" presName="spaceBetweenRectangles" presStyleCnt="0"/>
      <dgm:spPr/>
    </dgm:pt>
    <dgm:pt modelId="{E45886F6-C373-40CC-8F30-B47270B87AC0}" type="pres">
      <dgm:prSet presAssocID="{047C52A4-ADAD-4374-9542-4306AA1E61EA}" presName="parentLin" presStyleCnt="0"/>
      <dgm:spPr/>
    </dgm:pt>
    <dgm:pt modelId="{AF569C2C-8CF8-4FFE-8481-45CF5FB0B0D1}" type="pres">
      <dgm:prSet presAssocID="{047C52A4-ADAD-4374-9542-4306AA1E61EA}" presName="parentLeftMargin" presStyleLbl="node1" presStyleIdx="1" presStyleCnt="4"/>
      <dgm:spPr/>
      <dgm:t>
        <a:bodyPr/>
        <a:lstStyle/>
        <a:p>
          <a:endParaRPr lang="fr-FR"/>
        </a:p>
      </dgm:t>
    </dgm:pt>
    <dgm:pt modelId="{83AA26E2-6E0C-4965-9ADB-14402BA56E17}" type="pres">
      <dgm:prSet presAssocID="{047C52A4-ADAD-4374-9542-4306AA1E61EA}" presName="parentText" presStyleLbl="node1" presStyleIdx="2" presStyleCnt="4" custScaleX="142857">
        <dgm:presLayoutVars>
          <dgm:chMax val="0"/>
          <dgm:bulletEnabled val="1"/>
        </dgm:presLayoutVars>
      </dgm:prSet>
      <dgm:spPr/>
      <dgm:t>
        <a:bodyPr/>
        <a:lstStyle/>
        <a:p>
          <a:endParaRPr lang="fr-FR"/>
        </a:p>
      </dgm:t>
    </dgm:pt>
    <dgm:pt modelId="{324797E0-F72A-418F-9D89-BA8877469EE6}" type="pres">
      <dgm:prSet presAssocID="{047C52A4-ADAD-4374-9542-4306AA1E61EA}" presName="negativeSpace" presStyleCnt="0"/>
      <dgm:spPr/>
    </dgm:pt>
    <dgm:pt modelId="{5B284CC6-E4D9-4642-8437-DAA6741B23C7}" type="pres">
      <dgm:prSet presAssocID="{047C52A4-ADAD-4374-9542-4306AA1E61EA}" presName="childText" presStyleLbl="conFgAcc1" presStyleIdx="2" presStyleCnt="4">
        <dgm:presLayoutVars>
          <dgm:bulletEnabled val="1"/>
        </dgm:presLayoutVars>
      </dgm:prSet>
      <dgm:spPr/>
    </dgm:pt>
    <dgm:pt modelId="{CEC53581-9D79-4DBC-953A-73F9DD60A40A}" type="pres">
      <dgm:prSet presAssocID="{D05EC713-318B-4FDC-A546-1F0DB37D0B39}" presName="spaceBetweenRectangles" presStyleCnt="0"/>
      <dgm:spPr/>
    </dgm:pt>
    <dgm:pt modelId="{D00D01CA-F013-454F-8727-9B59F214D78F}" type="pres">
      <dgm:prSet presAssocID="{7A270D52-2760-4C06-ABF1-33BC156F6FE6}" presName="parentLin" presStyleCnt="0"/>
      <dgm:spPr/>
    </dgm:pt>
    <dgm:pt modelId="{C46FA3F6-5025-4769-B775-CFF0B4C9E039}" type="pres">
      <dgm:prSet presAssocID="{7A270D52-2760-4C06-ABF1-33BC156F6FE6}" presName="parentLeftMargin" presStyleLbl="node1" presStyleIdx="2" presStyleCnt="4"/>
      <dgm:spPr/>
      <dgm:t>
        <a:bodyPr/>
        <a:lstStyle/>
        <a:p>
          <a:endParaRPr lang="fr-FR"/>
        </a:p>
      </dgm:t>
    </dgm:pt>
    <dgm:pt modelId="{E2818DAE-62B0-4201-AEF1-BD25104A1519}" type="pres">
      <dgm:prSet presAssocID="{7A270D52-2760-4C06-ABF1-33BC156F6FE6}" presName="parentText" presStyleLbl="node1" presStyleIdx="3" presStyleCnt="4" custScaleX="142857">
        <dgm:presLayoutVars>
          <dgm:chMax val="0"/>
          <dgm:bulletEnabled val="1"/>
        </dgm:presLayoutVars>
      </dgm:prSet>
      <dgm:spPr/>
      <dgm:t>
        <a:bodyPr/>
        <a:lstStyle/>
        <a:p>
          <a:endParaRPr lang="fr-FR"/>
        </a:p>
      </dgm:t>
    </dgm:pt>
    <dgm:pt modelId="{790CB583-B789-44E8-B6F8-569DE515D42F}" type="pres">
      <dgm:prSet presAssocID="{7A270D52-2760-4C06-ABF1-33BC156F6FE6}" presName="negativeSpace" presStyleCnt="0"/>
      <dgm:spPr/>
    </dgm:pt>
    <dgm:pt modelId="{13713BD5-6165-4C25-A3BF-6E494FAB2731}" type="pres">
      <dgm:prSet presAssocID="{7A270D52-2760-4C06-ABF1-33BC156F6FE6}" presName="childText" presStyleLbl="conFgAcc1" presStyleIdx="3" presStyleCnt="4">
        <dgm:presLayoutVars>
          <dgm:bulletEnabled val="1"/>
        </dgm:presLayoutVars>
      </dgm:prSet>
      <dgm:spPr/>
    </dgm:pt>
  </dgm:ptLst>
  <dgm:cxnLst>
    <dgm:cxn modelId="{2E467175-A2CA-4215-BB1F-71AA5AEE3F88}" srcId="{E1D639C5-2D52-4C95-BE74-6C3CEC21697D}" destId="{0F67F2F1-6704-4603-BDEE-2E990896D404}" srcOrd="0" destOrd="0" parTransId="{08546A3B-DE4F-4AA1-A506-83BCC07E459B}" sibTransId="{9D514CC5-4CA7-465B-9E3D-CA32291B14AD}"/>
    <dgm:cxn modelId="{D3301706-771C-4A80-98DD-FB707725CE92}" type="presOf" srcId="{E1D639C5-2D52-4C95-BE74-6C3CEC21697D}" destId="{9C084222-9F4B-4ACE-9249-12D359A61290}" srcOrd="0" destOrd="0" presId="urn:microsoft.com/office/officeart/2005/8/layout/list1"/>
    <dgm:cxn modelId="{DCFD47F9-214F-43C4-B664-9CB57C0A3ECF}" srcId="{E1D639C5-2D52-4C95-BE74-6C3CEC21697D}" destId="{047C52A4-ADAD-4374-9542-4306AA1E61EA}" srcOrd="2" destOrd="0" parTransId="{C8396008-4541-45E2-BBB9-A857E4FDE440}" sibTransId="{D05EC713-318B-4FDC-A546-1F0DB37D0B39}"/>
    <dgm:cxn modelId="{2D17DAE3-B559-47ED-949B-D62BEECDF2CB}" type="presOf" srcId="{69D5F19C-96DF-4313-8159-3549E5EFC4B0}" destId="{E648EA65-EE89-447E-BFE2-0351402651C5}" srcOrd="1" destOrd="0" presId="urn:microsoft.com/office/officeart/2005/8/layout/list1"/>
    <dgm:cxn modelId="{29094CF4-4C0F-4165-BFF3-A39868D01082}" type="presOf" srcId="{7A270D52-2760-4C06-ABF1-33BC156F6FE6}" destId="{C46FA3F6-5025-4769-B775-CFF0B4C9E039}" srcOrd="0" destOrd="0" presId="urn:microsoft.com/office/officeart/2005/8/layout/list1"/>
    <dgm:cxn modelId="{3559F928-F7BE-4FAB-9C82-9B3D98FF7B22}" type="presOf" srcId="{0F67F2F1-6704-4603-BDEE-2E990896D404}" destId="{59C52D8C-235B-400F-9B25-92446F981B91}" srcOrd="0" destOrd="0" presId="urn:microsoft.com/office/officeart/2005/8/layout/list1"/>
    <dgm:cxn modelId="{6931BB3B-C831-46BF-82D5-FBFA413AC096}" srcId="{E1D639C5-2D52-4C95-BE74-6C3CEC21697D}" destId="{7A270D52-2760-4C06-ABF1-33BC156F6FE6}" srcOrd="3" destOrd="0" parTransId="{2D7A8222-9AC3-4B39-84A2-9B33A8980488}" sibTransId="{ADBAA728-48D6-4A12-A3DC-F82259F07E86}"/>
    <dgm:cxn modelId="{6CB50F88-BAF8-4D14-A3BA-FFC9EA2E7ED7}" type="presOf" srcId="{047C52A4-ADAD-4374-9542-4306AA1E61EA}" destId="{AF569C2C-8CF8-4FFE-8481-45CF5FB0B0D1}" srcOrd="0" destOrd="0" presId="urn:microsoft.com/office/officeart/2005/8/layout/list1"/>
    <dgm:cxn modelId="{70B8835D-5983-4AD7-B403-5D93114AAE02}" type="presOf" srcId="{0F67F2F1-6704-4603-BDEE-2E990896D404}" destId="{CA6E9CB6-2D57-45D9-84DE-9B9259E3D397}" srcOrd="1" destOrd="0" presId="urn:microsoft.com/office/officeart/2005/8/layout/list1"/>
    <dgm:cxn modelId="{0767473F-A914-4F3A-AAF8-0B650A21E0E1}" type="presOf" srcId="{69D5F19C-96DF-4313-8159-3549E5EFC4B0}" destId="{857602B5-7427-4915-A6F9-F9FF7E9940AF}" srcOrd="0" destOrd="0" presId="urn:microsoft.com/office/officeart/2005/8/layout/list1"/>
    <dgm:cxn modelId="{1F3A2AA7-DBB9-4ECD-BE90-D2FA7D145837}" srcId="{E1D639C5-2D52-4C95-BE74-6C3CEC21697D}" destId="{69D5F19C-96DF-4313-8159-3549E5EFC4B0}" srcOrd="1" destOrd="0" parTransId="{9EC1BC12-2420-47E4-A83B-3E5C657641EB}" sibTransId="{90977823-A081-420F-9013-00CDAD698C10}"/>
    <dgm:cxn modelId="{B9AD96AB-394D-4BC7-BF23-80FB08754765}" type="presOf" srcId="{047C52A4-ADAD-4374-9542-4306AA1E61EA}" destId="{83AA26E2-6E0C-4965-9ADB-14402BA56E17}" srcOrd="1" destOrd="0" presId="urn:microsoft.com/office/officeart/2005/8/layout/list1"/>
    <dgm:cxn modelId="{0BF49011-D559-42F2-B28C-9A9392490832}" type="presOf" srcId="{7A270D52-2760-4C06-ABF1-33BC156F6FE6}" destId="{E2818DAE-62B0-4201-AEF1-BD25104A1519}" srcOrd="1" destOrd="0" presId="urn:microsoft.com/office/officeart/2005/8/layout/list1"/>
    <dgm:cxn modelId="{2CAF861F-3F76-4727-9503-AA4E99771612}" type="presParOf" srcId="{9C084222-9F4B-4ACE-9249-12D359A61290}" destId="{ED10979C-9795-422F-927F-AC8064E66EAC}" srcOrd="0" destOrd="0" presId="urn:microsoft.com/office/officeart/2005/8/layout/list1"/>
    <dgm:cxn modelId="{19011630-439C-4786-A7CB-A67E6BB47EA2}" type="presParOf" srcId="{ED10979C-9795-422F-927F-AC8064E66EAC}" destId="{59C52D8C-235B-400F-9B25-92446F981B91}" srcOrd="0" destOrd="0" presId="urn:microsoft.com/office/officeart/2005/8/layout/list1"/>
    <dgm:cxn modelId="{D3EDA9EA-DA97-47DF-8A09-303F0AFA0882}" type="presParOf" srcId="{ED10979C-9795-422F-927F-AC8064E66EAC}" destId="{CA6E9CB6-2D57-45D9-84DE-9B9259E3D397}" srcOrd="1" destOrd="0" presId="urn:microsoft.com/office/officeart/2005/8/layout/list1"/>
    <dgm:cxn modelId="{384B2274-1AC7-48D8-ABEE-A38B3B531A7F}" type="presParOf" srcId="{9C084222-9F4B-4ACE-9249-12D359A61290}" destId="{6C3FF666-047A-4961-B798-A646670CB335}" srcOrd="1" destOrd="0" presId="urn:microsoft.com/office/officeart/2005/8/layout/list1"/>
    <dgm:cxn modelId="{503AF89A-1D96-492A-B028-BAB076D94E75}" type="presParOf" srcId="{9C084222-9F4B-4ACE-9249-12D359A61290}" destId="{6C343858-0E95-4E8D-8AC4-E61AE82942FF}" srcOrd="2" destOrd="0" presId="urn:microsoft.com/office/officeart/2005/8/layout/list1"/>
    <dgm:cxn modelId="{B13FD8E0-5BB4-4742-81C1-3771176976D3}" type="presParOf" srcId="{9C084222-9F4B-4ACE-9249-12D359A61290}" destId="{15EB75D2-C0AE-45D7-9D12-A01B3A3AD644}" srcOrd="3" destOrd="0" presId="urn:microsoft.com/office/officeart/2005/8/layout/list1"/>
    <dgm:cxn modelId="{1CE6CA56-D7B1-4718-8CCA-C197EFFBAE9B}" type="presParOf" srcId="{9C084222-9F4B-4ACE-9249-12D359A61290}" destId="{744D9064-9E34-4933-963B-3177F8B51A57}" srcOrd="4" destOrd="0" presId="urn:microsoft.com/office/officeart/2005/8/layout/list1"/>
    <dgm:cxn modelId="{9D6F0667-D578-4455-AF97-8D42E86ECA43}" type="presParOf" srcId="{744D9064-9E34-4933-963B-3177F8B51A57}" destId="{857602B5-7427-4915-A6F9-F9FF7E9940AF}" srcOrd="0" destOrd="0" presId="urn:microsoft.com/office/officeart/2005/8/layout/list1"/>
    <dgm:cxn modelId="{1E16D9FF-913F-422A-A1BD-5EC59DBF3925}" type="presParOf" srcId="{744D9064-9E34-4933-963B-3177F8B51A57}" destId="{E648EA65-EE89-447E-BFE2-0351402651C5}" srcOrd="1" destOrd="0" presId="urn:microsoft.com/office/officeart/2005/8/layout/list1"/>
    <dgm:cxn modelId="{7CA7704D-03DB-4183-9E72-7817B06E7175}" type="presParOf" srcId="{9C084222-9F4B-4ACE-9249-12D359A61290}" destId="{7D548DF9-A988-4DEB-9074-65665E7E8847}" srcOrd="5" destOrd="0" presId="urn:microsoft.com/office/officeart/2005/8/layout/list1"/>
    <dgm:cxn modelId="{146B1E8D-9F83-4E17-8074-720027128002}" type="presParOf" srcId="{9C084222-9F4B-4ACE-9249-12D359A61290}" destId="{5520B9FA-A263-4F68-AE1F-806D1706DFD8}" srcOrd="6" destOrd="0" presId="urn:microsoft.com/office/officeart/2005/8/layout/list1"/>
    <dgm:cxn modelId="{32CE2581-C18C-479E-B549-BF87448ED66C}" type="presParOf" srcId="{9C084222-9F4B-4ACE-9249-12D359A61290}" destId="{B9662473-EBA5-48BF-AF67-09A12F561CB1}" srcOrd="7" destOrd="0" presId="urn:microsoft.com/office/officeart/2005/8/layout/list1"/>
    <dgm:cxn modelId="{CAA8B9AB-6706-4822-A717-62C4060D131D}" type="presParOf" srcId="{9C084222-9F4B-4ACE-9249-12D359A61290}" destId="{E45886F6-C373-40CC-8F30-B47270B87AC0}" srcOrd="8" destOrd="0" presId="urn:microsoft.com/office/officeart/2005/8/layout/list1"/>
    <dgm:cxn modelId="{E34E9644-3303-43AC-A28A-E44186573FED}" type="presParOf" srcId="{E45886F6-C373-40CC-8F30-B47270B87AC0}" destId="{AF569C2C-8CF8-4FFE-8481-45CF5FB0B0D1}" srcOrd="0" destOrd="0" presId="urn:microsoft.com/office/officeart/2005/8/layout/list1"/>
    <dgm:cxn modelId="{502F01BD-3EDA-4EC9-BAA0-619CC6132F2E}" type="presParOf" srcId="{E45886F6-C373-40CC-8F30-B47270B87AC0}" destId="{83AA26E2-6E0C-4965-9ADB-14402BA56E17}" srcOrd="1" destOrd="0" presId="urn:microsoft.com/office/officeart/2005/8/layout/list1"/>
    <dgm:cxn modelId="{17E13633-8907-4E83-9511-14B4F3898039}" type="presParOf" srcId="{9C084222-9F4B-4ACE-9249-12D359A61290}" destId="{324797E0-F72A-418F-9D89-BA8877469EE6}" srcOrd="9" destOrd="0" presId="urn:microsoft.com/office/officeart/2005/8/layout/list1"/>
    <dgm:cxn modelId="{7D798CFD-1316-4681-9611-12150FC11727}" type="presParOf" srcId="{9C084222-9F4B-4ACE-9249-12D359A61290}" destId="{5B284CC6-E4D9-4642-8437-DAA6741B23C7}" srcOrd="10" destOrd="0" presId="urn:microsoft.com/office/officeart/2005/8/layout/list1"/>
    <dgm:cxn modelId="{6A7FB93A-B2FC-4EAE-8151-6FFC999809E4}" type="presParOf" srcId="{9C084222-9F4B-4ACE-9249-12D359A61290}" destId="{CEC53581-9D79-4DBC-953A-73F9DD60A40A}" srcOrd="11" destOrd="0" presId="urn:microsoft.com/office/officeart/2005/8/layout/list1"/>
    <dgm:cxn modelId="{C450C0E9-5A5A-410E-B1F3-B38ED6EFAA5B}" type="presParOf" srcId="{9C084222-9F4B-4ACE-9249-12D359A61290}" destId="{D00D01CA-F013-454F-8727-9B59F214D78F}" srcOrd="12" destOrd="0" presId="urn:microsoft.com/office/officeart/2005/8/layout/list1"/>
    <dgm:cxn modelId="{1467ECBC-B24F-497C-BEDD-02723E0678B9}" type="presParOf" srcId="{D00D01CA-F013-454F-8727-9B59F214D78F}" destId="{C46FA3F6-5025-4769-B775-CFF0B4C9E039}" srcOrd="0" destOrd="0" presId="urn:microsoft.com/office/officeart/2005/8/layout/list1"/>
    <dgm:cxn modelId="{B60F248D-0857-44C6-9F04-A8293B38CB8F}" type="presParOf" srcId="{D00D01CA-F013-454F-8727-9B59F214D78F}" destId="{E2818DAE-62B0-4201-AEF1-BD25104A1519}" srcOrd="1" destOrd="0" presId="urn:microsoft.com/office/officeart/2005/8/layout/list1"/>
    <dgm:cxn modelId="{E68B0A12-4542-42B4-9EC4-8E737A74854C}" type="presParOf" srcId="{9C084222-9F4B-4ACE-9249-12D359A61290}" destId="{790CB583-B789-44E8-B6F8-569DE515D42F}" srcOrd="13" destOrd="0" presId="urn:microsoft.com/office/officeart/2005/8/layout/list1"/>
    <dgm:cxn modelId="{6BF2E7A8-587D-4CFC-B13E-24D2A5B79B87}" type="presParOf" srcId="{9C084222-9F4B-4ACE-9249-12D359A61290}" destId="{13713BD5-6165-4C25-A3BF-6E494FAB2731}"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FCFD7209-6832-43BF-A12A-D44700B7BC31}">
      <dgm:prSet phldrT="[Texte]" custT="1"/>
      <dgm:spPr>
        <a:solidFill>
          <a:schemeClr val="accent5">
            <a:lumMod val="75000"/>
          </a:schemeClr>
        </a:solidFill>
      </dgm:spPr>
      <dgm:t>
        <a:bodyPr/>
        <a:lstStyle/>
        <a:p>
          <a:r>
            <a:rPr lang="ar-SA" sz="6000" dirty="0" smtClean="0">
              <a:latin typeface="Sakkal Majalla" pitchFamily="2" charset="-78"/>
              <a:cs typeface="Sakkal Majalla" pitchFamily="2" charset="-78"/>
            </a:rPr>
            <a:t>الجوانب الإدارية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عدم وجود مشاركة في اتخاذ </a:t>
          </a:r>
          <a:r>
            <a:rPr lang="ar-SA" sz="2000" b="1" dirty="0" smtClean="0">
              <a:latin typeface="Sakkal Majalla" pitchFamily="2" charset="-78"/>
              <a:cs typeface="Sakkal Majalla" pitchFamily="2" charset="-78"/>
            </a:rPr>
            <a:t>القرارات</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EC019933-EA7C-4185-A510-7375127D95B0}">
      <dgm:prSet custT="1"/>
      <dgm:spPr/>
      <dgm:t>
        <a:bodyPr/>
        <a:lstStyle/>
        <a:p>
          <a:pPr rtl="1"/>
          <a:r>
            <a:rPr lang="ar-SA" sz="2000" b="1" dirty="0" smtClean="0">
              <a:latin typeface="Sakkal Majalla" pitchFamily="2" charset="-78"/>
              <a:cs typeface="Sakkal Majalla" pitchFamily="2" charset="-78"/>
            </a:rPr>
            <a:t>التداخل </a:t>
          </a:r>
          <a:r>
            <a:rPr lang="ar-SA" sz="2000" b="1" dirty="0" smtClean="0">
              <a:latin typeface="Sakkal Majalla" pitchFamily="2" charset="-78"/>
              <a:cs typeface="Sakkal Majalla" pitchFamily="2" charset="-78"/>
            </a:rPr>
            <a:t>بين الادارة وأعضاء </a:t>
          </a:r>
          <a:r>
            <a:rPr lang="ar-SA" sz="2000" b="1" dirty="0" smtClean="0">
              <a:latin typeface="Sakkal Majalla" pitchFamily="2" charset="-78"/>
              <a:cs typeface="Sakkal Majalla" pitchFamily="2" charset="-78"/>
            </a:rPr>
            <a:t>الإدارة </a:t>
          </a:r>
          <a:endParaRPr lang="ar-SA" sz="2000" b="1" dirty="0" smtClean="0">
            <a:latin typeface="Sakkal Majalla" pitchFamily="2" charset="-78"/>
            <a:cs typeface="Sakkal Majalla" pitchFamily="2" charset="-78"/>
          </a:endParaRPr>
        </a:p>
      </dgm:t>
    </dgm:pt>
    <dgm:pt modelId="{EE58F84E-FD60-419E-82F0-C3926A36D4E0}" type="parTrans" cxnId="{E0BE30DE-A20B-4D54-ADBB-5379D122C866}">
      <dgm:prSet/>
      <dgm:spPr/>
      <dgm:t>
        <a:bodyPr/>
        <a:lstStyle/>
        <a:p>
          <a:endParaRPr lang="fr-FR"/>
        </a:p>
      </dgm:t>
    </dgm:pt>
    <dgm:pt modelId="{D38DC16F-66BE-4252-B3CF-8C0F85809A5E}" type="sibTrans" cxnId="{E0BE30DE-A20B-4D54-ADBB-5379D122C866}">
      <dgm:prSet/>
      <dgm:spPr/>
      <dgm:t>
        <a:bodyPr/>
        <a:lstStyle/>
        <a:p>
          <a:endParaRPr lang="fr-FR"/>
        </a:p>
      </dgm:t>
    </dgm:pt>
    <dgm:pt modelId="{619B706C-6DC6-466D-BFB0-DE1311CB7280}">
      <dgm:prSet custT="1"/>
      <dgm:spPr/>
      <dgm:t>
        <a:bodyPr/>
        <a:lstStyle/>
        <a:p>
          <a:pPr rtl="1"/>
          <a:r>
            <a:rPr lang="ar-SA" sz="2000" b="1" dirty="0" smtClean="0">
              <a:latin typeface="Sakkal Majalla" pitchFamily="2" charset="-78"/>
              <a:cs typeface="Sakkal Majalla" pitchFamily="2" charset="-78"/>
            </a:rPr>
            <a:t>سيطرت المدير على </a:t>
          </a:r>
          <a:r>
            <a:rPr lang="ar-SA" sz="2000" b="1" dirty="0" smtClean="0">
              <a:latin typeface="Sakkal Majalla" pitchFamily="2" charset="-78"/>
              <a:cs typeface="Sakkal Majalla" pitchFamily="2" charset="-78"/>
            </a:rPr>
            <a:t>العمل</a:t>
          </a:r>
          <a:endParaRPr lang="ar-SA" sz="2000" b="1" dirty="0" smtClean="0">
            <a:latin typeface="Sakkal Majalla" pitchFamily="2" charset="-78"/>
            <a:cs typeface="Sakkal Majalla" pitchFamily="2" charset="-78"/>
          </a:endParaRPr>
        </a:p>
      </dgm:t>
    </dgm:pt>
    <dgm:pt modelId="{E15D690D-58AE-4764-ACA3-2651D8EFEB8F}" type="parTrans" cxnId="{0A2FB3B8-0FE6-4663-9062-0FF5B4425DB7}">
      <dgm:prSet/>
      <dgm:spPr/>
      <dgm:t>
        <a:bodyPr/>
        <a:lstStyle/>
        <a:p>
          <a:endParaRPr lang="fr-FR"/>
        </a:p>
      </dgm:t>
    </dgm:pt>
    <dgm:pt modelId="{2F811A4F-8F00-47CE-9BD3-45556DCC4960}" type="sibTrans" cxnId="{0A2FB3B8-0FE6-4663-9062-0FF5B4425DB7}">
      <dgm:prSet/>
      <dgm:spPr/>
      <dgm:t>
        <a:bodyPr/>
        <a:lstStyle/>
        <a:p>
          <a:endParaRPr lang="fr-FR"/>
        </a:p>
      </dgm:t>
    </dgm:pt>
    <dgm:pt modelId="{A9C1541A-6FFA-4008-8A92-7FEC4C24957B}">
      <dgm:prSet custT="1"/>
      <dgm:spPr/>
      <dgm:t>
        <a:bodyPr/>
        <a:lstStyle/>
        <a:p>
          <a:pPr rtl="1"/>
          <a:r>
            <a:rPr lang="ar-SA" sz="2000" b="1" dirty="0" smtClean="0">
              <a:latin typeface="Sakkal Majalla" pitchFamily="2" charset="-78"/>
              <a:cs typeface="Sakkal Majalla" pitchFamily="2" charset="-78"/>
            </a:rPr>
            <a:t>وجود خلل في الهيئة </a:t>
          </a:r>
          <a:r>
            <a:rPr lang="ar-SA" sz="2000" b="1" dirty="0" smtClean="0">
              <a:latin typeface="Sakkal Majalla" pitchFamily="2" charset="-78"/>
              <a:cs typeface="Sakkal Majalla" pitchFamily="2" charset="-78"/>
            </a:rPr>
            <a:t>الادارية</a:t>
          </a:r>
          <a:endParaRPr lang="ar-SA" sz="2000" b="1" dirty="0" smtClean="0">
            <a:latin typeface="Sakkal Majalla" pitchFamily="2" charset="-78"/>
            <a:cs typeface="Sakkal Majalla" pitchFamily="2" charset="-78"/>
          </a:endParaRPr>
        </a:p>
      </dgm:t>
    </dgm:pt>
    <dgm:pt modelId="{263876D5-1F82-4098-97C1-26457229CEEE}" type="parTrans" cxnId="{4C62C41E-AEB7-4EA6-BE43-63D8EF7C17C0}">
      <dgm:prSet/>
      <dgm:spPr/>
      <dgm:t>
        <a:bodyPr/>
        <a:lstStyle/>
        <a:p>
          <a:endParaRPr lang="fr-FR"/>
        </a:p>
      </dgm:t>
    </dgm:pt>
    <dgm:pt modelId="{2D9BCC25-A186-4C4C-B6FE-CDEF5B01B7E9}" type="sibTrans" cxnId="{4C62C41E-AEB7-4EA6-BE43-63D8EF7C17C0}">
      <dgm:prSet/>
      <dgm:spPr/>
      <dgm:t>
        <a:bodyPr/>
        <a:lstStyle/>
        <a:p>
          <a:endParaRPr lang="fr-FR"/>
        </a:p>
      </dgm:t>
    </dgm:pt>
    <dgm:pt modelId="{07626287-A6EB-4D78-ACE8-A8F9E3BC3E22}">
      <dgm:prSet custT="1"/>
      <dgm:spPr/>
      <dgm:t>
        <a:bodyPr/>
        <a:lstStyle/>
        <a:p>
          <a:pPr rtl="1"/>
          <a:r>
            <a:rPr lang="ar-SA" sz="2000" b="1" dirty="0" smtClean="0">
              <a:latin typeface="Sakkal Majalla" pitchFamily="2" charset="-78"/>
              <a:cs typeface="Sakkal Majalla" pitchFamily="2" charset="-78"/>
            </a:rPr>
            <a:t>عدم وجود صلاحيات بين أعضاء </a:t>
          </a:r>
          <a:r>
            <a:rPr lang="ar-SA" sz="2000" b="1" dirty="0" smtClean="0">
              <a:latin typeface="Sakkal Majalla" pitchFamily="2" charset="-78"/>
              <a:cs typeface="Sakkal Majalla" pitchFamily="2" charset="-78"/>
            </a:rPr>
            <a:t>المنظمة</a:t>
          </a:r>
          <a:endParaRPr lang="ar-SA" sz="2000" b="1" dirty="0" smtClean="0">
            <a:latin typeface="Sakkal Majalla" pitchFamily="2" charset="-78"/>
            <a:cs typeface="Sakkal Majalla" pitchFamily="2" charset="-78"/>
          </a:endParaRPr>
        </a:p>
      </dgm:t>
    </dgm:pt>
    <dgm:pt modelId="{5B357A39-0566-49A4-BE3E-522F661FBA31}" type="parTrans" cxnId="{8D912E5F-4ED3-4C3F-8927-49FE4AF0B727}">
      <dgm:prSet/>
      <dgm:spPr/>
      <dgm:t>
        <a:bodyPr/>
        <a:lstStyle/>
        <a:p>
          <a:endParaRPr lang="fr-FR"/>
        </a:p>
      </dgm:t>
    </dgm:pt>
    <dgm:pt modelId="{9FF8B0E0-D801-4417-875E-7A0424DF87E7}" type="sibTrans" cxnId="{8D912E5F-4ED3-4C3F-8927-49FE4AF0B727}">
      <dgm:prSet/>
      <dgm:spPr/>
      <dgm:t>
        <a:bodyPr/>
        <a:lstStyle/>
        <a:p>
          <a:endParaRPr lang="fr-FR"/>
        </a:p>
      </dgm:t>
    </dgm:pt>
    <dgm:pt modelId="{4DB68F73-CF43-493F-A30F-E7DC3E413A46}">
      <dgm:prSet custT="1"/>
      <dgm:spPr/>
      <dgm:t>
        <a:bodyPr/>
        <a:lstStyle/>
        <a:p>
          <a:pPr rtl="1"/>
          <a:r>
            <a:rPr lang="ar-SA" sz="2000" b="1" smtClean="0">
              <a:latin typeface="Sakkal Majalla" pitchFamily="2" charset="-78"/>
              <a:cs typeface="Sakkal Majalla" pitchFamily="2" charset="-78"/>
            </a:rPr>
            <a:t>ضعف / عدم امتلاك الخبرة لتنظيم أمور المنظمات. </a:t>
          </a:r>
          <a:endParaRPr lang="ar-SA" sz="2000" b="1" dirty="0" smtClean="0">
            <a:latin typeface="Sakkal Majalla" pitchFamily="2" charset="-78"/>
            <a:cs typeface="Sakkal Majalla" pitchFamily="2" charset="-78"/>
          </a:endParaRPr>
        </a:p>
      </dgm:t>
    </dgm:pt>
    <dgm:pt modelId="{56F45D96-2ED9-4A21-A974-5AA4662A822D}" type="parTrans" cxnId="{D8A80D9B-4B6B-48F4-A7E2-D475185BFDD3}">
      <dgm:prSet/>
      <dgm:spPr/>
      <dgm:t>
        <a:bodyPr/>
        <a:lstStyle/>
        <a:p>
          <a:endParaRPr lang="fr-FR"/>
        </a:p>
      </dgm:t>
    </dgm:pt>
    <dgm:pt modelId="{C9F5B1C8-CBD1-4806-B9B8-02698CEDAA1B}" type="sibTrans" cxnId="{D8A80D9B-4B6B-48F4-A7E2-D475185BFDD3}">
      <dgm:prSet/>
      <dgm:spPr/>
      <dgm:t>
        <a:bodyPr/>
        <a:lstStyle/>
        <a:p>
          <a:endParaRPr lang="fr-FR"/>
        </a:p>
      </dgm:t>
    </dgm:pt>
    <dgm:pt modelId="{5427C7AB-BA4C-4351-A12E-060CD098A735}">
      <dgm:prSet custT="1"/>
      <dgm:spPr/>
      <dgm:t>
        <a:bodyPr/>
        <a:lstStyle/>
        <a:p>
          <a:pPr rtl="1"/>
          <a:r>
            <a:rPr lang="ar-SA" sz="2000" b="1" dirty="0" smtClean="0">
              <a:latin typeface="Sakkal Majalla" pitchFamily="2" charset="-78"/>
              <a:cs typeface="Sakkal Majalla" pitchFamily="2" charset="-78"/>
            </a:rPr>
            <a:t>عدم المعرفة </a:t>
          </a:r>
          <a:r>
            <a:rPr lang="ar-SA" sz="2000" b="1" dirty="0" smtClean="0">
              <a:latin typeface="Sakkal Majalla" pitchFamily="2" charset="-78"/>
              <a:cs typeface="Sakkal Majalla" pitchFamily="2" charset="-78"/>
            </a:rPr>
            <a:t>في </a:t>
          </a:r>
          <a:r>
            <a:rPr lang="ar-SA" sz="2000" b="1" dirty="0" smtClean="0">
              <a:latin typeface="Sakkal Majalla" pitchFamily="2" charset="-78"/>
              <a:cs typeface="Sakkal Majalla" pitchFamily="2" charset="-78"/>
            </a:rPr>
            <a:t>النظام </a:t>
          </a:r>
          <a:r>
            <a:rPr lang="ar-SA" sz="2000" b="1" dirty="0" smtClean="0">
              <a:latin typeface="Sakkal Majalla" pitchFamily="2" charset="-78"/>
              <a:cs typeface="Sakkal Majalla" pitchFamily="2" charset="-78"/>
            </a:rPr>
            <a:t>الأساسي</a:t>
          </a:r>
          <a:endParaRPr lang="ar-SA" sz="2000" b="1" dirty="0" smtClean="0">
            <a:latin typeface="Sakkal Majalla" pitchFamily="2" charset="-78"/>
            <a:cs typeface="Sakkal Majalla" pitchFamily="2" charset="-78"/>
          </a:endParaRPr>
        </a:p>
      </dgm:t>
    </dgm:pt>
    <dgm:pt modelId="{0E72DC1B-5D48-4637-9B4F-C052DBE21EFB}" type="parTrans" cxnId="{6744A61D-18DC-4368-8492-D82A7B4D654D}">
      <dgm:prSet/>
      <dgm:spPr/>
      <dgm:t>
        <a:bodyPr/>
        <a:lstStyle/>
        <a:p>
          <a:endParaRPr lang="fr-FR"/>
        </a:p>
      </dgm:t>
    </dgm:pt>
    <dgm:pt modelId="{9370E14F-6A5F-4B2C-86E8-B0909D1D10B0}" type="sibTrans" cxnId="{6744A61D-18DC-4368-8492-D82A7B4D654D}">
      <dgm:prSet/>
      <dgm:spPr/>
      <dgm:t>
        <a:bodyPr/>
        <a:lstStyle/>
        <a:p>
          <a:endParaRPr lang="fr-FR"/>
        </a:p>
      </dgm:t>
    </dgm:pt>
    <dgm:pt modelId="{EA30CB6F-4064-4EDB-8489-A826BE807C0E}">
      <dgm:prSet custT="1"/>
      <dgm:spPr/>
      <dgm:t>
        <a:bodyPr/>
        <a:lstStyle/>
        <a:p>
          <a:pPr rtl="1"/>
          <a:r>
            <a:rPr lang="ar-SA" sz="2000" b="1" smtClean="0">
              <a:latin typeface="Sakkal Majalla" pitchFamily="2" charset="-78"/>
              <a:cs typeface="Sakkal Majalla" pitchFamily="2" charset="-78"/>
            </a:rPr>
            <a:t>عدم الالتزام بحضور الجلسات (الاجتماعات). </a:t>
          </a:r>
          <a:endParaRPr lang="ar-SA" sz="2000" b="1" dirty="0" smtClean="0">
            <a:latin typeface="Sakkal Majalla" pitchFamily="2" charset="-78"/>
            <a:cs typeface="Sakkal Majalla" pitchFamily="2" charset="-78"/>
          </a:endParaRPr>
        </a:p>
      </dgm:t>
    </dgm:pt>
    <dgm:pt modelId="{AFF0BA94-8404-4B7B-A3CF-78F562E9A51F}" type="parTrans" cxnId="{B79C4E5F-F07C-4D3C-A1E8-1BEB85BFE2D7}">
      <dgm:prSet/>
      <dgm:spPr/>
      <dgm:t>
        <a:bodyPr/>
        <a:lstStyle/>
        <a:p>
          <a:endParaRPr lang="fr-FR"/>
        </a:p>
      </dgm:t>
    </dgm:pt>
    <dgm:pt modelId="{3C58413C-4012-421D-8082-5D1BC3C13382}" type="sibTrans" cxnId="{B79C4E5F-F07C-4D3C-A1E8-1BEB85BFE2D7}">
      <dgm:prSet/>
      <dgm:spPr/>
      <dgm:t>
        <a:bodyPr/>
        <a:lstStyle/>
        <a:p>
          <a:endParaRPr lang="fr-FR"/>
        </a:p>
      </dgm:t>
    </dgm:pt>
    <dgm:pt modelId="{9E18CD82-7D8C-4ED7-921F-1DFBD078DAD9}">
      <dgm:prSet custT="1"/>
      <dgm:spPr/>
      <dgm:t>
        <a:bodyPr/>
        <a:lstStyle/>
        <a:p>
          <a:pPr rtl="1"/>
          <a:r>
            <a:rPr lang="ar-SA" sz="2000" b="1" dirty="0" smtClean="0">
              <a:latin typeface="Sakkal Majalla" pitchFamily="2" charset="-78"/>
              <a:cs typeface="Sakkal Majalla" pitchFamily="2" charset="-78"/>
            </a:rPr>
            <a:t>عدم وجود اجتماعات </a:t>
          </a:r>
          <a:r>
            <a:rPr lang="ar-SA" sz="2000" b="1" dirty="0" smtClean="0">
              <a:latin typeface="Sakkal Majalla" pitchFamily="2" charset="-78"/>
              <a:cs typeface="Sakkal Majalla" pitchFamily="2" charset="-78"/>
            </a:rPr>
            <a:t>دورية</a:t>
          </a:r>
          <a:endParaRPr lang="ar-SA" sz="2000" b="1" dirty="0" smtClean="0">
            <a:latin typeface="Sakkal Majalla" pitchFamily="2" charset="-78"/>
            <a:cs typeface="Sakkal Majalla" pitchFamily="2" charset="-78"/>
          </a:endParaRPr>
        </a:p>
      </dgm:t>
    </dgm:pt>
    <dgm:pt modelId="{2B2B620D-C339-4600-ACA1-426E0707B5F9}" type="parTrans" cxnId="{A5780838-E274-484F-A5E9-B9EEE23CBD5B}">
      <dgm:prSet/>
      <dgm:spPr/>
      <dgm:t>
        <a:bodyPr/>
        <a:lstStyle/>
        <a:p>
          <a:endParaRPr lang="fr-FR"/>
        </a:p>
      </dgm:t>
    </dgm:pt>
    <dgm:pt modelId="{07D440F9-DA28-4EF1-9991-E5E6B0277D34}" type="sibTrans" cxnId="{A5780838-E274-484F-A5E9-B9EEE23CBD5B}">
      <dgm:prSet/>
      <dgm:spPr/>
      <dgm:t>
        <a:bodyPr/>
        <a:lstStyle/>
        <a:p>
          <a:endParaRPr lang="fr-FR"/>
        </a:p>
      </dgm:t>
    </dgm:pt>
    <dgm:pt modelId="{182AF402-E85E-430A-9C52-C6BFA86197C0}">
      <dgm:prSet custT="1"/>
      <dgm:spPr/>
      <dgm:t>
        <a:bodyPr/>
        <a:lstStyle/>
        <a:p>
          <a:pPr rtl="1"/>
          <a:r>
            <a:rPr lang="ar-SA" sz="2000" b="1" smtClean="0">
              <a:latin typeface="Sakkal Majalla" pitchFamily="2" charset="-78"/>
              <a:cs typeface="Sakkal Majalla" pitchFamily="2" charset="-78"/>
            </a:rPr>
            <a:t>عدم التفرغ والتواصل مع المنظمة. </a:t>
          </a:r>
          <a:endParaRPr lang="ar-SA" sz="2000" b="1" dirty="0" smtClean="0">
            <a:latin typeface="Sakkal Majalla" pitchFamily="2" charset="-78"/>
            <a:cs typeface="Sakkal Majalla" pitchFamily="2" charset="-78"/>
          </a:endParaRPr>
        </a:p>
      </dgm:t>
    </dgm:pt>
    <dgm:pt modelId="{ED147A2A-30D4-491D-BF16-FD1DE621B7F4}" type="parTrans" cxnId="{98AEF365-BC48-43DE-ABA9-CBA6E91DBDDF}">
      <dgm:prSet/>
      <dgm:spPr/>
      <dgm:t>
        <a:bodyPr/>
        <a:lstStyle/>
        <a:p>
          <a:endParaRPr lang="fr-FR"/>
        </a:p>
      </dgm:t>
    </dgm:pt>
    <dgm:pt modelId="{948973D2-6DA0-4530-A9B7-6C5C32DB7FA0}" type="sibTrans" cxnId="{98AEF365-BC48-43DE-ABA9-CBA6E91DBDDF}">
      <dgm:prSet/>
      <dgm:spPr/>
      <dgm:t>
        <a:bodyPr/>
        <a:lstStyle/>
        <a:p>
          <a:endParaRPr lang="fr-FR"/>
        </a:p>
      </dgm:t>
    </dgm:pt>
    <dgm:pt modelId="{AEFD6697-892D-4121-A5FB-DF065650078D}">
      <dgm:prSet custT="1"/>
      <dgm:spPr/>
      <dgm:t>
        <a:bodyPr/>
        <a:lstStyle/>
        <a:p>
          <a:pPr rtl="1"/>
          <a:r>
            <a:rPr lang="ar-SA" sz="2000" b="1" smtClean="0">
              <a:latin typeface="Sakkal Majalla" pitchFamily="2" charset="-78"/>
              <a:cs typeface="Sakkal Majalla" pitchFamily="2" charset="-78"/>
            </a:rPr>
            <a:t>تضارب آراء الهيئات الادارية / عدم وضوح المهام. </a:t>
          </a:r>
          <a:endParaRPr lang="ar-SA" sz="2000" b="1" dirty="0" smtClean="0">
            <a:latin typeface="Sakkal Majalla" pitchFamily="2" charset="-78"/>
            <a:cs typeface="Sakkal Majalla" pitchFamily="2" charset="-78"/>
          </a:endParaRPr>
        </a:p>
      </dgm:t>
    </dgm:pt>
    <dgm:pt modelId="{AB17D442-E177-44F6-B7F3-26C97A54231A}" type="parTrans" cxnId="{D670581D-9351-46F5-B0A0-7297CA6AE078}">
      <dgm:prSet/>
      <dgm:spPr/>
      <dgm:t>
        <a:bodyPr/>
        <a:lstStyle/>
        <a:p>
          <a:endParaRPr lang="fr-FR"/>
        </a:p>
      </dgm:t>
    </dgm:pt>
    <dgm:pt modelId="{87C0F19F-4BF6-4915-A747-FC168B179027}" type="sibTrans" cxnId="{D670581D-9351-46F5-B0A0-7297CA6AE078}">
      <dgm:prSet/>
      <dgm:spPr/>
      <dgm:t>
        <a:bodyPr/>
        <a:lstStyle/>
        <a:p>
          <a:endParaRPr lang="fr-FR"/>
        </a:p>
      </dgm:t>
    </dgm:pt>
    <dgm:pt modelId="{AF878407-61C5-47AD-9A7A-DBB3761A43BC}">
      <dgm:prSet custT="1"/>
      <dgm:spPr/>
      <dgm:t>
        <a:bodyPr/>
        <a:lstStyle/>
        <a:p>
          <a:pPr rtl="1"/>
          <a:r>
            <a:rPr lang="ar-SA" sz="2000" b="1" smtClean="0">
              <a:latin typeface="Sakkal Majalla" pitchFamily="2" charset="-78"/>
              <a:cs typeface="Sakkal Majalla" pitchFamily="2" charset="-78"/>
            </a:rPr>
            <a:t>ضعف التواصل مع المجتمعات المحلية. </a:t>
          </a:r>
          <a:endParaRPr lang="ar-SA" sz="2000" b="1" dirty="0" smtClean="0">
            <a:latin typeface="Sakkal Majalla" pitchFamily="2" charset="-78"/>
            <a:cs typeface="Sakkal Majalla" pitchFamily="2" charset="-78"/>
          </a:endParaRPr>
        </a:p>
      </dgm:t>
    </dgm:pt>
    <dgm:pt modelId="{5B4C5400-CBA4-4AB4-9491-C8FAF8A9F48B}" type="parTrans" cxnId="{0873E2D7-7485-47C9-B299-4E51B6FC02DB}">
      <dgm:prSet/>
      <dgm:spPr/>
      <dgm:t>
        <a:bodyPr/>
        <a:lstStyle/>
        <a:p>
          <a:endParaRPr lang="fr-FR"/>
        </a:p>
      </dgm:t>
    </dgm:pt>
    <dgm:pt modelId="{DF3841A5-D4DE-4F9B-84FE-B1F7BA165CA1}" type="sibTrans" cxnId="{0873E2D7-7485-47C9-B299-4E51B6FC02DB}">
      <dgm:prSet/>
      <dgm:spPr/>
      <dgm:t>
        <a:bodyPr/>
        <a:lstStyle/>
        <a:p>
          <a:endParaRPr lang="fr-FR"/>
        </a:p>
      </dgm:t>
    </dgm:pt>
    <dgm:pt modelId="{B5C58B77-4423-416E-9CE6-1573838E6031}">
      <dgm:prSet custT="1"/>
      <dgm:spPr/>
      <dgm:t>
        <a:bodyPr/>
        <a:lstStyle/>
        <a:p>
          <a:pPr rtl="1"/>
          <a:r>
            <a:rPr lang="ar-SA" sz="2000" b="1" dirty="0" smtClean="0">
              <a:latin typeface="Sakkal Majalla" pitchFamily="2" charset="-78"/>
              <a:cs typeface="Sakkal Majalla" pitchFamily="2" charset="-78"/>
            </a:rPr>
            <a:t>ضعف الاتصال مع المجتمع المحلي لنشر اهداف المنظمة.</a:t>
          </a:r>
          <a:endParaRPr lang="fr-FR" sz="2000" b="1" dirty="0">
            <a:latin typeface="Sakkal Majalla" pitchFamily="2" charset="-78"/>
            <a:cs typeface="Sakkal Majalla" pitchFamily="2" charset="-78"/>
          </a:endParaRPr>
        </a:p>
      </dgm:t>
    </dgm:pt>
    <dgm:pt modelId="{D8E8F92F-719E-46B7-977D-8B42395CD68D}" type="parTrans" cxnId="{97889165-4CEE-4DCA-8E0A-6CFFD509EC33}">
      <dgm:prSet/>
      <dgm:spPr/>
      <dgm:t>
        <a:bodyPr/>
        <a:lstStyle/>
        <a:p>
          <a:endParaRPr lang="fr-FR"/>
        </a:p>
      </dgm:t>
    </dgm:pt>
    <dgm:pt modelId="{14478F21-EB1A-4E0C-88CC-13173B947BAC}" type="sibTrans" cxnId="{97889165-4CEE-4DCA-8E0A-6CFFD509EC33}">
      <dgm:prSet/>
      <dgm:spPr/>
      <dgm:t>
        <a:bodyPr/>
        <a:lstStyle/>
        <a:p>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51367" custLinFactNeighborX="1360" custLinFactNeighborY="1108">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61750">
        <dgm:presLayoutVars>
          <dgm:bulletEnabled val="1"/>
        </dgm:presLayoutVars>
      </dgm:prSet>
      <dgm:spPr/>
      <dgm:t>
        <a:bodyPr/>
        <a:lstStyle/>
        <a:p>
          <a:endParaRPr lang="fr-FR"/>
        </a:p>
      </dgm:t>
    </dgm:pt>
  </dgm:ptLst>
  <dgm:cxnLst>
    <dgm:cxn modelId="{D8A80D9B-4B6B-48F4-A7E2-D475185BFDD3}" srcId="{FCFD7209-6832-43BF-A12A-D44700B7BC31}" destId="{4DB68F73-CF43-493F-A30F-E7DC3E413A46}" srcOrd="5" destOrd="0" parTransId="{56F45D96-2ED9-4A21-A974-5AA4662A822D}" sibTransId="{C9F5B1C8-CBD1-4806-B9B8-02698CEDAA1B}"/>
    <dgm:cxn modelId="{D31121D9-4E1D-4F19-A544-D7DF2DEDF8C9}" type="presOf" srcId="{4DB68F73-CF43-493F-A30F-E7DC3E413A46}" destId="{0475C3DD-23C6-4340-9C25-51ECBE895990}" srcOrd="0" destOrd="5" presId="urn:microsoft.com/office/officeart/2005/8/layout/vList6"/>
    <dgm:cxn modelId="{F30A345C-9A88-4663-A5D2-CBE6A528E0C9}" type="presOf" srcId="{EC019933-EA7C-4185-A510-7375127D95B0}" destId="{0475C3DD-23C6-4340-9C25-51ECBE895990}" srcOrd="0" destOrd="1" presId="urn:microsoft.com/office/officeart/2005/8/layout/vList6"/>
    <dgm:cxn modelId="{EEBF2E08-FC22-44FA-9EF3-ACEE1E95580B}" type="presOf" srcId="{038F9026-5A22-4847-9A90-EBC095EF1ECA}" destId="{0475C3DD-23C6-4340-9C25-51ECBE895990}" srcOrd="0" destOrd="0" presId="urn:microsoft.com/office/officeart/2005/8/layout/vList6"/>
    <dgm:cxn modelId="{8D912E5F-4ED3-4C3F-8927-49FE4AF0B727}" srcId="{FCFD7209-6832-43BF-A12A-D44700B7BC31}" destId="{07626287-A6EB-4D78-ACE8-A8F9E3BC3E22}" srcOrd="4" destOrd="0" parTransId="{5B357A39-0566-49A4-BE3E-522F661FBA31}" sibTransId="{9FF8B0E0-D801-4417-875E-7A0424DF87E7}"/>
    <dgm:cxn modelId="{4C62C41E-AEB7-4EA6-BE43-63D8EF7C17C0}" srcId="{FCFD7209-6832-43BF-A12A-D44700B7BC31}" destId="{A9C1541A-6FFA-4008-8A92-7FEC4C24957B}" srcOrd="3" destOrd="0" parTransId="{263876D5-1F82-4098-97C1-26457229CEEE}" sibTransId="{2D9BCC25-A186-4C4C-B6FE-CDEF5B01B7E9}"/>
    <dgm:cxn modelId="{C9E9C445-8B56-46DF-8EF1-23A49A2C0971}" type="presOf" srcId="{182AF402-E85E-430A-9C52-C6BFA86197C0}" destId="{0475C3DD-23C6-4340-9C25-51ECBE895990}" srcOrd="0" destOrd="9" presId="urn:microsoft.com/office/officeart/2005/8/layout/vList6"/>
    <dgm:cxn modelId="{B79C4E5F-F07C-4D3C-A1E8-1BEB85BFE2D7}" srcId="{FCFD7209-6832-43BF-A12A-D44700B7BC31}" destId="{EA30CB6F-4064-4EDB-8489-A826BE807C0E}" srcOrd="7" destOrd="0" parTransId="{AFF0BA94-8404-4B7B-A3CF-78F562E9A51F}" sibTransId="{3C58413C-4012-421D-8082-5D1BC3C13382}"/>
    <dgm:cxn modelId="{6744A61D-18DC-4368-8492-D82A7B4D654D}" srcId="{FCFD7209-6832-43BF-A12A-D44700B7BC31}" destId="{5427C7AB-BA4C-4351-A12E-060CD098A735}" srcOrd="6" destOrd="0" parTransId="{0E72DC1B-5D48-4637-9B4F-C052DBE21EFB}" sibTransId="{9370E14F-6A5F-4B2C-86E8-B0909D1D10B0}"/>
    <dgm:cxn modelId="{12FDCD82-068C-44DA-B68C-C1CCD986C8C3}" type="presOf" srcId="{619B706C-6DC6-466D-BFB0-DE1311CB7280}" destId="{0475C3DD-23C6-4340-9C25-51ECBE895990}" srcOrd="0" destOrd="2"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6760B59D-595A-4E78-9F0D-3DB4371723C4}" srcId="{2864EA83-A8A5-4628-9C42-39C57054B0EF}" destId="{FCFD7209-6832-43BF-A12A-D44700B7BC31}" srcOrd="0" destOrd="0" parTransId="{265F4713-2988-46D3-B26E-B9AC6AE20A22}" sibTransId="{BCEC1299-AFBF-4A9D-B611-B9A27E0DF9AB}"/>
    <dgm:cxn modelId="{61F9F259-B7B3-49AB-9BFE-11C154C13680}" type="presOf" srcId="{2864EA83-A8A5-4628-9C42-39C57054B0EF}" destId="{343DB7E4-DF96-4095-980F-DC81701B1166}" srcOrd="0" destOrd="0" presId="urn:microsoft.com/office/officeart/2005/8/layout/vList6"/>
    <dgm:cxn modelId="{F7F0542E-C375-4344-8334-11A2E11D5CB9}" type="presOf" srcId="{FCFD7209-6832-43BF-A12A-D44700B7BC31}" destId="{7BAD3F5F-679D-49DA-B823-58B6015B7CA5}" srcOrd="0" destOrd="0" presId="urn:microsoft.com/office/officeart/2005/8/layout/vList6"/>
    <dgm:cxn modelId="{99F326EA-995E-4612-9C6E-0164061FA953}" type="presOf" srcId="{A9C1541A-6FFA-4008-8A92-7FEC4C24957B}" destId="{0475C3DD-23C6-4340-9C25-51ECBE895990}" srcOrd="0" destOrd="3" presId="urn:microsoft.com/office/officeart/2005/8/layout/vList6"/>
    <dgm:cxn modelId="{A5780838-E274-484F-A5E9-B9EEE23CBD5B}" srcId="{FCFD7209-6832-43BF-A12A-D44700B7BC31}" destId="{9E18CD82-7D8C-4ED7-921F-1DFBD078DAD9}" srcOrd="8" destOrd="0" parTransId="{2B2B620D-C339-4600-ACA1-426E0707B5F9}" sibTransId="{07D440F9-DA28-4EF1-9991-E5E6B0277D34}"/>
    <dgm:cxn modelId="{17FACD98-F97A-44B9-A9E7-637D78CA7477}" type="presOf" srcId="{07626287-A6EB-4D78-ACE8-A8F9E3BC3E22}" destId="{0475C3DD-23C6-4340-9C25-51ECBE895990}" srcOrd="0" destOrd="4" presId="urn:microsoft.com/office/officeart/2005/8/layout/vList6"/>
    <dgm:cxn modelId="{98AEF365-BC48-43DE-ABA9-CBA6E91DBDDF}" srcId="{FCFD7209-6832-43BF-A12A-D44700B7BC31}" destId="{182AF402-E85E-430A-9C52-C6BFA86197C0}" srcOrd="9" destOrd="0" parTransId="{ED147A2A-30D4-491D-BF16-FD1DE621B7F4}" sibTransId="{948973D2-6DA0-4530-A9B7-6C5C32DB7FA0}"/>
    <dgm:cxn modelId="{97889165-4CEE-4DCA-8E0A-6CFFD509EC33}" srcId="{FCFD7209-6832-43BF-A12A-D44700B7BC31}" destId="{B5C58B77-4423-416E-9CE6-1573838E6031}" srcOrd="12" destOrd="0" parTransId="{D8E8F92F-719E-46B7-977D-8B42395CD68D}" sibTransId="{14478F21-EB1A-4E0C-88CC-13173B947BAC}"/>
    <dgm:cxn modelId="{C6EAC41E-BB7A-45FB-B28F-8005DC2796C5}" type="presOf" srcId="{B5C58B77-4423-416E-9CE6-1573838E6031}" destId="{0475C3DD-23C6-4340-9C25-51ECBE895990}" srcOrd="0" destOrd="12" presId="urn:microsoft.com/office/officeart/2005/8/layout/vList6"/>
    <dgm:cxn modelId="{2E5DE4AF-743D-4661-9B33-1D780AD7CB5C}" type="presOf" srcId="{9E18CD82-7D8C-4ED7-921F-1DFBD078DAD9}" destId="{0475C3DD-23C6-4340-9C25-51ECBE895990}" srcOrd="0" destOrd="8" presId="urn:microsoft.com/office/officeart/2005/8/layout/vList6"/>
    <dgm:cxn modelId="{0A2FB3B8-0FE6-4663-9062-0FF5B4425DB7}" srcId="{FCFD7209-6832-43BF-A12A-D44700B7BC31}" destId="{619B706C-6DC6-466D-BFB0-DE1311CB7280}" srcOrd="2" destOrd="0" parTransId="{E15D690D-58AE-4764-ACA3-2651D8EFEB8F}" sibTransId="{2F811A4F-8F00-47CE-9BD3-45556DCC4960}"/>
    <dgm:cxn modelId="{85569F0B-816B-4490-9638-4E0D630812A6}" type="presOf" srcId="{AF878407-61C5-47AD-9A7A-DBB3761A43BC}" destId="{0475C3DD-23C6-4340-9C25-51ECBE895990}" srcOrd="0" destOrd="11" presId="urn:microsoft.com/office/officeart/2005/8/layout/vList6"/>
    <dgm:cxn modelId="{2E4A2467-C751-4EE3-B0AF-DEB75E202BE0}" type="presOf" srcId="{AEFD6697-892D-4121-A5FB-DF065650078D}" destId="{0475C3DD-23C6-4340-9C25-51ECBE895990}" srcOrd="0" destOrd="10" presId="urn:microsoft.com/office/officeart/2005/8/layout/vList6"/>
    <dgm:cxn modelId="{D670581D-9351-46F5-B0A0-7297CA6AE078}" srcId="{FCFD7209-6832-43BF-A12A-D44700B7BC31}" destId="{AEFD6697-892D-4121-A5FB-DF065650078D}" srcOrd="10" destOrd="0" parTransId="{AB17D442-E177-44F6-B7F3-26C97A54231A}" sibTransId="{87C0F19F-4BF6-4915-A747-FC168B179027}"/>
    <dgm:cxn modelId="{85DC9CDE-FAD8-4BB2-AD32-C370ED22F4F0}" type="presOf" srcId="{5427C7AB-BA4C-4351-A12E-060CD098A735}" destId="{0475C3DD-23C6-4340-9C25-51ECBE895990}" srcOrd="0" destOrd="6" presId="urn:microsoft.com/office/officeart/2005/8/layout/vList6"/>
    <dgm:cxn modelId="{E0BE30DE-A20B-4D54-ADBB-5379D122C866}" srcId="{FCFD7209-6832-43BF-A12A-D44700B7BC31}" destId="{EC019933-EA7C-4185-A510-7375127D95B0}" srcOrd="1" destOrd="0" parTransId="{EE58F84E-FD60-419E-82F0-C3926A36D4E0}" sibTransId="{D38DC16F-66BE-4252-B3CF-8C0F85809A5E}"/>
    <dgm:cxn modelId="{0873E2D7-7485-47C9-B299-4E51B6FC02DB}" srcId="{FCFD7209-6832-43BF-A12A-D44700B7BC31}" destId="{AF878407-61C5-47AD-9A7A-DBB3761A43BC}" srcOrd="11" destOrd="0" parTransId="{5B4C5400-CBA4-4AB4-9491-C8FAF8A9F48B}" sibTransId="{DF3841A5-D4DE-4F9B-84FE-B1F7BA165CA1}"/>
    <dgm:cxn modelId="{428B875D-9460-456D-B615-CF7D7327CE2B}" type="presOf" srcId="{EA30CB6F-4064-4EDB-8489-A826BE807C0E}" destId="{0475C3DD-23C6-4340-9C25-51ECBE895990}" srcOrd="0" destOrd="7" presId="urn:microsoft.com/office/officeart/2005/8/layout/vList6"/>
    <dgm:cxn modelId="{183BA827-1E18-4A66-9EA0-BB8F844337BF}" type="presParOf" srcId="{343DB7E4-DF96-4095-980F-DC81701B1166}" destId="{EA6EB36C-439E-4E2E-AE53-2AF3EDBC9365}" srcOrd="0" destOrd="0" presId="urn:microsoft.com/office/officeart/2005/8/layout/vList6"/>
    <dgm:cxn modelId="{88E93769-36E6-4687-988A-F90C1AF829DD}" type="presParOf" srcId="{EA6EB36C-439E-4E2E-AE53-2AF3EDBC9365}" destId="{7BAD3F5F-679D-49DA-B823-58B6015B7CA5}" srcOrd="0" destOrd="0" presId="urn:microsoft.com/office/officeart/2005/8/layout/vList6"/>
    <dgm:cxn modelId="{DB1002EA-B597-40BB-B44D-D85848248627}"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FCFD7209-6832-43BF-A12A-D44700B7BC31}">
      <dgm:prSet phldrT="[Texte]" custT="1"/>
      <dgm:spPr>
        <a:solidFill>
          <a:schemeClr val="accent5">
            <a:lumMod val="75000"/>
          </a:schemeClr>
        </a:solidFill>
      </dgm:spPr>
      <dgm:t>
        <a:bodyPr/>
        <a:lstStyle/>
        <a:p>
          <a:r>
            <a:rPr lang="ar-SA" sz="4800" b="1" dirty="0" smtClean="0">
              <a:latin typeface="Sakkal Majalla" pitchFamily="2" charset="-78"/>
              <a:cs typeface="Sakkal Majalla" pitchFamily="2" charset="-78"/>
            </a:rPr>
            <a:t>الجوانب الإدارية</a:t>
          </a:r>
          <a:endParaRPr lang="fr-FR" sz="4800" b="1"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عدم وجود نظام شؤون موظفين ووصف وظيفي دقيق ومعايير </a:t>
          </a:r>
          <a:r>
            <a:rPr lang="ar-SA" sz="2000" b="1" dirty="0" smtClean="0">
              <a:latin typeface="Sakkal Majalla" pitchFamily="2" charset="-78"/>
              <a:cs typeface="Sakkal Majalla" pitchFamily="2" charset="-78"/>
            </a:rPr>
            <a:t>توظيف</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0388F9F0-F4CF-445B-A9D3-7FFE537EEF84}">
      <dgm:prSet custT="1"/>
      <dgm:spPr/>
      <dgm:t>
        <a:bodyPr/>
        <a:lstStyle/>
        <a:p>
          <a:pPr rtl="1"/>
          <a:r>
            <a:rPr lang="ar-SA" sz="2000" b="1" dirty="0" smtClean="0">
              <a:latin typeface="Sakkal Majalla" pitchFamily="2" charset="-78"/>
              <a:cs typeface="Sakkal Majalla" pitchFamily="2" charset="-78"/>
            </a:rPr>
            <a:t>عدم طرح المجتمع المحلي للمبادرات التي </a:t>
          </a:r>
          <a:r>
            <a:rPr lang="ar-SA" sz="2000" b="1" dirty="0" smtClean="0">
              <a:latin typeface="Sakkal Majalla" pitchFamily="2" charset="-78"/>
              <a:cs typeface="Sakkal Majalla" pitchFamily="2" charset="-78"/>
            </a:rPr>
            <a:t>تتلاءم وحاجاتهم </a:t>
          </a:r>
          <a:endParaRPr lang="ar-SA" sz="2000" b="1" dirty="0" smtClean="0">
            <a:latin typeface="Sakkal Majalla" pitchFamily="2" charset="-78"/>
            <a:cs typeface="Sakkal Majalla" pitchFamily="2" charset="-78"/>
          </a:endParaRPr>
        </a:p>
      </dgm:t>
    </dgm:pt>
    <dgm:pt modelId="{6A8B9D30-1EB5-4C36-83B5-0C29F0F9A3E0}" type="parTrans" cxnId="{0EF966F7-707C-4608-9C5C-DEBD78F98837}">
      <dgm:prSet/>
      <dgm:spPr/>
      <dgm:t>
        <a:bodyPr/>
        <a:lstStyle/>
        <a:p>
          <a:endParaRPr lang="fr-FR" sz="1800"/>
        </a:p>
      </dgm:t>
    </dgm:pt>
    <dgm:pt modelId="{2D4FDB24-F1A3-4293-BBD6-7FEA6222C268}" type="sibTrans" cxnId="{0EF966F7-707C-4608-9C5C-DEBD78F98837}">
      <dgm:prSet/>
      <dgm:spPr/>
      <dgm:t>
        <a:bodyPr/>
        <a:lstStyle/>
        <a:p>
          <a:endParaRPr lang="fr-FR" sz="1800"/>
        </a:p>
      </dgm:t>
    </dgm:pt>
    <dgm:pt modelId="{F3B58564-B1ED-4C66-8CA8-7D807A743071}">
      <dgm:prSet custT="1"/>
      <dgm:spPr/>
      <dgm:t>
        <a:bodyPr/>
        <a:lstStyle/>
        <a:p>
          <a:pPr rtl="1"/>
          <a:r>
            <a:rPr lang="ar-SA" sz="2000" b="1" dirty="0" smtClean="0">
              <a:latin typeface="Sakkal Majalla" pitchFamily="2" charset="-78"/>
              <a:cs typeface="Sakkal Majalla" pitchFamily="2" charset="-78"/>
            </a:rPr>
            <a:t>عدم وجود آليات محددة وواضحة للتشبيك مع الجهات </a:t>
          </a:r>
          <a:r>
            <a:rPr lang="ar-SA" sz="2000" b="1" dirty="0" smtClean="0">
              <a:latin typeface="Sakkal Majalla" pitchFamily="2" charset="-78"/>
              <a:cs typeface="Sakkal Majalla" pitchFamily="2" charset="-78"/>
            </a:rPr>
            <a:t>الخارجية</a:t>
          </a:r>
          <a:endParaRPr lang="ar-SA" sz="2000" b="1" dirty="0" smtClean="0">
            <a:latin typeface="Sakkal Majalla" pitchFamily="2" charset="-78"/>
            <a:cs typeface="Sakkal Majalla" pitchFamily="2" charset="-78"/>
          </a:endParaRPr>
        </a:p>
      </dgm:t>
    </dgm:pt>
    <dgm:pt modelId="{DA29E9E4-C337-40F2-95E2-B6E2ABF221C1}" type="parTrans" cxnId="{2F2BD5B0-5E25-4B94-B48E-17C36A21F786}">
      <dgm:prSet/>
      <dgm:spPr/>
      <dgm:t>
        <a:bodyPr/>
        <a:lstStyle/>
        <a:p>
          <a:endParaRPr lang="fr-FR" sz="1800"/>
        </a:p>
      </dgm:t>
    </dgm:pt>
    <dgm:pt modelId="{5065DBF7-BCFA-4C79-931C-0694667DB136}" type="sibTrans" cxnId="{2F2BD5B0-5E25-4B94-B48E-17C36A21F786}">
      <dgm:prSet/>
      <dgm:spPr/>
      <dgm:t>
        <a:bodyPr/>
        <a:lstStyle/>
        <a:p>
          <a:endParaRPr lang="fr-FR" sz="1800"/>
        </a:p>
      </dgm:t>
    </dgm:pt>
    <dgm:pt modelId="{8438F4DB-17B0-4A54-A41D-29D5F11A8657}">
      <dgm:prSet custT="1"/>
      <dgm:spPr/>
      <dgm:t>
        <a:bodyPr/>
        <a:lstStyle/>
        <a:p>
          <a:pPr rtl="1"/>
          <a:r>
            <a:rPr lang="ar-SA" sz="2000" b="1" dirty="0" smtClean="0">
              <a:latin typeface="Sakkal Majalla" pitchFamily="2" charset="-78"/>
              <a:cs typeface="Sakkal Majalla" pitchFamily="2" charset="-78"/>
            </a:rPr>
            <a:t>الاجراءات الحكومية الروتينية التي تعيق العمل </a:t>
          </a:r>
        </a:p>
      </dgm:t>
    </dgm:pt>
    <dgm:pt modelId="{1C27F812-2698-46AA-A96E-4F1D13D94040}" type="parTrans" cxnId="{B717B6CC-293D-40BF-99B6-A67BE909D0C9}">
      <dgm:prSet/>
      <dgm:spPr/>
      <dgm:t>
        <a:bodyPr/>
        <a:lstStyle/>
        <a:p>
          <a:endParaRPr lang="fr-FR" sz="1800"/>
        </a:p>
      </dgm:t>
    </dgm:pt>
    <dgm:pt modelId="{CA198761-7CFC-4959-8A5D-0396B6AA607E}" type="sibTrans" cxnId="{B717B6CC-293D-40BF-99B6-A67BE909D0C9}">
      <dgm:prSet/>
      <dgm:spPr/>
      <dgm:t>
        <a:bodyPr/>
        <a:lstStyle/>
        <a:p>
          <a:endParaRPr lang="fr-FR" sz="1800"/>
        </a:p>
      </dgm:t>
    </dgm:pt>
    <dgm:pt modelId="{C3A489AD-BD33-4EDE-883F-C4C1C590CBCC}">
      <dgm:prSet custT="1"/>
      <dgm:spPr/>
      <dgm:t>
        <a:bodyPr/>
        <a:lstStyle/>
        <a:p>
          <a:pPr rtl="1"/>
          <a:r>
            <a:rPr lang="ar-SA" sz="2000" b="1" dirty="0" smtClean="0">
              <a:latin typeface="Sakkal Majalla" pitchFamily="2" charset="-78"/>
              <a:cs typeface="Sakkal Majalla" pitchFamily="2" charset="-78"/>
            </a:rPr>
            <a:t>عدم وجود خطة </a:t>
          </a:r>
          <a:r>
            <a:rPr lang="ar-SA" sz="2000" b="1" dirty="0" smtClean="0">
              <a:latin typeface="Sakkal Majalla" pitchFamily="2" charset="-78"/>
              <a:cs typeface="Sakkal Majalla" pitchFamily="2" charset="-78"/>
            </a:rPr>
            <a:t>اعلامية </a:t>
          </a:r>
          <a:r>
            <a:rPr lang="ar-SA" sz="2000" b="1" dirty="0" smtClean="0">
              <a:latin typeface="Sakkal Majalla" pitchFamily="2" charset="-78"/>
              <a:cs typeface="Sakkal Majalla" pitchFamily="2" charset="-78"/>
            </a:rPr>
            <a:t>للتواصل مع الجهات </a:t>
          </a:r>
          <a:r>
            <a:rPr lang="ar-SA" sz="2000" b="1" dirty="0" smtClean="0">
              <a:latin typeface="Sakkal Majalla" pitchFamily="2" charset="-78"/>
              <a:cs typeface="Sakkal Majalla" pitchFamily="2" charset="-78"/>
            </a:rPr>
            <a:t>الأخرى </a:t>
          </a:r>
          <a:endParaRPr lang="ar-SA" sz="2000" b="1" dirty="0" smtClean="0">
            <a:latin typeface="Sakkal Majalla" pitchFamily="2" charset="-78"/>
            <a:cs typeface="Sakkal Majalla" pitchFamily="2" charset="-78"/>
          </a:endParaRPr>
        </a:p>
      </dgm:t>
    </dgm:pt>
    <dgm:pt modelId="{E45F7179-9210-488A-A35F-2216279B56BD}" type="parTrans" cxnId="{702098E7-1722-4B36-98BE-7C0622FC2CBE}">
      <dgm:prSet/>
      <dgm:spPr/>
      <dgm:t>
        <a:bodyPr/>
        <a:lstStyle/>
        <a:p>
          <a:endParaRPr lang="fr-FR" sz="1800"/>
        </a:p>
      </dgm:t>
    </dgm:pt>
    <dgm:pt modelId="{43ADCB33-0C35-454B-9B74-81DBE374686B}" type="sibTrans" cxnId="{702098E7-1722-4B36-98BE-7C0622FC2CBE}">
      <dgm:prSet/>
      <dgm:spPr/>
      <dgm:t>
        <a:bodyPr/>
        <a:lstStyle/>
        <a:p>
          <a:endParaRPr lang="fr-FR" sz="1800"/>
        </a:p>
      </dgm:t>
    </dgm:pt>
    <dgm:pt modelId="{070035EC-43B1-4BBC-9DFC-DAD92AF2199C}">
      <dgm:prSet custT="1"/>
      <dgm:spPr/>
      <dgm:t>
        <a:bodyPr/>
        <a:lstStyle/>
        <a:p>
          <a:pPr rtl="1"/>
          <a:r>
            <a:rPr lang="ar-SA" sz="2000" b="1" dirty="0" smtClean="0">
              <a:latin typeface="Sakkal Majalla" pitchFamily="2" charset="-78"/>
              <a:cs typeface="Sakkal Majalla" pitchFamily="2" charset="-78"/>
            </a:rPr>
            <a:t>تشعب المشاريع وعدم التخطيط لها </a:t>
          </a:r>
        </a:p>
      </dgm:t>
    </dgm:pt>
    <dgm:pt modelId="{3D743B53-B6CA-48DD-B89A-E2E420DE080F}" type="parTrans" cxnId="{0CFAEE5F-B38A-4049-9FDA-65655CFA7500}">
      <dgm:prSet/>
      <dgm:spPr/>
      <dgm:t>
        <a:bodyPr/>
        <a:lstStyle/>
        <a:p>
          <a:endParaRPr lang="fr-FR" sz="1800"/>
        </a:p>
      </dgm:t>
    </dgm:pt>
    <dgm:pt modelId="{BC9EAF96-4558-4803-9E36-EFABC7638439}" type="sibTrans" cxnId="{0CFAEE5F-B38A-4049-9FDA-65655CFA7500}">
      <dgm:prSet/>
      <dgm:spPr/>
      <dgm:t>
        <a:bodyPr/>
        <a:lstStyle/>
        <a:p>
          <a:endParaRPr lang="fr-FR" sz="1800"/>
        </a:p>
      </dgm:t>
    </dgm:pt>
    <dgm:pt modelId="{E5E09BAE-BF89-4CCC-AA2D-911ADC30C098}">
      <dgm:prSet custT="1"/>
      <dgm:spPr/>
      <dgm:t>
        <a:bodyPr/>
        <a:lstStyle/>
        <a:p>
          <a:pPr rtl="1"/>
          <a:r>
            <a:rPr lang="ar-SA" sz="2000" b="1" dirty="0" smtClean="0">
              <a:latin typeface="Sakkal Majalla" pitchFamily="2" charset="-78"/>
              <a:cs typeface="Sakkal Majalla" pitchFamily="2" charset="-78"/>
            </a:rPr>
            <a:t>عدم قدرة المنظمة على ادارة أكثر من مشروع </a:t>
          </a:r>
          <a:r>
            <a:rPr lang="ar-SA" sz="2000" b="1" dirty="0" smtClean="0">
              <a:latin typeface="Sakkal Majalla" pitchFamily="2" charset="-78"/>
              <a:cs typeface="Sakkal Majalla" pitchFamily="2" charset="-78"/>
            </a:rPr>
            <a:t>يفي </a:t>
          </a:r>
          <a:r>
            <a:rPr lang="ar-SA" sz="2000" b="1" dirty="0" smtClean="0">
              <a:latin typeface="Sakkal Majalla" pitchFamily="2" charset="-78"/>
              <a:cs typeface="Sakkal Majalla" pitchFamily="2" charset="-78"/>
            </a:rPr>
            <a:t>نفس </a:t>
          </a:r>
          <a:r>
            <a:rPr lang="ar-SA" sz="2000" b="1" dirty="0" smtClean="0">
              <a:latin typeface="Sakkal Majalla" pitchFamily="2" charset="-78"/>
              <a:cs typeface="Sakkal Majalla" pitchFamily="2" charset="-78"/>
            </a:rPr>
            <a:t>الوقت </a:t>
          </a:r>
          <a:endParaRPr lang="ar-SA" sz="2000" b="1" dirty="0" smtClean="0">
            <a:latin typeface="Sakkal Majalla" pitchFamily="2" charset="-78"/>
            <a:cs typeface="Sakkal Majalla" pitchFamily="2" charset="-78"/>
          </a:endParaRPr>
        </a:p>
      </dgm:t>
    </dgm:pt>
    <dgm:pt modelId="{EF064126-1710-43E7-9F52-7265F0270459}" type="parTrans" cxnId="{D1DA7BDD-6E0F-4612-91A3-B35199658F4E}">
      <dgm:prSet/>
      <dgm:spPr/>
      <dgm:t>
        <a:bodyPr/>
        <a:lstStyle/>
        <a:p>
          <a:endParaRPr lang="fr-FR" sz="1800"/>
        </a:p>
      </dgm:t>
    </dgm:pt>
    <dgm:pt modelId="{5D6B23AA-1CEA-4D6E-A5BD-BFE7832A4121}" type="sibTrans" cxnId="{D1DA7BDD-6E0F-4612-91A3-B35199658F4E}">
      <dgm:prSet/>
      <dgm:spPr/>
      <dgm:t>
        <a:bodyPr/>
        <a:lstStyle/>
        <a:p>
          <a:endParaRPr lang="fr-FR" sz="1800"/>
        </a:p>
      </dgm:t>
    </dgm:pt>
    <dgm:pt modelId="{9DC08DC8-F23B-4B7E-9CB3-C4E13B6C3941}">
      <dgm:prSet custT="1"/>
      <dgm:spPr/>
      <dgm:t>
        <a:bodyPr/>
        <a:lstStyle/>
        <a:p>
          <a:pPr rtl="1"/>
          <a:r>
            <a:rPr lang="ar-SA" sz="2000" b="1" dirty="0" smtClean="0">
              <a:latin typeface="Sakkal Majalla" pitchFamily="2" charset="-78"/>
              <a:cs typeface="Sakkal Majalla" pitchFamily="2" charset="-78"/>
            </a:rPr>
            <a:t>المعلومات والوثائق </a:t>
          </a:r>
          <a:r>
            <a:rPr lang="ar-SA" sz="2000" b="1" dirty="0" smtClean="0">
              <a:latin typeface="Sakkal Majalla" pitchFamily="2" charset="-78"/>
              <a:cs typeface="Sakkal Majalla" pitchFamily="2" charset="-78"/>
            </a:rPr>
            <a:t>الخاصة </a:t>
          </a:r>
          <a:r>
            <a:rPr lang="ar-SA" sz="2000" b="1" dirty="0" smtClean="0">
              <a:latin typeface="Sakkal Majalla" pitchFamily="2" charset="-78"/>
              <a:cs typeface="Sakkal Majalla" pitchFamily="2" charset="-78"/>
            </a:rPr>
            <a:t>بالمنظمة مربوطة </a:t>
          </a:r>
          <a:r>
            <a:rPr lang="ar-SA" sz="2000" b="1" dirty="0" smtClean="0">
              <a:latin typeface="Sakkal Majalla" pitchFamily="2" charset="-78"/>
              <a:cs typeface="Sakkal Majalla" pitchFamily="2" charset="-78"/>
            </a:rPr>
            <a:t>بالأشخاص</a:t>
          </a:r>
          <a:endParaRPr lang="ar-SA" sz="2000" b="1" dirty="0" smtClean="0">
            <a:latin typeface="Sakkal Majalla" pitchFamily="2" charset="-78"/>
            <a:cs typeface="Sakkal Majalla" pitchFamily="2" charset="-78"/>
          </a:endParaRPr>
        </a:p>
      </dgm:t>
    </dgm:pt>
    <dgm:pt modelId="{5694A3E1-097F-4464-A1E5-4B352DEDCD5D}" type="parTrans" cxnId="{273875EF-1E0B-404B-B1FB-89953D8B2AB4}">
      <dgm:prSet/>
      <dgm:spPr/>
      <dgm:t>
        <a:bodyPr/>
        <a:lstStyle/>
        <a:p>
          <a:endParaRPr lang="fr-FR" sz="1800"/>
        </a:p>
      </dgm:t>
    </dgm:pt>
    <dgm:pt modelId="{9B81D085-F09E-4F32-BD4E-BEB3036D8F3A}" type="sibTrans" cxnId="{273875EF-1E0B-404B-B1FB-89953D8B2AB4}">
      <dgm:prSet/>
      <dgm:spPr/>
      <dgm:t>
        <a:bodyPr/>
        <a:lstStyle/>
        <a:p>
          <a:endParaRPr lang="fr-FR" sz="1800"/>
        </a:p>
      </dgm:t>
    </dgm:pt>
    <dgm:pt modelId="{08F14664-835C-43C3-9F75-463EFC6555BF}">
      <dgm:prSet custT="1"/>
      <dgm:spPr/>
      <dgm:t>
        <a:bodyPr/>
        <a:lstStyle/>
        <a:p>
          <a:pPr rtl="1"/>
          <a:r>
            <a:rPr lang="ar-SA" sz="2000" b="1" dirty="0" smtClean="0">
              <a:latin typeface="Sakkal Majalla" pitchFamily="2" charset="-78"/>
              <a:cs typeface="Sakkal Majalla" pitchFamily="2" charset="-78"/>
            </a:rPr>
            <a:t>ضعف نظام التوثيق سواء للرؤيا والرسالة أو قصص النجاح أو للنشاطات أو للأخبار </a:t>
          </a:r>
          <a:r>
            <a:rPr lang="ar-SA" sz="2000" b="1" dirty="0" smtClean="0">
              <a:latin typeface="Sakkal Majalla" pitchFamily="2" charset="-78"/>
              <a:cs typeface="Sakkal Majalla" pitchFamily="2" charset="-78"/>
            </a:rPr>
            <a:t>الصحفية</a:t>
          </a:r>
          <a:endParaRPr lang="ar-SA" sz="2000" b="1" dirty="0" smtClean="0">
            <a:latin typeface="Sakkal Majalla" pitchFamily="2" charset="-78"/>
            <a:cs typeface="Sakkal Majalla" pitchFamily="2" charset="-78"/>
          </a:endParaRPr>
        </a:p>
      </dgm:t>
    </dgm:pt>
    <dgm:pt modelId="{3B5D6EE5-A5C7-47F7-BE6E-8CFE9B289F0A}" type="parTrans" cxnId="{75986561-1277-40FB-99F5-460D62C2B09C}">
      <dgm:prSet/>
      <dgm:spPr/>
      <dgm:t>
        <a:bodyPr/>
        <a:lstStyle/>
        <a:p>
          <a:endParaRPr lang="fr-FR" sz="1800"/>
        </a:p>
      </dgm:t>
    </dgm:pt>
    <dgm:pt modelId="{4F82C90A-20B3-48F5-A482-43C36F078507}" type="sibTrans" cxnId="{75986561-1277-40FB-99F5-460D62C2B09C}">
      <dgm:prSet/>
      <dgm:spPr/>
      <dgm:t>
        <a:bodyPr/>
        <a:lstStyle/>
        <a:p>
          <a:endParaRPr lang="fr-FR" sz="1800"/>
        </a:p>
      </dgm:t>
    </dgm:pt>
    <dgm:pt modelId="{A89DDD7F-6968-48D9-8140-00E0D2955C42}">
      <dgm:prSet custT="1"/>
      <dgm:spPr/>
      <dgm:t>
        <a:bodyPr/>
        <a:lstStyle/>
        <a:p>
          <a:pPr rtl="1"/>
          <a:r>
            <a:rPr lang="ar-SA" sz="2000" b="1" dirty="0" smtClean="0">
              <a:latin typeface="Sakkal Majalla" pitchFamily="2" charset="-78"/>
              <a:cs typeface="Sakkal Majalla" pitchFamily="2" charset="-78"/>
            </a:rPr>
            <a:t>عدم وجود الوسائل التقنية التي تساعد على التوثيق </a:t>
          </a:r>
        </a:p>
      </dgm:t>
    </dgm:pt>
    <dgm:pt modelId="{91EEE4CB-BADC-4F2F-BEC4-9335C3410E3D}" type="parTrans" cxnId="{1454CC46-F3FA-43E2-A8AF-089F4C689F2D}">
      <dgm:prSet/>
      <dgm:spPr/>
      <dgm:t>
        <a:bodyPr/>
        <a:lstStyle/>
        <a:p>
          <a:endParaRPr lang="fr-FR" sz="1800"/>
        </a:p>
      </dgm:t>
    </dgm:pt>
    <dgm:pt modelId="{816015D3-683A-491F-9F4E-1EC555AF36DF}" type="sibTrans" cxnId="{1454CC46-F3FA-43E2-A8AF-089F4C689F2D}">
      <dgm:prSet/>
      <dgm:spPr/>
      <dgm:t>
        <a:bodyPr/>
        <a:lstStyle/>
        <a:p>
          <a:endParaRPr lang="fr-FR" sz="1800"/>
        </a:p>
      </dgm:t>
    </dgm:pt>
    <dgm:pt modelId="{A4C268CD-2665-423F-BA49-30DF5CC04218}">
      <dgm:prSet phldrT="[Texte]" custT="1"/>
      <dgm:spPr/>
      <dgm:t>
        <a:bodyPr/>
        <a:lstStyle/>
        <a:p>
          <a:pPr algn="just" rtl="1"/>
          <a:r>
            <a:rPr lang="ar-SA" sz="2000" b="1" dirty="0" smtClean="0">
              <a:latin typeface="Sakkal Majalla" pitchFamily="2" charset="-78"/>
              <a:cs typeface="Sakkal Majalla" pitchFamily="2" charset="-78"/>
            </a:rPr>
            <a:t>ضعف الرقابة.</a:t>
          </a:r>
          <a:endParaRPr lang="fr-FR" sz="2000" b="1" dirty="0">
            <a:latin typeface="Sakkal Majalla" pitchFamily="2" charset="-78"/>
            <a:cs typeface="Sakkal Majalla" pitchFamily="2" charset="-78"/>
          </a:endParaRPr>
        </a:p>
      </dgm:t>
    </dgm:pt>
    <dgm:pt modelId="{E40E7681-0563-44D8-867F-A6DB514501C0}" type="parTrans" cxnId="{7A5A0873-0777-4EB7-9A30-F4C33A10E28A}">
      <dgm:prSet/>
      <dgm:spPr/>
      <dgm:t>
        <a:bodyPr/>
        <a:lstStyle/>
        <a:p>
          <a:endParaRPr lang="fr-FR"/>
        </a:p>
      </dgm:t>
    </dgm:pt>
    <dgm:pt modelId="{3283CA32-1533-4E19-ACAF-AFD9D87E4F69}" type="sibTrans" cxnId="{7A5A0873-0777-4EB7-9A30-F4C33A10E28A}">
      <dgm:prSet/>
      <dgm:spPr/>
      <dgm:t>
        <a:bodyPr/>
        <a:lstStyle/>
        <a:p>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51367" custLinFactNeighborX="1360" custLinFactNeighborY="1108">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61750">
        <dgm:presLayoutVars>
          <dgm:bulletEnabled val="1"/>
        </dgm:presLayoutVars>
      </dgm:prSet>
      <dgm:spPr/>
      <dgm:t>
        <a:bodyPr/>
        <a:lstStyle/>
        <a:p>
          <a:endParaRPr lang="fr-FR"/>
        </a:p>
      </dgm:t>
    </dgm:pt>
  </dgm:ptLst>
  <dgm:cxnLst>
    <dgm:cxn modelId="{D630607C-AE94-4029-9F71-7B24AE1555C6}" type="presOf" srcId="{070035EC-43B1-4BBC-9DFC-DAD92AF2199C}" destId="{0475C3DD-23C6-4340-9C25-51ECBE895990}" srcOrd="0" destOrd="6" presId="urn:microsoft.com/office/officeart/2005/8/layout/vList6"/>
    <dgm:cxn modelId="{D41BEF08-CB0B-4B9A-9712-ED2BE85D26B5}" type="presOf" srcId="{038F9026-5A22-4847-9A90-EBC095EF1ECA}" destId="{0475C3DD-23C6-4340-9C25-51ECBE895990}" srcOrd="0" destOrd="0" presId="urn:microsoft.com/office/officeart/2005/8/layout/vList6"/>
    <dgm:cxn modelId="{9375C842-D134-4965-A1FC-6D6272AF4EC3}" type="presOf" srcId="{0388F9F0-F4CF-445B-A9D3-7FFE537EEF84}" destId="{0475C3DD-23C6-4340-9C25-51ECBE895990}" srcOrd="0" destOrd="2" presId="urn:microsoft.com/office/officeart/2005/8/layout/vList6"/>
    <dgm:cxn modelId="{1454CC46-F3FA-43E2-A8AF-089F4C689F2D}" srcId="{FCFD7209-6832-43BF-A12A-D44700B7BC31}" destId="{A89DDD7F-6968-48D9-8140-00E0D2955C42}" srcOrd="10" destOrd="0" parTransId="{91EEE4CB-BADC-4F2F-BEC4-9335C3410E3D}" sibTransId="{816015D3-683A-491F-9F4E-1EC555AF36DF}"/>
    <dgm:cxn modelId="{273875EF-1E0B-404B-B1FB-89953D8B2AB4}" srcId="{FCFD7209-6832-43BF-A12A-D44700B7BC31}" destId="{9DC08DC8-F23B-4B7E-9CB3-C4E13B6C3941}" srcOrd="8" destOrd="0" parTransId="{5694A3E1-097F-4464-A1E5-4B352DEDCD5D}" sibTransId="{9B81D085-F09E-4F32-BD4E-BEB3036D8F3A}"/>
    <dgm:cxn modelId="{BE0C6A4F-18E8-49D2-B80E-B89B1B40BF9E}" type="presOf" srcId="{FCFD7209-6832-43BF-A12A-D44700B7BC31}" destId="{7BAD3F5F-679D-49DA-B823-58B6015B7CA5}" srcOrd="0" destOrd="0" presId="urn:microsoft.com/office/officeart/2005/8/layout/vList6"/>
    <dgm:cxn modelId="{F048A4F4-5BBA-4208-BB5A-9EF2480457FD}" type="presOf" srcId="{F3B58564-B1ED-4C66-8CA8-7D807A743071}" destId="{0475C3DD-23C6-4340-9C25-51ECBE895990}" srcOrd="0" destOrd="3"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32E16539-6749-4A31-A9BF-1F8FEF3A073A}" type="presOf" srcId="{A89DDD7F-6968-48D9-8140-00E0D2955C42}" destId="{0475C3DD-23C6-4340-9C25-51ECBE895990}" srcOrd="0" destOrd="10" presId="urn:microsoft.com/office/officeart/2005/8/layout/vList6"/>
    <dgm:cxn modelId="{818045F4-20D0-4A54-8B66-6C3E668371FB}" type="presOf" srcId="{08F14664-835C-43C3-9F75-463EFC6555BF}" destId="{0475C3DD-23C6-4340-9C25-51ECBE895990}" srcOrd="0" destOrd="9" presId="urn:microsoft.com/office/officeart/2005/8/layout/vList6"/>
    <dgm:cxn modelId="{6760B59D-595A-4E78-9F0D-3DB4371723C4}" srcId="{2864EA83-A8A5-4628-9C42-39C57054B0EF}" destId="{FCFD7209-6832-43BF-A12A-D44700B7BC31}" srcOrd="0" destOrd="0" parTransId="{265F4713-2988-46D3-B26E-B9AC6AE20A22}" sibTransId="{BCEC1299-AFBF-4A9D-B611-B9A27E0DF9AB}"/>
    <dgm:cxn modelId="{9ECEBCDE-873A-48F3-8A9E-F76EAD19C633}" type="presOf" srcId="{A4C268CD-2665-423F-BA49-30DF5CC04218}" destId="{0475C3DD-23C6-4340-9C25-51ECBE895990}" srcOrd="0" destOrd="1" presId="urn:microsoft.com/office/officeart/2005/8/layout/vList6"/>
    <dgm:cxn modelId="{78ADB34F-D502-4F52-8450-E978230044DE}" type="presOf" srcId="{C3A489AD-BD33-4EDE-883F-C4C1C590CBCC}" destId="{0475C3DD-23C6-4340-9C25-51ECBE895990}" srcOrd="0" destOrd="5" presId="urn:microsoft.com/office/officeart/2005/8/layout/vList6"/>
    <dgm:cxn modelId="{75986561-1277-40FB-99F5-460D62C2B09C}" srcId="{FCFD7209-6832-43BF-A12A-D44700B7BC31}" destId="{08F14664-835C-43C3-9F75-463EFC6555BF}" srcOrd="9" destOrd="0" parTransId="{3B5D6EE5-A5C7-47F7-BE6E-8CFE9B289F0A}" sibTransId="{4F82C90A-20B3-48F5-A482-43C36F078507}"/>
    <dgm:cxn modelId="{2F2BD5B0-5E25-4B94-B48E-17C36A21F786}" srcId="{FCFD7209-6832-43BF-A12A-D44700B7BC31}" destId="{F3B58564-B1ED-4C66-8CA8-7D807A743071}" srcOrd="3" destOrd="0" parTransId="{DA29E9E4-C337-40F2-95E2-B6E2ABF221C1}" sibTransId="{5065DBF7-BCFA-4C79-931C-0694667DB136}"/>
    <dgm:cxn modelId="{702098E7-1722-4B36-98BE-7C0622FC2CBE}" srcId="{FCFD7209-6832-43BF-A12A-D44700B7BC31}" destId="{C3A489AD-BD33-4EDE-883F-C4C1C590CBCC}" srcOrd="5" destOrd="0" parTransId="{E45F7179-9210-488A-A35F-2216279B56BD}" sibTransId="{43ADCB33-0C35-454B-9B74-81DBE374686B}"/>
    <dgm:cxn modelId="{3D756DEC-90B0-4EF7-A49F-3A5A70F4F78F}" type="presOf" srcId="{E5E09BAE-BF89-4CCC-AA2D-911ADC30C098}" destId="{0475C3DD-23C6-4340-9C25-51ECBE895990}" srcOrd="0" destOrd="7" presId="urn:microsoft.com/office/officeart/2005/8/layout/vList6"/>
    <dgm:cxn modelId="{41F90A3A-88CF-4B61-AD7C-8624D195383F}" type="presOf" srcId="{8438F4DB-17B0-4A54-A41D-29D5F11A8657}" destId="{0475C3DD-23C6-4340-9C25-51ECBE895990}" srcOrd="0" destOrd="4" presId="urn:microsoft.com/office/officeart/2005/8/layout/vList6"/>
    <dgm:cxn modelId="{D1DA7BDD-6E0F-4612-91A3-B35199658F4E}" srcId="{FCFD7209-6832-43BF-A12A-D44700B7BC31}" destId="{E5E09BAE-BF89-4CCC-AA2D-911ADC30C098}" srcOrd="7" destOrd="0" parTransId="{EF064126-1710-43E7-9F52-7265F0270459}" sibTransId="{5D6B23AA-1CEA-4D6E-A5BD-BFE7832A4121}"/>
    <dgm:cxn modelId="{0EF966F7-707C-4608-9C5C-DEBD78F98837}" srcId="{FCFD7209-6832-43BF-A12A-D44700B7BC31}" destId="{0388F9F0-F4CF-445B-A9D3-7FFE537EEF84}" srcOrd="2" destOrd="0" parTransId="{6A8B9D30-1EB5-4C36-83B5-0C29F0F9A3E0}" sibTransId="{2D4FDB24-F1A3-4293-BBD6-7FEA6222C268}"/>
    <dgm:cxn modelId="{0CFAEE5F-B38A-4049-9FDA-65655CFA7500}" srcId="{FCFD7209-6832-43BF-A12A-D44700B7BC31}" destId="{070035EC-43B1-4BBC-9DFC-DAD92AF2199C}" srcOrd="6" destOrd="0" parTransId="{3D743B53-B6CA-48DD-B89A-E2E420DE080F}" sibTransId="{BC9EAF96-4558-4803-9E36-EFABC7638439}"/>
    <dgm:cxn modelId="{D42DD7A0-9559-4901-9882-4674A6E260CF}" type="presOf" srcId="{2864EA83-A8A5-4628-9C42-39C57054B0EF}" destId="{343DB7E4-DF96-4095-980F-DC81701B1166}" srcOrd="0" destOrd="0" presId="urn:microsoft.com/office/officeart/2005/8/layout/vList6"/>
    <dgm:cxn modelId="{B717B6CC-293D-40BF-99B6-A67BE909D0C9}" srcId="{FCFD7209-6832-43BF-A12A-D44700B7BC31}" destId="{8438F4DB-17B0-4A54-A41D-29D5F11A8657}" srcOrd="4" destOrd="0" parTransId="{1C27F812-2698-46AA-A96E-4F1D13D94040}" sibTransId="{CA198761-7CFC-4959-8A5D-0396B6AA607E}"/>
    <dgm:cxn modelId="{7A5A0873-0777-4EB7-9A30-F4C33A10E28A}" srcId="{FCFD7209-6832-43BF-A12A-D44700B7BC31}" destId="{A4C268CD-2665-423F-BA49-30DF5CC04218}" srcOrd="1" destOrd="0" parTransId="{E40E7681-0563-44D8-867F-A6DB514501C0}" sibTransId="{3283CA32-1533-4E19-ACAF-AFD9D87E4F69}"/>
    <dgm:cxn modelId="{B328A229-88C5-499F-9C5E-35D05D7F9576}" type="presOf" srcId="{9DC08DC8-F23B-4B7E-9CB3-C4E13B6C3941}" destId="{0475C3DD-23C6-4340-9C25-51ECBE895990}" srcOrd="0" destOrd="8" presId="urn:microsoft.com/office/officeart/2005/8/layout/vList6"/>
    <dgm:cxn modelId="{88049456-C283-4E75-A8B1-C76B57D9D36A}" type="presParOf" srcId="{343DB7E4-DF96-4095-980F-DC81701B1166}" destId="{EA6EB36C-439E-4E2E-AE53-2AF3EDBC9365}" srcOrd="0" destOrd="0" presId="urn:microsoft.com/office/officeart/2005/8/layout/vList6"/>
    <dgm:cxn modelId="{162D36E1-9DB7-4946-B04E-F880E6EB1C9D}" type="presParOf" srcId="{EA6EB36C-439E-4E2E-AE53-2AF3EDBC9365}" destId="{7BAD3F5F-679D-49DA-B823-58B6015B7CA5}" srcOrd="0" destOrd="0" presId="urn:microsoft.com/office/officeart/2005/8/layout/vList6"/>
    <dgm:cxn modelId="{D2E107FF-C4D5-4F42-81ED-B2E6CD4D9474}"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FCFD7209-6832-43BF-A12A-D44700B7BC31}">
      <dgm:prSet phldrT="[Texte]" custT="1"/>
      <dgm:spPr>
        <a:solidFill>
          <a:schemeClr val="accent5">
            <a:lumMod val="75000"/>
          </a:schemeClr>
        </a:solidFill>
      </dgm:spPr>
      <dgm:t>
        <a:bodyPr/>
        <a:lstStyle/>
        <a:p>
          <a:r>
            <a:rPr lang="ar-SA" sz="4800" b="1" dirty="0" smtClean="0">
              <a:latin typeface="Sakkal Majalla" pitchFamily="2" charset="-78"/>
              <a:cs typeface="Sakkal Majalla" pitchFamily="2" charset="-78"/>
            </a:rPr>
            <a:t>الجوانب الإدارية</a:t>
          </a:r>
          <a:endParaRPr lang="fr-FR" sz="4800" b="1"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84E5D2E6-006F-44B8-AF79-08AF04395C77}">
      <dgm:prSet custT="1"/>
      <dgm:spPr/>
      <dgm:t>
        <a:bodyPr/>
        <a:lstStyle/>
        <a:p>
          <a:pPr rtl="1"/>
          <a:r>
            <a:rPr lang="ar-SA" sz="2000" b="1" dirty="0" smtClean="0">
              <a:latin typeface="Sakkal Majalla" pitchFamily="2" charset="-78"/>
              <a:cs typeface="Sakkal Majalla" pitchFamily="2" charset="-78"/>
            </a:rPr>
            <a:t>لا يوجد تقارير للأنشطة ولا صور تثبت ذلك.</a:t>
          </a:r>
        </a:p>
      </dgm:t>
    </dgm:pt>
    <dgm:pt modelId="{21B9FD0F-68AF-4EB9-944F-F27AA7085231}" type="parTrans" cxnId="{E81E913B-F41A-4174-A378-214AF390C9D3}">
      <dgm:prSet/>
      <dgm:spPr/>
      <dgm:t>
        <a:bodyPr/>
        <a:lstStyle/>
        <a:p>
          <a:endParaRPr lang="fr-FR" sz="1800"/>
        </a:p>
      </dgm:t>
    </dgm:pt>
    <dgm:pt modelId="{DC032536-56D1-4591-A333-E6F2F09C09BE}" type="sibTrans" cxnId="{E81E913B-F41A-4174-A378-214AF390C9D3}">
      <dgm:prSet/>
      <dgm:spPr/>
      <dgm:t>
        <a:bodyPr/>
        <a:lstStyle/>
        <a:p>
          <a:endParaRPr lang="fr-FR" sz="1800"/>
        </a:p>
      </dgm:t>
    </dgm:pt>
    <dgm:pt modelId="{90B35828-25C3-4333-BD31-388895E1661A}">
      <dgm:prSet custT="1"/>
      <dgm:spPr/>
      <dgm:t>
        <a:bodyPr/>
        <a:lstStyle/>
        <a:p>
          <a:pPr rtl="1"/>
          <a:r>
            <a:rPr lang="ar-SA" sz="2000" b="1" dirty="0" smtClean="0">
              <a:latin typeface="Sakkal Majalla" pitchFamily="2" charset="-78"/>
              <a:cs typeface="Sakkal Majalla" pitchFamily="2" charset="-78"/>
            </a:rPr>
            <a:t>عدم وضوح بعض التشريعات والقوانين </a:t>
          </a:r>
        </a:p>
      </dgm:t>
    </dgm:pt>
    <dgm:pt modelId="{4896F53C-2233-4473-916E-BD673E149598}" type="parTrans" cxnId="{1F697A80-D984-4E49-A93A-EA9017690141}">
      <dgm:prSet/>
      <dgm:spPr/>
      <dgm:t>
        <a:bodyPr/>
        <a:lstStyle/>
        <a:p>
          <a:endParaRPr lang="fr-FR" sz="1800"/>
        </a:p>
      </dgm:t>
    </dgm:pt>
    <dgm:pt modelId="{5856E55B-CBE4-4A7C-BB34-CA72EC9C4C1D}" type="sibTrans" cxnId="{1F697A80-D984-4E49-A93A-EA9017690141}">
      <dgm:prSet/>
      <dgm:spPr/>
      <dgm:t>
        <a:bodyPr/>
        <a:lstStyle/>
        <a:p>
          <a:endParaRPr lang="fr-FR" sz="1800"/>
        </a:p>
      </dgm:t>
    </dgm:pt>
    <dgm:pt modelId="{DA4FEBB3-4CE0-4684-8F45-ACF7E4C39EF7}">
      <dgm:prSet custT="1"/>
      <dgm:spPr/>
      <dgm:t>
        <a:bodyPr/>
        <a:lstStyle/>
        <a:p>
          <a:pPr rtl="1"/>
          <a:r>
            <a:rPr lang="ar-SA" sz="2000" b="1" dirty="0" smtClean="0">
              <a:latin typeface="Sakkal Majalla" pitchFamily="2" charset="-78"/>
              <a:cs typeface="Sakkal Majalla" pitchFamily="2" charset="-78"/>
            </a:rPr>
            <a:t>عدم المعرفة بخطوات اعداد الرؤيا والرسالة</a:t>
          </a:r>
        </a:p>
      </dgm:t>
    </dgm:pt>
    <dgm:pt modelId="{68088620-2E60-4166-81DB-8C5D4F885719}" type="parTrans" cxnId="{3B61C7BB-0A6B-4743-A0FA-894E4E74778E}">
      <dgm:prSet/>
      <dgm:spPr/>
      <dgm:t>
        <a:bodyPr/>
        <a:lstStyle/>
        <a:p>
          <a:endParaRPr lang="fr-FR" sz="1800"/>
        </a:p>
      </dgm:t>
    </dgm:pt>
    <dgm:pt modelId="{86CC7658-1D42-4BF0-92DF-7D5DFFA4C7BE}" type="sibTrans" cxnId="{3B61C7BB-0A6B-4743-A0FA-894E4E74778E}">
      <dgm:prSet/>
      <dgm:spPr/>
      <dgm:t>
        <a:bodyPr/>
        <a:lstStyle/>
        <a:p>
          <a:endParaRPr lang="fr-FR" sz="1800"/>
        </a:p>
      </dgm:t>
    </dgm:pt>
    <dgm:pt modelId="{7A7E84A2-9B8A-4C3C-9C06-D697DFA1AF0E}">
      <dgm:prSet custT="1"/>
      <dgm:spPr/>
      <dgm:t>
        <a:bodyPr/>
        <a:lstStyle/>
        <a:p>
          <a:pPr rtl="1"/>
          <a:r>
            <a:rPr lang="ar-SA" sz="2000" b="1" dirty="0" smtClean="0">
              <a:latin typeface="Sakkal Majalla" pitchFamily="2" charset="-78"/>
              <a:cs typeface="Sakkal Majalla" pitchFamily="2" charset="-78"/>
            </a:rPr>
            <a:t>عدم وجود هيكل تنظيمي</a:t>
          </a:r>
        </a:p>
      </dgm:t>
    </dgm:pt>
    <dgm:pt modelId="{5B98A1B2-C9FC-4E4F-A0E9-CFA6433BD96E}" type="parTrans" cxnId="{7FE50E7A-5A40-4FBA-BC7E-CC8158C9BA5C}">
      <dgm:prSet/>
      <dgm:spPr/>
      <dgm:t>
        <a:bodyPr/>
        <a:lstStyle/>
        <a:p>
          <a:endParaRPr lang="fr-FR" sz="1800"/>
        </a:p>
      </dgm:t>
    </dgm:pt>
    <dgm:pt modelId="{7BABCCA0-47A7-462E-8081-542DA28206F8}" type="sibTrans" cxnId="{7FE50E7A-5A40-4FBA-BC7E-CC8158C9BA5C}">
      <dgm:prSet/>
      <dgm:spPr/>
      <dgm:t>
        <a:bodyPr/>
        <a:lstStyle/>
        <a:p>
          <a:endParaRPr lang="fr-FR" sz="1800"/>
        </a:p>
      </dgm:t>
    </dgm:pt>
    <dgm:pt modelId="{1FB574E6-CC22-451E-8DBB-CE4691AE8D97}">
      <dgm:prSet custT="1"/>
      <dgm:spPr/>
      <dgm:t>
        <a:bodyPr/>
        <a:lstStyle/>
        <a:p>
          <a:pPr rtl="1"/>
          <a:r>
            <a:rPr lang="ar-SA" sz="2000" b="1" dirty="0" smtClean="0">
              <a:latin typeface="Sakkal Majalla" pitchFamily="2" charset="-78"/>
              <a:cs typeface="Sakkal Majalla" pitchFamily="2" charset="-78"/>
            </a:rPr>
            <a:t>عدم وجود خطة سنوية للعمل عليها</a:t>
          </a:r>
        </a:p>
      </dgm:t>
    </dgm:pt>
    <dgm:pt modelId="{7D887EE0-B857-4B3E-A9E3-B285C2E0320E}" type="parTrans" cxnId="{1AA30611-BFA8-49E4-9921-D3867DEA4B5A}">
      <dgm:prSet/>
      <dgm:spPr/>
      <dgm:t>
        <a:bodyPr/>
        <a:lstStyle/>
        <a:p>
          <a:endParaRPr lang="fr-FR" sz="1800"/>
        </a:p>
      </dgm:t>
    </dgm:pt>
    <dgm:pt modelId="{FD1E0954-6B73-4651-98EE-449D20570B1A}" type="sibTrans" cxnId="{1AA30611-BFA8-49E4-9921-D3867DEA4B5A}">
      <dgm:prSet/>
      <dgm:spPr/>
      <dgm:t>
        <a:bodyPr/>
        <a:lstStyle/>
        <a:p>
          <a:endParaRPr lang="fr-FR" sz="1800"/>
        </a:p>
      </dgm:t>
    </dgm:pt>
    <dgm:pt modelId="{981521DA-CBFE-49D5-A66E-41EC669FA2B7}">
      <dgm:prSet custT="1"/>
      <dgm:spPr/>
      <dgm:t>
        <a:bodyPr/>
        <a:lstStyle/>
        <a:p>
          <a:pPr rtl="1"/>
          <a:r>
            <a:rPr lang="ar-SA" sz="2000" b="1" dirty="0" smtClean="0">
              <a:latin typeface="Sakkal Majalla" pitchFamily="2" charset="-78"/>
              <a:cs typeface="Sakkal Majalla" pitchFamily="2" charset="-78"/>
            </a:rPr>
            <a:t>عدم الرغبة في شخصية الرئيس.</a:t>
          </a:r>
          <a:endParaRPr lang="fr-FR" sz="2000" b="1" dirty="0">
            <a:latin typeface="Sakkal Majalla" pitchFamily="2" charset="-78"/>
            <a:cs typeface="Sakkal Majalla" pitchFamily="2" charset="-78"/>
          </a:endParaRPr>
        </a:p>
      </dgm:t>
    </dgm:pt>
    <dgm:pt modelId="{509A4CCF-2A97-438A-B793-9E74EB5BA942}" type="parTrans" cxnId="{C8A471FD-C9EB-40C1-8B88-179485D84925}">
      <dgm:prSet/>
      <dgm:spPr/>
      <dgm:t>
        <a:bodyPr/>
        <a:lstStyle/>
        <a:p>
          <a:endParaRPr lang="fr-FR" sz="1800"/>
        </a:p>
      </dgm:t>
    </dgm:pt>
    <dgm:pt modelId="{BFA7AAB1-278A-4F01-A6F6-98945CAD8598}" type="sibTrans" cxnId="{C8A471FD-C9EB-40C1-8B88-179485D84925}">
      <dgm:prSet/>
      <dgm:spPr/>
      <dgm:t>
        <a:bodyPr/>
        <a:lstStyle/>
        <a:p>
          <a:endParaRPr lang="fr-FR" sz="1800"/>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51367" custLinFactNeighborX="1360" custLinFactNeighborY="1108">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61750" custScaleY="63900">
        <dgm:presLayoutVars>
          <dgm:bulletEnabled val="1"/>
        </dgm:presLayoutVars>
      </dgm:prSet>
      <dgm:spPr/>
      <dgm:t>
        <a:bodyPr/>
        <a:lstStyle/>
        <a:p>
          <a:endParaRPr lang="fr-FR"/>
        </a:p>
      </dgm:t>
    </dgm:pt>
  </dgm:ptLst>
  <dgm:cxnLst>
    <dgm:cxn modelId="{374E2531-AA51-420E-864C-53CDE7DC95C4}" type="presOf" srcId="{7A7E84A2-9B8A-4C3C-9C06-D697DFA1AF0E}" destId="{0475C3DD-23C6-4340-9C25-51ECBE895990}" srcOrd="0" destOrd="4" presId="urn:microsoft.com/office/officeart/2005/8/layout/vList6"/>
    <dgm:cxn modelId="{1C2D7CDC-3DEF-4303-8AFF-40D4F1A85905}" type="presOf" srcId="{90B35828-25C3-4333-BD31-388895E1661A}" destId="{0475C3DD-23C6-4340-9C25-51ECBE895990}" srcOrd="0" destOrd="2" presId="urn:microsoft.com/office/officeart/2005/8/layout/vList6"/>
    <dgm:cxn modelId="{3B61C7BB-0A6B-4743-A0FA-894E4E74778E}" srcId="{FCFD7209-6832-43BF-A12A-D44700B7BC31}" destId="{DA4FEBB3-4CE0-4684-8F45-ACF7E4C39EF7}" srcOrd="3" destOrd="0" parTransId="{68088620-2E60-4166-81DB-8C5D4F885719}" sibTransId="{86CC7658-1D42-4BF0-92DF-7D5DFFA4C7BE}"/>
    <dgm:cxn modelId="{11E8E0AB-EB74-473F-A712-4D8A9155925D}" srcId="{FCFD7209-6832-43BF-A12A-D44700B7BC31}" destId="{038F9026-5A22-4847-9A90-EBC095EF1ECA}" srcOrd="0" destOrd="0" parTransId="{43F2EFC2-6A7E-44BC-94F8-EBD1B3F6BDBF}" sibTransId="{6019649D-F21C-410F-9693-8203B97C97CA}"/>
    <dgm:cxn modelId="{859CCDC3-AEE4-4142-BDA7-7DDDB8E6DBBB}" type="presOf" srcId="{981521DA-CBFE-49D5-A66E-41EC669FA2B7}" destId="{0475C3DD-23C6-4340-9C25-51ECBE895990}" srcOrd="0" destOrd="6" presId="urn:microsoft.com/office/officeart/2005/8/layout/vList6"/>
    <dgm:cxn modelId="{573632DF-647D-47E8-AA06-596DD79A5A23}" type="presOf" srcId="{1FB574E6-CC22-451E-8DBB-CE4691AE8D97}" destId="{0475C3DD-23C6-4340-9C25-51ECBE895990}" srcOrd="0" destOrd="5" presId="urn:microsoft.com/office/officeart/2005/8/layout/vList6"/>
    <dgm:cxn modelId="{E81E913B-F41A-4174-A378-214AF390C9D3}" srcId="{FCFD7209-6832-43BF-A12A-D44700B7BC31}" destId="{84E5D2E6-006F-44B8-AF79-08AF04395C77}" srcOrd="1" destOrd="0" parTransId="{21B9FD0F-68AF-4EB9-944F-F27AA7085231}" sibTransId="{DC032536-56D1-4591-A333-E6F2F09C09BE}"/>
    <dgm:cxn modelId="{23BDF639-B15A-4680-B10C-63F1EA7BEFC1}" type="presOf" srcId="{2864EA83-A8A5-4628-9C42-39C57054B0EF}" destId="{343DB7E4-DF96-4095-980F-DC81701B1166}" srcOrd="0" destOrd="0" presId="urn:microsoft.com/office/officeart/2005/8/layout/vList6"/>
    <dgm:cxn modelId="{9A9D0C42-5047-47F9-A345-C6F6517DBB93}" type="presOf" srcId="{FCFD7209-6832-43BF-A12A-D44700B7BC31}" destId="{7BAD3F5F-679D-49DA-B823-58B6015B7CA5}" srcOrd="0" destOrd="0" presId="urn:microsoft.com/office/officeart/2005/8/layout/vList6"/>
    <dgm:cxn modelId="{C8A471FD-C9EB-40C1-8B88-179485D84925}" srcId="{FCFD7209-6832-43BF-A12A-D44700B7BC31}" destId="{981521DA-CBFE-49D5-A66E-41EC669FA2B7}" srcOrd="6" destOrd="0" parTransId="{509A4CCF-2A97-438A-B793-9E74EB5BA942}" sibTransId="{BFA7AAB1-278A-4F01-A6F6-98945CAD8598}"/>
    <dgm:cxn modelId="{8882A66A-3962-41FE-AAD9-EB1012E7DE9E}" type="presOf" srcId="{038F9026-5A22-4847-9A90-EBC095EF1ECA}" destId="{0475C3DD-23C6-4340-9C25-51ECBE895990}" srcOrd="0" destOrd="0" presId="urn:microsoft.com/office/officeart/2005/8/layout/vList6"/>
    <dgm:cxn modelId="{1AA30611-BFA8-49E4-9921-D3867DEA4B5A}" srcId="{FCFD7209-6832-43BF-A12A-D44700B7BC31}" destId="{1FB574E6-CC22-451E-8DBB-CE4691AE8D97}" srcOrd="5" destOrd="0" parTransId="{7D887EE0-B857-4B3E-A9E3-B285C2E0320E}" sibTransId="{FD1E0954-6B73-4651-98EE-449D20570B1A}"/>
    <dgm:cxn modelId="{7FE50E7A-5A40-4FBA-BC7E-CC8158C9BA5C}" srcId="{FCFD7209-6832-43BF-A12A-D44700B7BC31}" destId="{7A7E84A2-9B8A-4C3C-9C06-D697DFA1AF0E}" srcOrd="4" destOrd="0" parTransId="{5B98A1B2-C9FC-4E4F-A0E9-CFA6433BD96E}" sibTransId="{7BABCCA0-47A7-462E-8081-542DA28206F8}"/>
    <dgm:cxn modelId="{F3574D3A-6778-4B73-B684-3D23D99A6EC2}" type="presOf" srcId="{DA4FEBB3-4CE0-4684-8F45-ACF7E4C39EF7}" destId="{0475C3DD-23C6-4340-9C25-51ECBE895990}" srcOrd="0" destOrd="3" presId="urn:microsoft.com/office/officeart/2005/8/layout/vList6"/>
    <dgm:cxn modelId="{6760B59D-595A-4E78-9F0D-3DB4371723C4}" srcId="{2864EA83-A8A5-4628-9C42-39C57054B0EF}" destId="{FCFD7209-6832-43BF-A12A-D44700B7BC31}" srcOrd="0" destOrd="0" parTransId="{265F4713-2988-46D3-B26E-B9AC6AE20A22}" sibTransId="{BCEC1299-AFBF-4A9D-B611-B9A27E0DF9AB}"/>
    <dgm:cxn modelId="{1F697A80-D984-4E49-A93A-EA9017690141}" srcId="{FCFD7209-6832-43BF-A12A-D44700B7BC31}" destId="{90B35828-25C3-4333-BD31-388895E1661A}" srcOrd="2" destOrd="0" parTransId="{4896F53C-2233-4473-916E-BD673E149598}" sibTransId="{5856E55B-CBE4-4A7C-BB34-CA72EC9C4C1D}"/>
    <dgm:cxn modelId="{45B58B73-3BD9-4ACA-9192-731730E98949}" type="presOf" srcId="{84E5D2E6-006F-44B8-AF79-08AF04395C77}" destId="{0475C3DD-23C6-4340-9C25-51ECBE895990}" srcOrd="0" destOrd="1" presId="urn:microsoft.com/office/officeart/2005/8/layout/vList6"/>
    <dgm:cxn modelId="{84288E62-321E-47E5-A7E5-ECC6A5F81F81}" type="presParOf" srcId="{343DB7E4-DF96-4095-980F-DC81701B1166}" destId="{EA6EB36C-439E-4E2E-AE53-2AF3EDBC9365}" srcOrd="0" destOrd="0" presId="urn:microsoft.com/office/officeart/2005/8/layout/vList6"/>
    <dgm:cxn modelId="{A49574B0-826B-4329-8A56-C7D4BB2C62B4}" type="presParOf" srcId="{EA6EB36C-439E-4E2E-AE53-2AF3EDBC9365}" destId="{7BAD3F5F-679D-49DA-B823-58B6015B7CA5}" srcOrd="0" destOrd="0" presId="urn:microsoft.com/office/officeart/2005/8/layout/vList6"/>
    <dgm:cxn modelId="{3563B784-A3E9-4740-BCA3-F4AEAE92E359}"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85EA2-A8CD-4A60-AFBE-EF92CF1DCF3C}"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fr-FR"/>
        </a:p>
      </dgm:t>
    </dgm:pt>
    <dgm:pt modelId="{B516863E-3EA1-4227-A32E-8DBC9F84404D}">
      <dgm:prSet phldrT="[Texte]" custT="1"/>
      <dgm:spPr/>
      <dgm:t>
        <a:bodyPr/>
        <a:lstStyle/>
        <a:p>
          <a:pPr algn="just" rtl="1"/>
          <a:r>
            <a:rPr lang="ar-SA" sz="2000" b="1" dirty="0" smtClean="0">
              <a:latin typeface="Sakkal Majalla" pitchFamily="2" charset="-78"/>
              <a:cs typeface="Sakkal Majalla" pitchFamily="2" charset="-78"/>
            </a:rPr>
            <a:t>• التنظيم شرط جوهري وضروري وبدونه يتعذر نجاح </a:t>
          </a:r>
          <a:r>
            <a:rPr lang="ar-SA" sz="2000" b="1" dirty="0" err="1" smtClean="0">
              <a:latin typeface="Sakkal Majalla" pitchFamily="2" charset="-78"/>
              <a:cs typeface="Sakkal Majalla" pitchFamily="2" charset="-78"/>
            </a:rPr>
            <a:t>العمل.</a:t>
          </a:r>
          <a:r>
            <a:rPr lang="ar-SA" sz="2000" b="1" dirty="0" smtClean="0">
              <a:latin typeface="Sakkal Majalla" pitchFamily="2" charset="-78"/>
              <a:cs typeface="Sakkal Majalla" pitchFamily="2" charset="-78"/>
            </a:rPr>
            <a:t> </a:t>
          </a:r>
          <a:endParaRPr lang="fr-FR" sz="2000" dirty="0">
            <a:latin typeface="Sakkal Majalla" pitchFamily="2" charset="-78"/>
            <a:cs typeface="Sakkal Majalla" pitchFamily="2" charset="-78"/>
          </a:endParaRPr>
        </a:p>
      </dgm:t>
    </dgm:pt>
    <dgm:pt modelId="{39A14D65-7D00-4852-8E30-D52877F73E14}" type="parTrans" cxnId="{08B146C0-7971-4AE8-93DB-CFBEB56A2A33}">
      <dgm:prSet/>
      <dgm:spPr/>
      <dgm:t>
        <a:bodyPr/>
        <a:lstStyle/>
        <a:p>
          <a:pPr algn="just" rtl="1"/>
          <a:endParaRPr lang="fr-FR" sz="2000">
            <a:latin typeface="Sakkal Majalla" pitchFamily="2" charset="-78"/>
            <a:cs typeface="Sakkal Majalla" pitchFamily="2" charset="-78"/>
          </a:endParaRPr>
        </a:p>
      </dgm:t>
    </dgm:pt>
    <dgm:pt modelId="{425CF2DA-52FA-4A19-A577-383DCFB1FF08}" type="sibTrans" cxnId="{08B146C0-7971-4AE8-93DB-CFBEB56A2A33}">
      <dgm:prSet custT="1"/>
      <dgm:spPr/>
      <dgm:t>
        <a:bodyPr/>
        <a:lstStyle/>
        <a:p>
          <a:pPr algn="just" rtl="1"/>
          <a:endParaRPr lang="fr-FR" sz="2000">
            <a:latin typeface="Sakkal Majalla" pitchFamily="2" charset="-78"/>
            <a:cs typeface="Sakkal Majalla" pitchFamily="2" charset="-78"/>
          </a:endParaRPr>
        </a:p>
      </dgm:t>
    </dgm:pt>
    <dgm:pt modelId="{AC5076C9-4BC3-4DB6-B74D-EF1300ECA13C}">
      <dgm:prSet custT="1"/>
      <dgm:spPr/>
      <dgm:t>
        <a:bodyPr/>
        <a:lstStyle/>
        <a:p>
          <a:pPr algn="just" rtl="1"/>
          <a:r>
            <a:rPr lang="ar-SA" sz="2000" b="1" smtClean="0">
              <a:latin typeface="Sakkal Majalla" pitchFamily="2" charset="-78"/>
              <a:cs typeface="Sakkal Majalla" pitchFamily="2" charset="-78"/>
            </a:rPr>
            <a:t>• أهدافها خدمية وتوعوية تسعى لتحقيق تنمية للإنسان والمجتمع.</a:t>
          </a:r>
          <a:endParaRPr lang="ar-SA" sz="2000" b="1" dirty="0" smtClean="0">
            <a:latin typeface="Sakkal Majalla" pitchFamily="2" charset="-78"/>
            <a:cs typeface="Sakkal Majalla" pitchFamily="2" charset="-78"/>
          </a:endParaRPr>
        </a:p>
      </dgm:t>
    </dgm:pt>
    <dgm:pt modelId="{74E1FD2A-DBFC-4AF6-BB3B-6C3941B2DABF}" type="parTrans" cxnId="{0E342903-77FA-4922-AF53-E2CC5DED0B66}">
      <dgm:prSet/>
      <dgm:spPr/>
      <dgm:t>
        <a:bodyPr/>
        <a:lstStyle/>
        <a:p>
          <a:pPr algn="just" rtl="1"/>
          <a:endParaRPr lang="fr-FR" sz="2000">
            <a:latin typeface="Sakkal Majalla" pitchFamily="2" charset="-78"/>
            <a:cs typeface="Sakkal Majalla" pitchFamily="2" charset="-78"/>
          </a:endParaRPr>
        </a:p>
      </dgm:t>
    </dgm:pt>
    <dgm:pt modelId="{9C2E8601-BED1-4E8B-8C35-F3E39BF0962D}" type="sibTrans" cxnId="{0E342903-77FA-4922-AF53-E2CC5DED0B66}">
      <dgm:prSet custT="1"/>
      <dgm:spPr/>
      <dgm:t>
        <a:bodyPr/>
        <a:lstStyle/>
        <a:p>
          <a:pPr algn="just" rtl="1"/>
          <a:endParaRPr lang="fr-FR" sz="2000">
            <a:latin typeface="Sakkal Majalla" pitchFamily="2" charset="-78"/>
            <a:cs typeface="Sakkal Majalla" pitchFamily="2" charset="-78"/>
          </a:endParaRPr>
        </a:p>
      </dgm:t>
    </dgm:pt>
    <dgm:pt modelId="{6C2C1421-2440-4F17-AFAE-FD8DF9747C8C}">
      <dgm:prSet custT="1"/>
      <dgm:spPr/>
      <dgm:t>
        <a:bodyPr/>
        <a:lstStyle/>
        <a:p>
          <a:pPr algn="just" rtl="1"/>
          <a:r>
            <a:rPr lang="ar-SA" sz="2000" b="1" smtClean="0">
              <a:latin typeface="Sakkal Majalla" pitchFamily="2" charset="-78"/>
              <a:cs typeface="Sakkal Majalla" pitchFamily="2" charset="-78"/>
            </a:rPr>
            <a:t>• لديها هامش حرية أكبر في مجال تحقيق الأهداف حيث أنها لا تقاس بمقدار الربحية وإنما نوعية الخدمات والوصول للمواطنين في الفئات المستهدفة، ونهاية إلى الاستدامة والاستمرارية. </a:t>
          </a:r>
          <a:endParaRPr lang="ar-SA" sz="2000" b="1" dirty="0" smtClean="0">
            <a:latin typeface="Sakkal Majalla" pitchFamily="2" charset="-78"/>
            <a:cs typeface="Sakkal Majalla" pitchFamily="2" charset="-78"/>
          </a:endParaRPr>
        </a:p>
      </dgm:t>
    </dgm:pt>
    <dgm:pt modelId="{6BA95A77-3C37-403E-AC30-50FF5FFC559D}" type="parTrans" cxnId="{6130188B-74F9-4DB1-A6F6-62C55FCAB071}">
      <dgm:prSet/>
      <dgm:spPr/>
      <dgm:t>
        <a:bodyPr/>
        <a:lstStyle/>
        <a:p>
          <a:pPr algn="just" rtl="1"/>
          <a:endParaRPr lang="fr-FR" sz="2000">
            <a:latin typeface="Sakkal Majalla" pitchFamily="2" charset="-78"/>
            <a:cs typeface="Sakkal Majalla" pitchFamily="2" charset="-78"/>
          </a:endParaRPr>
        </a:p>
      </dgm:t>
    </dgm:pt>
    <dgm:pt modelId="{742C6111-1CBE-4D5C-B367-C719394CCBA7}" type="sibTrans" cxnId="{6130188B-74F9-4DB1-A6F6-62C55FCAB071}">
      <dgm:prSet custT="1"/>
      <dgm:spPr/>
      <dgm:t>
        <a:bodyPr/>
        <a:lstStyle/>
        <a:p>
          <a:pPr algn="just" rtl="1"/>
          <a:endParaRPr lang="fr-FR" sz="2000">
            <a:latin typeface="Sakkal Majalla" pitchFamily="2" charset="-78"/>
            <a:cs typeface="Sakkal Majalla" pitchFamily="2" charset="-78"/>
          </a:endParaRPr>
        </a:p>
      </dgm:t>
    </dgm:pt>
    <dgm:pt modelId="{7E5EB0AC-E85C-46D6-A989-A8438F2D635F}">
      <dgm:prSet custT="1"/>
      <dgm:spPr/>
      <dgm:t>
        <a:bodyPr/>
        <a:lstStyle/>
        <a:p>
          <a:pPr algn="just" rtl="1"/>
          <a:r>
            <a:rPr lang="ar-SA" sz="2000" b="1" smtClean="0">
              <a:latin typeface="Sakkal Majalla" pitchFamily="2" charset="-78"/>
              <a:cs typeface="Sakkal Majalla" pitchFamily="2" charset="-78"/>
            </a:rPr>
            <a:t>• مواردها محدودة وغير ثابتة تعتمد في تحصيلها على التمويل والهبات والتبرعات، وبالتالي لا يتاح لها الوقت والمال والموارد البشرية اللازمة لتصميم وتنفيذ ومتابعة العمليات الإدارية بشكل مؤسسي.</a:t>
          </a:r>
          <a:endParaRPr lang="ar-DZ" sz="2000" b="1" dirty="0" smtClean="0">
            <a:latin typeface="Sakkal Majalla" pitchFamily="2" charset="-78"/>
            <a:cs typeface="Sakkal Majalla" pitchFamily="2" charset="-78"/>
          </a:endParaRPr>
        </a:p>
      </dgm:t>
    </dgm:pt>
    <dgm:pt modelId="{031D1B53-A186-4FC0-BCE5-6335128A8003}" type="parTrans" cxnId="{4D88CA64-A614-42E9-B0EC-CB68BBFF0B07}">
      <dgm:prSet/>
      <dgm:spPr/>
      <dgm:t>
        <a:bodyPr/>
        <a:lstStyle/>
        <a:p>
          <a:pPr algn="just" rtl="1"/>
          <a:endParaRPr lang="fr-FR" sz="2000">
            <a:latin typeface="Sakkal Majalla" pitchFamily="2" charset="-78"/>
            <a:cs typeface="Sakkal Majalla" pitchFamily="2" charset="-78"/>
          </a:endParaRPr>
        </a:p>
      </dgm:t>
    </dgm:pt>
    <dgm:pt modelId="{121DF3C9-A672-416C-B010-47D0F7FF68A4}" type="sibTrans" cxnId="{4D88CA64-A614-42E9-B0EC-CB68BBFF0B07}">
      <dgm:prSet/>
      <dgm:spPr/>
      <dgm:t>
        <a:bodyPr/>
        <a:lstStyle/>
        <a:p>
          <a:pPr algn="just" rtl="1"/>
          <a:endParaRPr lang="fr-FR" sz="2000">
            <a:latin typeface="Sakkal Majalla" pitchFamily="2" charset="-78"/>
            <a:cs typeface="Sakkal Majalla" pitchFamily="2" charset="-78"/>
          </a:endParaRPr>
        </a:p>
      </dgm:t>
    </dgm:pt>
    <dgm:pt modelId="{506CD520-2964-49CD-AD74-715A51A13E40}">
      <dgm:prSet custT="1"/>
      <dgm:spPr/>
      <dgm:t>
        <a:bodyPr/>
        <a:lstStyle/>
        <a:p>
          <a:pPr algn="just" rtl="1"/>
          <a:r>
            <a:rPr lang="ar-SA" sz="2000" b="1" smtClean="0">
              <a:latin typeface="Sakkal Majalla" pitchFamily="2" charset="-78"/>
              <a:cs typeface="Sakkal Majalla" pitchFamily="2" charset="-78"/>
            </a:rPr>
            <a:t>• مواردها محدودة وغير ثابتة تعتمد في تحصيلها على التمويل والهبات والتبرعات، وبالتالي لا يتاح لها الوقت والمال والموارد البشرية اللازمة لتصميم وتنفيذ ومتابعة العمليات الإدارية بشكل مؤسسي.</a:t>
          </a:r>
          <a:endParaRPr lang="ar-DZ" sz="2000" b="1" dirty="0" smtClean="0">
            <a:latin typeface="Sakkal Majalla" pitchFamily="2" charset="-78"/>
            <a:cs typeface="Sakkal Majalla" pitchFamily="2" charset="-78"/>
          </a:endParaRPr>
        </a:p>
      </dgm:t>
    </dgm:pt>
    <dgm:pt modelId="{822B4CBF-EB07-403F-9CA7-3C36C2B11E84}" type="parTrans" cxnId="{AF4216B2-4AD5-4BAC-AA20-508D278C7807}">
      <dgm:prSet/>
      <dgm:spPr/>
      <dgm:t>
        <a:bodyPr/>
        <a:lstStyle/>
        <a:p>
          <a:pPr algn="just" rtl="1"/>
          <a:endParaRPr lang="fr-FR" sz="2000">
            <a:latin typeface="Sakkal Majalla" pitchFamily="2" charset="-78"/>
            <a:cs typeface="Sakkal Majalla" pitchFamily="2" charset="-78"/>
          </a:endParaRPr>
        </a:p>
      </dgm:t>
    </dgm:pt>
    <dgm:pt modelId="{52A73771-3BB6-4E76-8D05-286396ACFB6B}" type="sibTrans" cxnId="{AF4216B2-4AD5-4BAC-AA20-508D278C7807}">
      <dgm:prSet custT="1"/>
      <dgm:spPr/>
      <dgm:t>
        <a:bodyPr/>
        <a:lstStyle/>
        <a:p>
          <a:pPr algn="just" rtl="1"/>
          <a:endParaRPr lang="fr-FR" sz="2000">
            <a:latin typeface="Sakkal Majalla" pitchFamily="2" charset="-78"/>
            <a:cs typeface="Sakkal Majalla" pitchFamily="2" charset="-78"/>
          </a:endParaRPr>
        </a:p>
      </dgm:t>
    </dgm:pt>
    <dgm:pt modelId="{15BBEEBE-EB70-4FC3-B123-B72065C2066F}" type="pres">
      <dgm:prSet presAssocID="{E7085EA2-A8CD-4A60-AFBE-EF92CF1DCF3C}" presName="outerComposite" presStyleCnt="0">
        <dgm:presLayoutVars>
          <dgm:chMax val="5"/>
          <dgm:dir/>
          <dgm:resizeHandles val="exact"/>
        </dgm:presLayoutVars>
      </dgm:prSet>
      <dgm:spPr/>
      <dgm:t>
        <a:bodyPr/>
        <a:lstStyle/>
        <a:p>
          <a:endParaRPr lang="fr-FR"/>
        </a:p>
      </dgm:t>
    </dgm:pt>
    <dgm:pt modelId="{1D4B8189-E98A-44C7-B650-3443F01EB36B}" type="pres">
      <dgm:prSet presAssocID="{E7085EA2-A8CD-4A60-AFBE-EF92CF1DCF3C}" presName="dummyMaxCanvas" presStyleCnt="0">
        <dgm:presLayoutVars/>
      </dgm:prSet>
      <dgm:spPr/>
    </dgm:pt>
    <dgm:pt modelId="{FE6BD28C-FE30-48FB-A1C8-76A853BCCEF1}" type="pres">
      <dgm:prSet presAssocID="{E7085EA2-A8CD-4A60-AFBE-EF92CF1DCF3C}" presName="FiveNodes_1" presStyleLbl="node1" presStyleIdx="0" presStyleCnt="5" custLinFactNeighborX="1198" custLinFactNeighborY="-1537">
        <dgm:presLayoutVars>
          <dgm:bulletEnabled val="1"/>
        </dgm:presLayoutVars>
      </dgm:prSet>
      <dgm:spPr/>
      <dgm:t>
        <a:bodyPr/>
        <a:lstStyle/>
        <a:p>
          <a:endParaRPr lang="fr-FR"/>
        </a:p>
      </dgm:t>
    </dgm:pt>
    <dgm:pt modelId="{26292CCC-A42F-456B-AC05-2420D3D21D24}" type="pres">
      <dgm:prSet presAssocID="{E7085EA2-A8CD-4A60-AFBE-EF92CF1DCF3C}" presName="FiveNodes_2" presStyleLbl="node1" presStyleIdx="1" presStyleCnt="5">
        <dgm:presLayoutVars>
          <dgm:bulletEnabled val="1"/>
        </dgm:presLayoutVars>
      </dgm:prSet>
      <dgm:spPr/>
      <dgm:t>
        <a:bodyPr/>
        <a:lstStyle/>
        <a:p>
          <a:endParaRPr lang="fr-FR"/>
        </a:p>
      </dgm:t>
    </dgm:pt>
    <dgm:pt modelId="{002D3354-81B2-4D84-9E2F-479212AA3DBF}" type="pres">
      <dgm:prSet presAssocID="{E7085EA2-A8CD-4A60-AFBE-EF92CF1DCF3C}" presName="FiveNodes_3" presStyleLbl="node1" presStyleIdx="2" presStyleCnt="5">
        <dgm:presLayoutVars>
          <dgm:bulletEnabled val="1"/>
        </dgm:presLayoutVars>
      </dgm:prSet>
      <dgm:spPr/>
      <dgm:t>
        <a:bodyPr/>
        <a:lstStyle/>
        <a:p>
          <a:endParaRPr lang="fr-FR"/>
        </a:p>
      </dgm:t>
    </dgm:pt>
    <dgm:pt modelId="{C0E8F1E6-A85B-43FD-974D-87C8362EAA15}" type="pres">
      <dgm:prSet presAssocID="{E7085EA2-A8CD-4A60-AFBE-EF92CF1DCF3C}" presName="FiveNodes_4" presStyleLbl="node1" presStyleIdx="3" presStyleCnt="5">
        <dgm:presLayoutVars>
          <dgm:bulletEnabled val="1"/>
        </dgm:presLayoutVars>
      </dgm:prSet>
      <dgm:spPr/>
      <dgm:t>
        <a:bodyPr/>
        <a:lstStyle/>
        <a:p>
          <a:endParaRPr lang="fr-FR"/>
        </a:p>
      </dgm:t>
    </dgm:pt>
    <dgm:pt modelId="{79F9EF9D-D27A-49DE-8A15-F5D8DC536850}" type="pres">
      <dgm:prSet presAssocID="{E7085EA2-A8CD-4A60-AFBE-EF92CF1DCF3C}" presName="FiveNodes_5" presStyleLbl="node1" presStyleIdx="4" presStyleCnt="5">
        <dgm:presLayoutVars>
          <dgm:bulletEnabled val="1"/>
        </dgm:presLayoutVars>
      </dgm:prSet>
      <dgm:spPr/>
      <dgm:t>
        <a:bodyPr/>
        <a:lstStyle/>
        <a:p>
          <a:endParaRPr lang="fr-FR"/>
        </a:p>
      </dgm:t>
    </dgm:pt>
    <dgm:pt modelId="{C8BF572D-E7D2-453E-8A5F-F9EC5B89CA32}" type="pres">
      <dgm:prSet presAssocID="{E7085EA2-A8CD-4A60-AFBE-EF92CF1DCF3C}" presName="FiveConn_1-2" presStyleLbl="fgAccFollowNode1" presStyleIdx="0" presStyleCnt="4">
        <dgm:presLayoutVars>
          <dgm:bulletEnabled val="1"/>
        </dgm:presLayoutVars>
      </dgm:prSet>
      <dgm:spPr/>
      <dgm:t>
        <a:bodyPr/>
        <a:lstStyle/>
        <a:p>
          <a:endParaRPr lang="fr-FR"/>
        </a:p>
      </dgm:t>
    </dgm:pt>
    <dgm:pt modelId="{EBAA6357-C316-4A4D-89AA-2EDD04C9D01E}" type="pres">
      <dgm:prSet presAssocID="{E7085EA2-A8CD-4A60-AFBE-EF92CF1DCF3C}" presName="FiveConn_2-3" presStyleLbl="fgAccFollowNode1" presStyleIdx="1" presStyleCnt="4">
        <dgm:presLayoutVars>
          <dgm:bulletEnabled val="1"/>
        </dgm:presLayoutVars>
      </dgm:prSet>
      <dgm:spPr/>
      <dgm:t>
        <a:bodyPr/>
        <a:lstStyle/>
        <a:p>
          <a:endParaRPr lang="fr-FR"/>
        </a:p>
      </dgm:t>
    </dgm:pt>
    <dgm:pt modelId="{BA38450F-16A6-428D-AFDF-675FE3D7FB5E}" type="pres">
      <dgm:prSet presAssocID="{E7085EA2-A8CD-4A60-AFBE-EF92CF1DCF3C}" presName="FiveConn_3-4" presStyleLbl="fgAccFollowNode1" presStyleIdx="2" presStyleCnt="4">
        <dgm:presLayoutVars>
          <dgm:bulletEnabled val="1"/>
        </dgm:presLayoutVars>
      </dgm:prSet>
      <dgm:spPr/>
      <dgm:t>
        <a:bodyPr/>
        <a:lstStyle/>
        <a:p>
          <a:endParaRPr lang="fr-FR"/>
        </a:p>
      </dgm:t>
    </dgm:pt>
    <dgm:pt modelId="{2AD79045-1CE0-44E8-A451-EAA43FD98EB1}" type="pres">
      <dgm:prSet presAssocID="{E7085EA2-A8CD-4A60-AFBE-EF92CF1DCF3C}" presName="FiveConn_4-5" presStyleLbl="fgAccFollowNode1" presStyleIdx="3" presStyleCnt="4">
        <dgm:presLayoutVars>
          <dgm:bulletEnabled val="1"/>
        </dgm:presLayoutVars>
      </dgm:prSet>
      <dgm:spPr/>
      <dgm:t>
        <a:bodyPr/>
        <a:lstStyle/>
        <a:p>
          <a:endParaRPr lang="fr-FR"/>
        </a:p>
      </dgm:t>
    </dgm:pt>
    <dgm:pt modelId="{9A328C07-F6F5-4C3A-8B7B-35756C3CD66D}" type="pres">
      <dgm:prSet presAssocID="{E7085EA2-A8CD-4A60-AFBE-EF92CF1DCF3C}" presName="FiveNodes_1_text" presStyleLbl="node1" presStyleIdx="4" presStyleCnt="5">
        <dgm:presLayoutVars>
          <dgm:bulletEnabled val="1"/>
        </dgm:presLayoutVars>
      </dgm:prSet>
      <dgm:spPr/>
      <dgm:t>
        <a:bodyPr/>
        <a:lstStyle/>
        <a:p>
          <a:endParaRPr lang="fr-FR"/>
        </a:p>
      </dgm:t>
    </dgm:pt>
    <dgm:pt modelId="{F6F548BB-123E-4555-AAC6-7555B2769C61}" type="pres">
      <dgm:prSet presAssocID="{E7085EA2-A8CD-4A60-AFBE-EF92CF1DCF3C}" presName="FiveNodes_2_text" presStyleLbl="node1" presStyleIdx="4" presStyleCnt="5">
        <dgm:presLayoutVars>
          <dgm:bulletEnabled val="1"/>
        </dgm:presLayoutVars>
      </dgm:prSet>
      <dgm:spPr/>
      <dgm:t>
        <a:bodyPr/>
        <a:lstStyle/>
        <a:p>
          <a:endParaRPr lang="fr-FR"/>
        </a:p>
      </dgm:t>
    </dgm:pt>
    <dgm:pt modelId="{8B563944-B575-4F6E-9FC4-70AEB713E5E7}" type="pres">
      <dgm:prSet presAssocID="{E7085EA2-A8CD-4A60-AFBE-EF92CF1DCF3C}" presName="FiveNodes_3_text" presStyleLbl="node1" presStyleIdx="4" presStyleCnt="5">
        <dgm:presLayoutVars>
          <dgm:bulletEnabled val="1"/>
        </dgm:presLayoutVars>
      </dgm:prSet>
      <dgm:spPr/>
      <dgm:t>
        <a:bodyPr/>
        <a:lstStyle/>
        <a:p>
          <a:endParaRPr lang="fr-FR"/>
        </a:p>
      </dgm:t>
    </dgm:pt>
    <dgm:pt modelId="{54677745-4F40-471A-AE9F-86E0E3ADE3A9}" type="pres">
      <dgm:prSet presAssocID="{E7085EA2-A8CD-4A60-AFBE-EF92CF1DCF3C}" presName="FiveNodes_4_text" presStyleLbl="node1" presStyleIdx="4" presStyleCnt="5">
        <dgm:presLayoutVars>
          <dgm:bulletEnabled val="1"/>
        </dgm:presLayoutVars>
      </dgm:prSet>
      <dgm:spPr/>
      <dgm:t>
        <a:bodyPr/>
        <a:lstStyle/>
        <a:p>
          <a:endParaRPr lang="fr-FR"/>
        </a:p>
      </dgm:t>
    </dgm:pt>
    <dgm:pt modelId="{1EB98708-B629-41B4-AE15-0A409D8CB535}" type="pres">
      <dgm:prSet presAssocID="{E7085EA2-A8CD-4A60-AFBE-EF92CF1DCF3C}" presName="FiveNodes_5_text" presStyleLbl="node1" presStyleIdx="4" presStyleCnt="5">
        <dgm:presLayoutVars>
          <dgm:bulletEnabled val="1"/>
        </dgm:presLayoutVars>
      </dgm:prSet>
      <dgm:spPr/>
      <dgm:t>
        <a:bodyPr/>
        <a:lstStyle/>
        <a:p>
          <a:endParaRPr lang="fr-FR"/>
        </a:p>
      </dgm:t>
    </dgm:pt>
  </dgm:ptLst>
  <dgm:cxnLst>
    <dgm:cxn modelId="{7AAA8CBF-DB92-4A42-B50D-0926A0CD25D8}" type="presOf" srcId="{506CD520-2964-49CD-AD74-715A51A13E40}" destId="{C0E8F1E6-A85B-43FD-974D-87C8362EAA15}" srcOrd="0" destOrd="0" presId="urn:microsoft.com/office/officeart/2005/8/layout/vProcess5"/>
    <dgm:cxn modelId="{DDBC1B6E-500F-4517-AA6D-3C4E8B5FBE2E}" type="presOf" srcId="{AC5076C9-4BC3-4DB6-B74D-EF1300ECA13C}" destId="{8B563944-B575-4F6E-9FC4-70AEB713E5E7}" srcOrd="1" destOrd="0" presId="urn:microsoft.com/office/officeart/2005/8/layout/vProcess5"/>
    <dgm:cxn modelId="{5FEDD717-07C8-4C01-9F92-81D7361A23A4}" type="presOf" srcId="{B516863E-3EA1-4227-A32E-8DBC9F84404D}" destId="{9A328C07-F6F5-4C3A-8B7B-35756C3CD66D}" srcOrd="1" destOrd="0" presId="urn:microsoft.com/office/officeart/2005/8/layout/vProcess5"/>
    <dgm:cxn modelId="{6130188B-74F9-4DB1-A6F6-62C55FCAB071}" srcId="{E7085EA2-A8CD-4A60-AFBE-EF92CF1DCF3C}" destId="{6C2C1421-2440-4F17-AFAE-FD8DF9747C8C}" srcOrd="1" destOrd="0" parTransId="{6BA95A77-3C37-403E-AC30-50FF5FFC559D}" sibTransId="{742C6111-1CBE-4D5C-B367-C719394CCBA7}"/>
    <dgm:cxn modelId="{374B9DBA-BE71-49EE-99C8-270D48B26B31}" type="presOf" srcId="{742C6111-1CBE-4D5C-B367-C719394CCBA7}" destId="{EBAA6357-C316-4A4D-89AA-2EDD04C9D01E}" srcOrd="0" destOrd="0" presId="urn:microsoft.com/office/officeart/2005/8/layout/vProcess5"/>
    <dgm:cxn modelId="{5A1DC912-85D9-4527-9FAB-507A8A3B0F07}" type="presOf" srcId="{B516863E-3EA1-4227-A32E-8DBC9F84404D}" destId="{FE6BD28C-FE30-48FB-A1C8-76A853BCCEF1}" srcOrd="0" destOrd="0" presId="urn:microsoft.com/office/officeart/2005/8/layout/vProcess5"/>
    <dgm:cxn modelId="{24222F24-5424-46BA-8731-2CCC63793253}" type="presOf" srcId="{AC5076C9-4BC3-4DB6-B74D-EF1300ECA13C}" destId="{002D3354-81B2-4D84-9E2F-479212AA3DBF}" srcOrd="0" destOrd="0" presId="urn:microsoft.com/office/officeart/2005/8/layout/vProcess5"/>
    <dgm:cxn modelId="{FC8B97D3-5B42-457D-9EDC-84671F53F1BD}" type="presOf" srcId="{506CD520-2964-49CD-AD74-715A51A13E40}" destId="{54677745-4F40-471A-AE9F-86E0E3ADE3A9}" srcOrd="1" destOrd="0" presId="urn:microsoft.com/office/officeart/2005/8/layout/vProcess5"/>
    <dgm:cxn modelId="{0E342903-77FA-4922-AF53-E2CC5DED0B66}" srcId="{E7085EA2-A8CD-4A60-AFBE-EF92CF1DCF3C}" destId="{AC5076C9-4BC3-4DB6-B74D-EF1300ECA13C}" srcOrd="2" destOrd="0" parTransId="{74E1FD2A-DBFC-4AF6-BB3B-6C3941B2DABF}" sibTransId="{9C2E8601-BED1-4E8B-8C35-F3E39BF0962D}"/>
    <dgm:cxn modelId="{5419F859-B7A5-4763-83B5-472506F55EB1}" type="presOf" srcId="{52A73771-3BB6-4E76-8D05-286396ACFB6B}" destId="{2AD79045-1CE0-44E8-A451-EAA43FD98EB1}" srcOrd="0" destOrd="0" presId="urn:microsoft.com/office/officeart/2005/8/layout/vProcess5"/>
    <dgm:cxn modelId="{0E3997D1-8401-4451-9519-115EC1827DA9}" type="presOf" srcId="{425CF2DA-52FA-4A19-A577-383DCFB1FF08}" destId="{C8BF572D-E7D2-453E-8A5F-F9EC5B89CA32}" srcOrd="0" destOrd="0" presId="urn:microsoft.com/office/officeart/2005/8/layout/vProcess5"/>
    <dgm:cxn modelId="{4D88CA64-A614-42E9-B0EC-CB68BBFF0B07}" srcId="{E7085EA2-A8CD-4A60-AFBE-EF92CF1DCF3C}" destId="{7E5EB0AC-E85C-46D6-A989-A8438F2D635F}" srcOrd="4" destOrd="0" parTransId="{031D1B53-A186-4FC0-BCE5-6335128A8003}" sibTransId="{121DF3C9-A672-416C-B010-47D0F7FF68A4}"/>
    <dgm:cxn modelId="{08B146C0-7971-4AE8-93DB-CFBEB56A2A33}" srcId="{E7085EA2-A8CD-4A60-AFBE-EF92CF1DCF3C}" destId="{B516863E-3EA1-4227-A32E-8DBC9F84404D}" srcOrd="0" destOrd="0" parTransId="{39A14D65-7D00-4852-8E30-D52877F73E14}" sibTransId="{425CF2DA-52FA-4A19-A577-383DCFB1FF08}"/>
    <dgm:cxn modelId="{B98B9E75-F881-4E61-828A-7791BFD952B6}" type="presOf" srcId="{E7085EA2-A8CD-4A60-AFBE-EF92CF1DCF3C}" destId="{15BBEEBE-EB70-4FC3-B123-B72065C2066F}" srcOrd="0" destOrd="0" presId="urn:microsoft.com/office/officeart/2005/8/layout/vProcess5"/>
    <dgm:cxn modelId="{32FEA6D2-DCF7-41A6-A81C-C0890C1B9319}" type="presOf" srcId="{9C2E8601-BED1-4E8B-8C35-F3E39BF0962D}" destId="{BA38450F-16A6-428D-AFDF-675FE3D7FB5E}" srcOrd="0" destOrd="0" presId="urn:microsoft.com/office/officeart/2005/8/layout/vProcess5"/>
    <dgm:cxn modelId="{493D4C4C-1888-427F-A998-96A079621425}" type="presOf" srcId="{7E5EB0AC-E85C-46D6-A989-A8438F2D635F}" destId="{1EB98708-B629-41B4-AE15-0A409D8CB535}" srcOrd="1" destOrd="0" presId="urn:microsoft.com/office/officeart/2005/8/layout/vProcess5"/>
    <dgm:cxn modelId="{D676BC96-2CB8-4A70-909F-6FECFF2B68F4}" type="presOf" srcId="{6C2C1421-2440-4F17-AFAE-FD8DF9747C8C}" destId="{26292CCC-A42F-456B-AC05-2420D3D21D24}" srcOrd="0" destOrd="0" presId="urn:microsoft.com/office/officeart/2005/8/layout/vProcess5"/>
    <dgm:cxn modelId="{1D0B2E3F-E58F-4C9B-A000-1E4D85F6EDB9}" type="presOf" srcId="{7E5EB0AC-E85C-46D6-A989-A8438F2D635F}" destId="{79F9EF9D-D27A-49DE-8A15-F5D8DC536850}" srcOrd="0" destOrd="0" presId="urn:microsoft.com/office/officeart/2005/8/layout/vProcess5"/>
    <dgm:cxn modelId="{B24CE08E-BD7E-4C40-8A97-7C5B7C205F4A}" type="presOf" srcId="{6C2C1421-2440-4F17-AFAE-FD8DF9747C8C}" destId="{F6F548BB-123E-4555-AAC6-7555B2769C61}" srcOrd="1" destOrd="0" presId="urn:microsoft.com/office/officeart/2005/8/layout/vProcess5"/>
    <dgm:cxn modelId="{AF4216B2-4AD5-4BAC-AA20-508D278C7807}" srcId="{E7085EA2-A8CD-4A60-AFBE-EF92CF1DCF3C}" destId="{506CD520-2964-49CD-AD74-715A51A13E40}" srcOrd="3" destOrd="0" parTransId="{822B4CBF-EB07-403F-9CA7-3C36C2B11E84}" sibTransId="{52A73771-3BB6-4E76-8D05-286396ACFB6B}"/>
    <dgm:cxn modelId="{0E93BCC6-14E0-4ED6-A33B-279C948880FE}" type="presParOf" srcId="{15BBEEBE-EB70-4FC3-B123-B72065C2066F}" destId="{1D4B8189-E98A-44C7-B650-3443F01EB36B}" srcOrd="0" destOrd="0" presId="urn:microsoft.com/office/officeart/2005/8/layout/vProcess5"/>
    <dgm:cxn modelId="{DE17E403-FCEE-4FF4-91DD-C0B4DEDD45A2}" type="presParOf" srcId="{15BBEEBE-EB70-4FC3-B123-B72065C2066F}" destId="{FE6BD28C-FE30-48FB-A1C8-76A853BCCEF1}" srcOrd="1" destOrd="0" presId="urn:microsoft.com/office/officeart/2005/8/layout/vProcess5"/>
    <dgm:cxn modelId="{8B8735AC-2848-4C2A-A114-133B3BFA7E6B}" type="presParOf" srcId="{15BBEEBE-EB70-4FC3-B123-B72065C2066F}" destId="{26292CCC-A42F-456B-AC05-2420D3D21D24}" srcOrd="2" destOrd="0" presId="urn:microsoft.com/office/officeart/2005/8/layout/vProcess5"/>
    <dgm:cxn modelId="{4422157D-6B6A-486F-A858-B82E0FE22D0F}" type="presParOf" srcId="{15BBEEBE-EB70-4FC3-B123-B72065C2066F}" destId="{002D3354-81B2-4D84-9E2F-479212AA3DBF}" srcOrd="3" destOrd="0" presId="urn:microsoft.com/office/officeart/2005/8/layout/vProcess5"/>
    <dgm:cxn modelId="{07D4951C-3F53-455D-BCC3-9C9531D42D58}" type="presParOf" srcId="{15BBEEBE-EB70-4FC3-B123-B72065C2066F}" destId="{C0E8F1E6-A85B-43FD-974D-87C8362EAA15}" srcOrd="4" destOrd="0" presId="urn:microsoft.com/office/officeart/2005/8/layout/vProcess5"/>
    <dgm:cxn modelId="{5C62C221-1F69-411A-9B08-9E1C218D816F}" type="presParOf" srcId="{15BBEEBE-EB70-4FC3-B123-B72065C2066F}" destId="{79F9EF9D-D27A-49DE-8A15-F5D8DC536850}" srcOrd="5" destOrd="0" presId="urn:microsoft.com/office/officeart/2005/8/layout/vProcess5"/>
    <dgm:cxn modelId="{939D89D0-5850-4C32-A59F-D51E8F16B2E1}" type="presParOf" srcId="{15BBEEBE-EB70-4FC3-B123-B72065C2066F}" destId="{C8BF572D-E7D2-453E-8A5F-F9EC5B89CA32}" srcOrd="6" destOrd="0" presId="urn:microsoft.com/office/officeart/2005/8/layout/vProcess5"/>
    <dgm:cxn modelId="{71533775-12BF-481A-88D3-3987B9BA148D}" type="presParOf" srcId="{15BBEEBE-EB70-4FC3-B123-B72065C2066F}" destId="{EBAA6357-C316-4A4D-89AA-2EDD04C9D01E}" srcOrd="7" destOrd="0" presId="urn:microsoft.com/office/officeart/2005/8/layout/vProcess5"/>
    <dgm:cxn modelId="{B2B5E725-0600-4677-B41B-7D166BB6BB62}" type="presParOf" srcId="{15BBEEBE-EB70-4FC3-B123-B72065C2066F}" destId="{BA38450F-16A6-428D-AFDF-675FE3D7FB5E}" srcOrd="8" destOrd="0" presId="urn:microsoft.com/office/officeart/2005/8/layout/vProcess5"/>
    <dgm:cxn modelId="{4CFCB82C-1C83-42D6-BB3A-AD490E452944}" type="presParOf" srcId="{15BBEEBE-EB70-4FC3-B123-B72065C2066F}" destId="{2AD79045-1CE0-44E8-A451-EAA43FD98EB1}" srcOrd="9" destOrd="0" presId="urn:microsoft.com/office/officeart/2005/8/layout/vProcess5"/>
    <dgm:cxn modelId="{9E33A87C-74FD-4EB7-BDDD-2222D38390A2}" type="presParOf" srcId="{15BBEEBE-EB70-4FC3-B123-B72065C2066F}" destId="{9A328C07-F6F5-4C3A-8B7B-35756C3CD66D}" srcOrd="10" destOrd="0" presId="urn:microsoft.com/office/officeart/2005/8/layout/vProcess5"/>
    <dgm:cxn modelId="{DFCD94B8-B5A2-4C0C-9041-9271D9C904D0}" type="presParOf" srcId="{15BBEEBE-EB70-4FC3-B123-B72065C2066F}" destId="{F6F548BB-123E-4555-AAC6-7555B2769C61}" srcOrd="11" destOrd="0" presId="urn:microsoft.com/office/officeart/2005/8/layout/vProcess5"/>
    <dgm:cxn modelId="{09B748C8-A5EB-40A5-B97C-1536F1905560}" type="presParOf" srcId="{15BBEEBE-EB70-4FC3-B123-B72065C2066F}" destId="{8B563944-B575-4F6E-9FC4-70AEB713E5E7}" srcOrd="12" destOrd="0" presId="urn:microsoft.com/office/officeart/2005/8/layout/vProcess5"/>
    <dgm:cxn modelId="{9C054907-1D8D-4C6F-814C-C9E5AB12F9A3}" type="presParOf" srcId="{15BBEEBE-EB70-4FC3-B123-B72065C2066F}" destId="{54677745-4F40-471A-AE9F-86E0E3ADE3A9}" srcOrd="13" destOrd="0" presId="urn:microsoft.com/office/officeart/2005/8/layout/vProcess5"/>
    <dgm:cxn modelId="{FEC6B594-A0A0-4DC7-8B21-E0745BDD0253}" type="presParOf" srcId="{15BBEEBE-EB70-4FC3-B123-B72065C2066F}" destId="{1EB98708-B629-41B4-AE15-0A409D8CB535}"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85EA2-A8CD-4A60-AFBE-EF92CF1DCF3C}"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fr-FR"/>
        </a:p>
      </dgm:t>
    </dgm:pt>
    <dgm:pt modelId="{B516863E-3EA1-4227-A32E-8DBC9F84404D}">
      <dgm:prSet phldrT="[Texte]" custT="1"/>
      <dgm:spPr/>
      <dgm:t>
        <a:bodyPr/>
        <a:lstStyle/>
        <a:p>
          <a:pPr algn="just" rtl="1"/>
          <a:r>
            <a:rPr lang="ar-SA" sz="2000" b="1" dirty="0" smtClean="0">
              <a:latin typeface="Sakkal Majalla" pitchFamily="2" charset="-78"/>
              <a:cs typeface="Sakkal Majalla" pitchFamily="2" charset="-78"/>
            </a:rPr>
            <a:t>تعتمد في كثير من أعمالها على المتطوعين، الذين يصعب تقييدهم في أنظمة إدارية </a:t>
          </a:r>
          <a:r>
            <a:rPr lang="ar-SA" sz="2000" b="1" dirty="0" err="1" smtClean="0">
              <a:latin typeface="Sakkal Majalla" pitchFamily="2" charset="-78"/>
              <a:cs typeface="Sakkal Majalla" pitchFamily="2" charset="-78"/>
            </a:rPr>
            <a:t>محددة.</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39A14D65-7D00-4852-8E30-D52877F73E14}" type="parTrans" cxnId="{08B146C0-7971-4AE8-93DB-CFBEB56A2A33}">
      <dgm:prSet/>
      <dgm:spPr/>
      <dgm:t>
        <a:bodyPr/>
        <a:lstStyle/>
        <a:p>
          <a:pPr algn="just" rtl="1"/>
          <a:endParaRPr lang="fr-FR" sz="2000" b="1">
            <a:latin typeface="Sakkal Majalla" pitchFamily="2" charset="-78"/>
            <a:cs typeface="Sakkal Majalla" pitchFamily="2" charset="-78"/>
          </a:endParaRPr>
        </a:p>
      </dgm:t>
    </dgm:pt>
    <dgm:pt modelId="{425CF2DA-52FA-4A19-A577-383DCFB1FF08}" type="sibTrans" cxnId="{08B146C0-7971-4AE8-93DB-CFBEB56A2A33}">
      <dgm:prSet custT="1"/>
      <dgm:spPr/>
      <dgm:t>
        <a:bodyPr/>
        <a:lstStyle/>
        <a:p>
          <a:pPr algn="just" rtl="1"/>
          <a:endParaRPr lang="fr-FR" sz="2000" b="1">
            <a:latin typeface="Sakkal Majalla" pitchFamily="2" charset="-78"/>
            <a:cs typeface="Sakkal Majalla" pitchFamily="2" charset="-78"/>
          </a:endParaRPr>
        </a:p>
      </dgm:t>
    </dgm:pt>
    <dgm:pt modelId="{6C2C1421-2440-4F17-AFAE-FD8DF9747C8C}">
      <dgm:prSet custT="1"/>
      <dgm:spPr/>
      <dgm:t>
        <a:bodyPr/>
        <a:lstStyle/>
        <a:p>
          <a:pPr algn="just" rtl="1"/>
          <a:r>
            <a:rPr lang="ar-SA" sz="2000" b="1" dirty="0" smtClean="0">
              <a:latin typeface="Sakkal Majalla" pitchFamily="2" charset="-78"/>
              <a:cs typeface="Sakkal Majalla" pitchFamily="2" charset="-78"/>
            </a:rPr>
            <a:t>أساس عملها هو النشاطات كالمشاريع والبرامج وهي غير دورية، بل مؤقتة ومتغيرة، وبالتالي يصعب على الإدارة تصميم أنظمة موحدة ومتابعتها بشكل مستمر، لذا فالمرونة أحد أهم شروط جناح المنظمات غير </a:t>
          </a:r>
          <a:r>
            <a:rPr lang="ar-SA" sz="2000" b="1" dirty="0" err="1" smtClean="0">
              <a:latin typeface="Sakkal Majalla" pitchFamily="2" charset="-78"/>
              <a:cs typeface="Sakkal Majalla" pitchFamily="2" charset="-78"/>
            </a:rPr>
            <a:t>الحكومية.</a:t>
          </a:r>
          <a:r>
            <a:rPr lang="ar-SA" sz="2000" b="1" dirty="0" smtClean="0">
              <a:latin typeface="Sakkal Majalla" pitchFamily="2" charset="-78"/>
              <a:cs typeface="Sakkal Majalla" pitchFamily="2" charset="-78"/>
            </a:rPr>
            <a:t> </a:t>
          </a:r>
        </a:p>
      </dgm:t>
    </dgm:pt>
    <dgm:pt modelId="{6BA95A77-3C37-403E-AC30-50FF5FFC559D}" type="parTrans" cxnId="{6130188B-74F9-4DB1-A6F6-62C55FCAB071}">
      <dgm:prSet/>
      <dgm:spPr/>
      <dgm:t>
        <a:bodyPr/>
        <a:lstStyle/>
        <a:p>
          <a:pPr algn="just" rtl="1"/>
          <a:endParaRPr lang="fr-FR" sz="2000" b="1">
            <a:latin typeface="Sakkal Majalla" pitchFamily="2" charset="-78"/>
            <a:cs typeface="Sakkal Majalla" pitchFamily="2" charset="-78"/>
          </a:endParaRPr>
        </a:p>
      </dgm:t>
    </dgm:pt>
    <dgm:pt modelId="{742C6111-1CBE-4D5C-B367-C719394CCBA7}" type="sibTrans" cxnId="{6130188B-74F9-4DB1-A6F6-62C55FCAB071}">
      <dgm:prSet custT="1"/>
      <dgm:spPr/>
      <dgm:t>
        <a:bodyPr/>
        <a:lstStyle/>
        <a:p>
          <a:pPr algn="just" rtl="1"/>
          <a:endParaRPr lang="fr-FR" sz="2000" b="1">
            <a:latin typeface="Sakkal Majalla" pitchFamily="2" charset="-78"/>
            <a:cs typeface="Sakkal Majalla" pitchFamily="2" charset="-78"/>
          </a:endParaRPr>
        </a:p>
      </dgm:t>
    </dgm:pt>
    <dgm:pt modelId="{506CD520-2964-49CD-AD74-715A51A13E40}">
      <dgm:prSet custT="1"/>
      <dgm:spPr>
        <a:solidFill>
          <a:schemeClr val="accent5">
            <a:lumMod val="75000"/>
          </a:schemeClr>
        </a:solidFill>
      </dgm:spPr>
      <dgm:t>
        <a:bodyPr/>
        <a:lstStyle/>
        <a:p>
          <a:pPr algn="just" rtl="1"/>
          <a:r>
            <a:rPr lang="ar-SA" sz="2000" b="1" dirty="0" smtClean="0">
              <a:latin typeface="Sakkal Majalla" pitchFamily="2" charset="-78"/>
              <a:cs typeface="Sakkal Majalla" pitchFamily="2" charset="-78"/>
            </a:rPr>
            <a:t>تعتمد في جزء كبير من أعمالها على ممولين ومانحين يوجد لهم أنظمة عمل خاصة، وبالتالي على المنظمات غير الحكومية عند العمل معهم أن تتكيف مع شروطهم وأساليب عملهم.</a:t>
          </a:r>
          <a:endParaRPr lang="ar-DZ" sz="2000" b="1" dirty="0" smtClean="0">
            <a:latin typeface="Sakkal Majalla" pitchFamily="2" charset="-78"/>
            <a:cs typeface="Sakkal Majalla" pitchFamily="2" charset="-78"/>
          </a:endParaRPr>
        </a:p>
      </dgm:t>
    </dgm:pt>
    <dgm:pt modelId="{822B4CBF-EB07-403F-9CA7-3C36C2B11E84}" type="parTrans" cxnId="{AF4216B2-4AD5-4BAC-AA20-508D278C7807}">
      <dgm:prSet/>
      <dgm:spPr/>
      <dgm:t>
        <a:bodyPr/>
        <a:lstStyle/>
        <a:p>
          <a:pPr algn="just" rtl="1"/>
          <a:endParaRPr lang="fr-FR" sz="2000" b="1">
            <a:latin typeface="Sakkal Majalla" pitchFamily="2" charset="-78"/>
            <a:cs typeface="Sakkal Majalla" pitchFamily="2" charset="-78"/>
          </a:endParaRPr>
        </a:p>
      </dgm:t>
    </dgm:pt>
    <dgm:pt modelId="{52A73771-3BB6-4E76-8D05-286396ACFB6B}" type="sibTrans" cxnId="{AF4216B2-4AD5-4BAC-AA20-508D278C7807}">
      <dgm:prSet custT="1"/>
      <dgm:spPr/>
      <dgm:t>
        <a:bodyPr/>
        <a:lstStyle/>
        <a:p>
          <a:pPr algn="just" rtl="1"/>
          <a:endParaRPr lang="fr-FR" sz="2000" b="1">
            <a:latin typeface="Sakkal Majalla" pitchFamily="2" charset="-78"/>
            <a:cs typeface="Sakkal Majalla" pitchFamily="2" charset="-78"/>
          </a:endParaRPr>
        </a:p>
      </dgm:t>
    </dgm:pt>
    <dgm:pt modelId="{15BBEEBE-EB70-4FC3-B123-B72065C2066F}" type="pres">
      <dgm:prSet presAssocID="{E7085EA2-A8CD-4A60-AFBE-EF92CF1DCF3C}" presName="outerComposite" presStyleCnt="0">
        <dgm:presLayoutVars>
          <dgm:chMax val="5"/>
          <dgm:dir/>
          <dgm:resizeHandles val="exact"/>
        </dgm:presLayoutVars>
      </dgm:prSet>
      <dgm:spPr/>
      <dgm:t>
        <a:bodyPr/>
        <a:lstStyle/>
        <a:p>
          <a:endParaRPr lang="fr-FR"/>
        </a:p>
      </dgm:t>
    </dgm:pt>
    <dgm:pt modelId="{1D4B8189-E98A-44C7-B650-3443F01EB36B}" type="pres">
      <dgm:prSet presAssocID="{E7085EA2-A8CD-4A60-AFBE-EF92CF1DCF3C}" presName="dummyMaxCanvas" presStyleCnt="0">
        <dgm:presLayoutVars/>
      </dgm:prSet>
      <dgm:spPr/>
    </dgm:pt>
    <dgm:pt modelId="{9C6FEB12-1B75-4104-B0C8-7300703AE92D}" type="pres">
      <dgm:prSet presAssocID="{E7085EA2-A8CD-4A60-AFBE-EF92CF1DCF3C}" presName="ThreeNodes_1" presStyleLbl="node1" presStyleIdx="0" presStyleCnt="3">
        <dgm:presLayoutVars>
          <dgm:bulletEnabled val="1"/>
        </dgm:presLayoutVars>
      </dgm:prSet>
      <dgm:spPr/>
      <dgm:t>
        <a:bodyPr/>
        <a:lstStyle/>
        <a:p>
          <a:endParaRPr lang="fr-FR"/>
        </a:p>
      </dgm:t>
    </dgm:pt>
    <dgm:pt modelId="{AA1A89C6-13A8-413E-AC35-617BBC08C192}" type="pres">
      <dgm:prSet presAssocID="{E7085EA2-A8CD-4A60-AFBE-EF92CF1DCF3C}" presName="ThreeNodes_2" presStyleLbl="node1" presStyleIdx="1" presStyleCnt="3">
        <dgm:presLayoutVars>
          <dgm:bulletEnabled val="1"/>
        </dgm:presLayoutVars>
      </dgm:prSet>
      <dgm:spPr/>
      <dgm:t>
        <a:bodyPr/>
        <a:lstStyle/>
        <a:p>
          <a:endParaRPr lang="fr-FR"/>
        </a:p>
      </dgm:t>
    </dgm:pt>
    <dgm:pt modelId="{759A3236-1396-4BFA-A356-0A73486B1948}" type="pres">
      <dgm:prSet presAssocID="{E7085EA2-A8CD-4A60-AFBE-EF92CF1DCF3C}" presName="ThreeNodes_3" presStyleLbl="node1" presStyleIdx="2" presStyleCnt="3">
        <dgm:presLayoutVars>
          <dgm:bulletEnabled val="1"/>
        </dgm:presLayoutVars>
      </dgm:prSet>
      <dgm:spPr/>
      <dgm:t>
        <a:bodyPr/>
        <a:lstStyle/>
        <a:p>
          <a:endParaRPr lang="fr-FR"/>
        </a:p>
      </dgm:t>
    </dgm:pt>
    <dgm:pt modelId="{EFADA95C-D523-423B-B0A5-724DF1178029}" type="pres">
      <dgm:prSet presAssocID="{E7085EA2-A8CD-4A60-AFBE-EF92CF1DCF3C}" presName="ThreeConn_1-2" presStyleLbl="fgAccFollowNode1" presStyleIdx="0" presStyleCnt="2">
        <dgm:presLayoutVars>
          <dgm:bulletEnabled val="1"/>
        </dgm:presLayoutVars>
      </dgm:prSet>
      <dgm:spPr/>
      <dgm:t>
        <a:bodyPr/>
        <a:lstStyle/>
        <a:p>
          <a:endParaRPr lang="fr-FR"/>
        </a:p>
      </dgm:t>
    </dgm:pt>
    <dgm:pt modelId="{61F2049E-0199-4040-BB8E-3972E5D4178D}" type="pres">
      <dgm:prSet presAssocID="{E7085EA2-A8CD-4A60-AFBE-EF92CF1DCF3C}" presName="ThreeConn_2-3" presStyleLbl="fgAccFollowNode1" presStyleIdx="1" presStyleCnt="2">
        <dgm:presLayoutVars>
          <dgm:bulletEnabled val="1"/>
        </dgm:presLayoutVars>
      </dgm:prSet>
      <dgm:spPr/>
      <dgm:t>
        <a:bodyPr/>
        <a:lstStyle/>
        <a:p>
          <a:endParaRPr lang="fr-FR"/>
        </a:p>
      </dgm:t>
    </dgm:pt>
    <dgm:pt modelId="{6050A95A-66AE-43D8-AC1E-07384A636AC9}" type="pres">
      <dgm:prSet presAssocID="{E7085EA2-A8CD-4A60-AFBE-EF92CF1DCF3C}" presName="ThreeNodes_1_text" presStyleLbl="node1" presStyleIdx="2" presStyleCnt="3">
        <dgm:presLayoutVars>
          <dgm:bulletEnabled val="1"/>
        </dgm:presLayoutVars>
      </dgm:prSet>
      <dgm:spPr/>
      <dgm:t>
        <a:bodyPr/>
        <a:lstStyle/>
        <a:p>
          <a:endParaRPr lang="fr-FR"/>
        </a:p>
      </dgm:t>
    </dgm:pt>
    <dgm:pt modelId="{0AC22551-DC63-47E0-B33C-91A618695592}" type="pres">
      <dgm:prSet presAssocID="{E7085EA2-A8CD-4A60-AFBE-EF92CF1DCF3C}" presName="ThreeNodes_2_text" presStyleLbl="node1" presStyleIdx="2" presStyleCnt="3">
        <dgm:presLayoutVars>
          <dgm:bulletEnabled val="1"/>
        </dgm:presLayoutVars>
      </dgm:prSet>
      <dgm:spPr/>
      <dgm:t>
        <a:bodyPr/>
        <a:lstStyle/>
        <a:p>
          <a:endParaRPr lang="fr-FR"/>
        </a:p>
      </dgm:t>
    </dgm:pt>
    <dgm:pt modelId="{77167546-E2A2-44DC-A510-4C659D73DAE5}" type="pres">
      <dgm:prSet presAssocID="{E7085EA2-A8CD-4A60-AFBE-EF92CF1DCF3C}" presName="ThreeNodes_3_text" presStyleLbl="node1" presStyleIdx="2" presStyleCnt="3">
        <dgm:presLayoutVars>
          <dgm:bulletEnabled val="1"/>
        </dgm:presLayoutVars>
      </dgm:prSet>
      <dgm:spPr/>
      <dgm:t>
        <a:bodyPr/>
        <a:lstStyle/>
        <a:p>
          <a:endParaRPr lang="fr-FR"/>
        </a:p>
      </dgm:t>
    </dgm:pt>
  </dgm:ptLst>
  <dgm:cxnLst>
    <dgm:cxn modelId="{08B146C0-7971-4AE8-93DB-CFBEB56A2A33}" srcId="{E7085EA2-A8CD-4A60-AFBE-EF92CF1DCF3C}" destId="{B516863E-3EA1-4227-A32E-8DBC9F84404D}" srcOrd="0" destOrd="0" parTransId="{39A14D65-7D00-4852-8E30-D52877F73E14}" sibTransId="{425CF2DA-52FA-4A19-A577-383DCFB1FF08}"/>
    <dgm:cxn modelId="{0A5774D4-39AB-46BF-BED5-6CFDE2F472AD}" type="presOf" srcId="{506CD520-2964-49CD-AD74-715A51A13E40}" destId="{759A3236-1396-4BFA-A356-0A73486B1948}" srcOrd="0" destOrd="0" presId="urn:microsoft.com/office/officeart/2005/8/layout/vProcess5"/>
    <dgm:cxn modelId="{9E2A586E-FBB4-4905-8D24-5DE01FEE68BB}" type="presOf" srcId="{B516863E-3EA1-4227-A32E-8DBC9F84404D}" destId="{6050A95A-66AE-43D8-AC1E-07384A636AC9}" srcOrd="1" destOrd="0" presId="urn:microsoft.com/office/officeart/2005/8/layout/vProcess5"/>
    <dgm:cxn modelId="{7C7BD108-D4A2-4600-9E85-78C1D33353F8}" type="presOf" srcId="{6C2C1421-2440-4F17-AFAE-FD8DF9747C8C}" destId="{0AC22551-DC63-47E0-B33C-91A618695592}" srcOrd="1" destOrd="0" presId="urn:microsoft.com/office/officeart/2005/8/layout/vProcess5"/>
    <dgm:cxn modelId="{F7B153D5-724F-4C9C-9ECD-11BDD9433D2F}" type="presOf" srcId="{6C2C1421-2440-4F17-AFAE-FD8DF9747C8C}" destId="{AA1A89C6-13A8-413E-AC35-617BBC08C192}" srcOrd="0" destOrd="0" presId="urn:microsoft.com/office/officeart/2005/8/layout/vProcess5"/>
    <dgm:cxn modelId="{69682738-E025-4458-AA39-5549402C9B0C}" type="presOf" srcId="{B516863E-3EA1-4227-A32E-8DBC9F84404D}" destId="{9C6FEB12-1B75-4104-B0C8-7300703AE92D}" srcOrd="0" destOrd="0" presId="urn:microsoft.com/office/officeart/2005/8/layout/vProcess5"/>
    <dgm:cxn modelId="{FB84073A-198B-4467-B12B-D4FE714E770F}" type="presOf" srcId="{E7085EA2-A8CD-4A60-AFBE-EF92CF1DCF3C}" destId="{15BBEEBE-EB70-4FC3-B123-B72065C2066F}" srcOrd="0" destOrd="0" presId="urn:microsoft.com/office/officeart/2005/8/layout/vProcess5"/>
    <dgm:cxn modelId="{C87A12E4-307B-488F-B907-9820D0837DFF}" type="presOf" srcId="{506CD520-2964-49CD-AD74-715A51A13E40}" destId="{77167546-E2A2-44DC-A510-4C659D73DAE5}" srcOrd="1" destOrd="0" presId="urn:microsoft.com/office/officeart/2005/8/layout/vProcess5"/>
    <dgm:cxn modelId="{6130188B-74F9-4DB1-A6F6-62C55FCAB071}" srcId="{E7085EA2-A8CD-4A60-AFBE-EF92CF1DCF3C}" destId="{6C2C1421-2440-4F17-AFAE-FD8DF9747C8C}" srcOrd="1" destOrd="0" parTransId="{6BA95A77-3C37-403E-AC30-50FF5FFC559D}" sibTransId="{742C6111-1CBE-4D5C-B367-C719394CCBA7}"/>
    <dgm:cxn modelId="{52B4F02B-1C21-4E76-BECA-36F4BE7C794A}" type="presOf" srcId="{742C6111-1CBE-4D5C-B367-C719394CCBA7}" destId="{61F2049E-0199-4040-BB8E-3972E5D4178D}" srcOrd="0" destOrd="0" presId="urn:microsoft.com/office/officeart/2005/8/layout/vProcess5"/>
    <dgm:cxn modelId="{AF4216B2-4AD5-4BAC-AA20-508D278C7807}" srcId="{E7085EA2-A8CD-4A60-AFBE-EF92CF1DCF3C}" destId="{506CD520-2964-49CD-AD74-715A51A13E40}" srcOrd="2" destOrd="0" parTransId="{822B4CBF-EB07-403F-9CA7-3C36C2B11E84}" sibTransId="{52A73771-3BB6-4E76-8D05-286396ACFB6B}"/>
    <dgm:cxn modelId="{8B62C372-489C-4F4A-852A-5069FAD35D69}" type="presOf" srcId="{425CF2DA-52FA-4A19-A577-383DCFB1FF08}" destId="{EFADA95C-D523-423B-B0A5-724DF1178029}" srcOrd="0" destOrd="0" presId="urn:microsoft.com/office/officeart/2005/8/layout/vProcess5"/>
    <dgm:cxn modelId="{D6A3D652-2EE0-4F8F-9569-910E67069185}" type="presParOf" srcId="{15BBEEBE-EB70-4FC3-B123-B72065C2066F}" destId="{1D4B8189-E98A-44C7-B650-3443F01EB36B}" srcOrd="0" destOrd="0" presId="urn:microsoft.com/office/officeart/2005/8/layout/vProcess5"/>
    <dgm:cxn modelId="{F570C6FC-8399-45B7-862A-9E62187930FE}" type="presParOf" srcId="{15BBEEBE-EB70-4FC3-B123-B72065C2066F}" destId="{9C6FEB12-1B75-4104-B0C8-7300703AE92D}" srcOrd="1" destOrd="0" presId="urn:microsoft.com/office/officeart/2005/8/layout/vProcess5"/>
    <dgm:cxn modelId="{9BDBD3C8-0FDC-4747-B21F-4CD1E1219256}" type="presParOf" srcId="{15BBEEBE-EB70-4FC3-B123-B72065C2066F}" destId="{AA1A89C6-13A8-413E-AC35-617BBC08C192}" srcOrd="2" destOrd="0" presId="urn:microsoft.com/office/officeart/2005/8/layout/vProcess5"/>
    <dgm:cxn modelId="{898688EC-9BF2-476D-BCE6-D8DD7400F6CD}" type="presParOf" srcId="{15BBEEBE-EB70-4FC3-B123-B72065C2066F}" destId="{759A3236-1396-4BFA-A356-0A73486B1948}" srcOrd="3" destOrd="0" presId="urn:microsoft.com/office/officeart/2005/8/layout/vProcess5"/>
    <dgm:cxn modelId="{4F961631-76DB-4D12-9702-CD6AE7A45EF8}" type="presParOf" srcId="{15BBEEBE-EB70-4FC3-B123-B72065C2066F}" destId="{EFADA95C-D523-423B-B0A5-724DF1178029}" srcOrd="4" destOrd="0" presId="urn:microsoft.com/office/officeart/2005/8/layout/vProcess5"/>
    <dgm:cxn modelId="{D082CC64-DA07-41BA-954D-DB43D0E23EC6}" type="presParOf" srcId="{15BBEEBE-EB70-4FC3-B123-B72065C2066F}" destId="{61F2049E-0199-4040-BB8E-3972E5D4178D}" srcOrd="5" destOrd="0" presId="urn:microsoft.com/office/officeart/2005/8/layout/vProcess5"/>
    <dgm:cxn modelId="{26253F6D-698E-4968-A0B5-B8567A8A00CE}" type="presParOf" srcId="{15BBEEBE-EB70-4FC3-B123-B72065C2066F}" destId="{6050A95A-66AE-43D8-AC1E-07384A636AC9}" srcOrd="6" destOrd="0" presId="urn:microsoft.com/office/officeart/2005/8/layout/vProcess5"/>
    <dgm:cxn modelId="{8A4A7945-3771-4ACE-99E4-E28CCD4437F0}" type="presParOf" srcId="{15BBEEBE-EB70-4FC3-B123-B72065C2066F}" destId="{0AC22551-DC63-47E0-B33C-91A618695592}" srcOrd="7" destOrd="0" presId="urn:microsoft.com/office/officeart/2005/8/layout/vProcess5"/>
    <dgm:cxn modelId="{6B56777B-A416-469A-9F1E-7248AFDD5FF3}" type="presParOf" srcId="{15BBEEBE-EB70-4FC3-B123-B72065C2066F}" destId="{77167546-E2A2-44DC-A510-4C659D73DAE5}"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FCFD7209-6832-43BF-A12A-D44700B7BC31}">
      <dgm:prSet phldrT="[Texte]" custT="1"/>
      <dgm:spPr/>
      <dgm:t>
        <a:bodyPr/>
        <a:lstStyle/>
        <a:p>
          <a:r>
            <a:rPr lang="ar-SA" sz="6000" dirty="0" smtClean="0">
              <a:latin typeface="Sakkal Majalla" pitchFamily="2" charset="-78"/>
              <a:cs typeface="Sakkal Majalla" pitchFamily="2" charset="-78"/>
            </a:rPr>
            <a:t>الجوانب التمويلية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r>
            <a:rPr lang="ar-SA" sz="1800" b="1" dirty="0" smtClean="0">
              <a:latin typeface="Sakkal Majalla" pitchFamily="2" charset="-78"/>
              <a:cs typeface="Sakkal Majalla" pitchFamily="2" charset="-78"/>
            </a:rPr>
            <a:t>حجم التمويل قليل</a:t>
          </a:r>
          <a:endParaRPr lang="fr-FR" sz="18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33249C8D-E91A-43C9-BC95-C832D136594A}">
      <dgm:prSet phldrT="[Texte]" custT="1"/>
      <dgm:spPr/>
      <dgm:t>
        <a:bodyPr/>
        <a:lstStyle/>
        <a:p>
          <a:pPr algn="just" rtl="1"/>
          <a:r>
            <a:rPr lang="ar-SA" sz="1800" b="1" dirty="0" smtClean="0">
              <a:latin typeface="Sakkal Majalla" pitchFamily="2" charset="-78"/>
              <a:cs typeface="Sakkal Majalla" pitchFamily="2" charset="-78"/>
            </a:rPr>
            <a:t>ضعف المعرفة بالجهات </a:t>
          </a:r>
          <a:r>
            <a:rPr lang="ar-SA" sz="1800" b="1" dirty="0" err="1" smtClean="0">
              <a:latin typeface="Sakkal Majalla" pitchFamily="2" charset="-78"/>
              <a:cs typeface="Sakkal Majalla" pitchFamily="2" charset="-78"/>
            </a:rPr>
            <a:t>المانحة.</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7DB723DC-14FD-4596-9D4A-74C5B0E9D32A}" type="parTrans" cxnId="{A4F037DE-2107-4032-9E62-96DA7DF2B437}">
      <dgm:prSet/>
      <dgm:spPr/>
      <dgm:t>
        <a:bodyPr/>
        <a:lstStyle/>
        <a:p>
          <a:endParaRPr lang="fr-FR" sz="1800"/>
        </a:p>
      </dgm:t>
    </dgm:pt>
    <dgm:pt modelId="{33C00DD1-09C0-4AC3-86B2-89784941C879}" type="sibTrans" cxnId="{A4F037DE-2107-4032-9E62-96DA7DF2B437}">
      <dgm:prSet/>
      <dgm:spPr/>
      <dgm:t>
        <a:bodyPr/>
        <a:lstStyle/>
        <a:p>
          <a:endParaRPr lang="fr-FR" sz="1800"/>
        </a:p>
      </dgm:t>
    </dgm:pt>
    <dgm:pt modelId="{D98011D8-23EF-448B-BDF6-A009A480D7D3}">
      <dgm:prSet phldrT="[Texte]" custT="1"/>
      <dgm:spPr/>
      <dgm:t>
        <a:bodyPr/>
        <a:lstStyle/>
        <a:p>
          <a:pPr algn="just" rtl="1"/>
          <a:r>
            <a:rPr lang="ar-SA" sz="1800" b="1" dirty="0" smtClean="0">
              <a:latin typeface="Sakkal Majalla" pitchFamily="2" charset="-78"/>
              <a:cs typeface="Sakkal Majalla" pitchFamily="2" charset="-78"/>
            </a:rPr>
            <a:t>ضعف الثقة بين المؤسسات المانحة والمنظمات غير </a:t>
          </a:r>
          <a:r>
            <a:rPr lang="ar-SA" sz="1800" b="1" dirty="0" err="1" smtClean="0">
              <a:latin typeface="Sakkal Majalla" pitchFamily="2" charset="-78"/>
              <a:cs typeface="Sakkal Majalla" pitchFamily="2" charset="-78"/>
            </a:rPr>
            <a:t>الحكومية.</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27CCF39F-AF29-4B61-8337-F1ADD7043F96}" type="parTrans" cxnId="{BC6481A5-8D65-43EF-AD0C-2B7F25D81E4A}">
      <dgm:prSet/>
      <dgm:spPr/>
      <dgm:t>
        <a:bodyPr/>
        <a:lstStyle/>
        <a:p>
          <a:endParaRPr lang="fr-FR" sz="1800"/>
        </a:p>
      </dgm:t>
    </dgm:pt>
    <dgm:pt modelId="{E5A9D523-857C-4564-9F01-F8410A9A5AA5}" type="sibTrans" cxnId="{BC6481A5-8D65-43EF-AD0C-2B7F25D81E4A}">
      <dgm:prSet/>
      <dgm:spPr/>
      <dgm:t>
        <a:bodyPr/>
        <a:lstStyle/>
        <a:p>
          <a:endParaRPr lang="fr-FR" sz="1800"/>
        </a:p>
      </dgm:t>
    </dgm:pt>
    <dgm:pt modelId="{B7441DEA-E1C5-4CEF-B40E-7398D23B02D6}">
      <dgm:prSet phldrT="[Texte]" custT="1"/>
      <dgm:spPr/>
      <dgm:t>
        <a:bodyPr/>
        <a:lstStyle/>
        <a:p>
          <a:pPr algn="just" rtl="1"/>
          <a:r>
            <a:rPr lang="ar-SA" sz="1800" b="1" dirty="0" smtClean="0">
              <a:latin typeface="Sakkal Majalla" pitchFamily="2" charset="-78"/>
              <a:cs typeface="Sakkal Majalla" pitchFamily="2" charset="-78"/>
            </a:rPr>
            <a:t>عدم وجود، أو ضعف القدرة للحصول على التمويل.</a:t>
          </a:r>
          <a:endParaRPr lang="fr-FR" sz="1800" b="1" dirty="0">
            <a:latin typeface="Sakkal Majalla" pitchFamily="2" charset="-78"/>
            <a:cs typeface="Sakkal Majalla" pitchFamily="2" charset="-78"/>
          </a:endParaRPr>
        </a:p>
      </dgm:t>
    </dgm:pt>
    <dgm:pt modelId="{BBBBC412-5F9E-4F39-891A-FEA2C56A72B2}" type="parTrans" cxnId="{05670E5D-2426-48CC-80C1-7D5C35D93C41}">
      <dgm:prSet/>
      <dgm:spPr/>
      <dgm:t>
        <a:bodyPr/>
        <a:lstStyle/>
        <a:p>
          <a:endParaRPr lang="fr-FR" sz="1800"/>
        </a:p>
      </dgm:t>
    </dgm:pt>
    <dgm:pt modelId="{6A76D1D6-967C-4349-8A39-5A97E4773638}" type="sibTrans" cxnId="{05670E5D-2426-48CC-80C1-7D5C35D93C41}">
      <dgm:prSet/>
      <dgm:spPr/>
      <dgm:t>
        <a:bodyPr/>
        <a:lstStyle/>
        <a:p>
          <a:endParaRPr lang="fr-FR" sz="1800"/>
        </a:p>
      </dgm:t>
    </dgm:pt>
    <dgm:pt modelId="{9179168A-AED2-4152-8CED-4403BDB7E4EC}">
      <dgm:prSet phldrT="[Texte]" custT="1"/>
      <dgm:spPr/>
      <dgm:t>
        <a:bodyPr/>
        <a:lstStyle/>
        <a:p>
          <a:pPr algn="just" rtl="1"/>
          <a:r>
            <a:rPr lang="ar-SA" sz="1800" b="1" dirty="0" smtClean="0">
              <a:latin typeface="Sakkal Majalla" pitchFamily="2" charset="-78"/>
              <a:cs typeface="Sakkal Majalla" pitchFamily="2" charset="-78"/>
            </a:rPr>
            <a:t> البيروقراطية التي يتم من خلالها الحصول على الدعم المالي</a:t>
          </a:r>
          <a:endParaRPr lang="fr-FR" sz="1800" b="1" dirty="0">
            <a:latin typeface="Sakkal Majalla" pitchFamily="2" charset="-78"/>
            <a:cs typeface="Sakkal Majalla" pitchFamily="2" charset="-78"/>
          </a:endParaRPr>
        </a:p>
      </dgm:t>
    </dgm:pt>
    <dgm:pt modelId="{4F03E23D-E4BE-4EB1-807A-CDBF3CBACB7F}" type="parTrans" cxnId="{A100328D-F667-4167-B5C4-0248CA9A8740}">
      <dgm:prSet/>
      <dgm:spPr/>
      <dgm:t>
        <a:bodyPr/>
        <a:lstStyle/>
        <a:p>
          <a:endParaRPr lang="fr-FR" sz="1800"/>
        </a:p>
      </dgm:t>
    </dgm:pt>
    <dgm:pt modelId="{13DA6C57-DC68-4CAE-A1A3-370AFFE18E1F}" type="sibTrans" cxnId="{A100328D-F667-4167-B5C4-0248CA9A8740}">
      <dgm:prSet/>
      <dgm:spPr/>
      <dgm:t>
        <a:bodyPr/>
        <a:lstStyle/>
        <a:p>
          <a:endParaRPr lang="fr-FR" sz="1800"/>
        </a:p>
      </dgm:t>
    </dgm:pt>
    <dgm:pt modelId="{C8A1AC6C-BEC2-4036-BD03-ACB782B89EA3}">
      <dgm:prSet phldrT="[Texte]" custT="1"/>
      <dgm:spPr/>
      <dgm:t>
        <a:bodyPr/>
        <a:lstStyle/>
        <a:p>
          <a:pPr algn="just" rtl="1"/>
          <a:r>
            <a:rPr lang="ar-SA" sz="1800" b="1" dirty="0" smtClean="0">
              <a:latin typeface="Sakkal Majalla" pitchFamily="2" charset="-78"/>
              <a:cs typeface="Sakkal Majalla" pitchFamily="2" charset="-78"/>
            </a:rPr>
            <a:t> التمويل مؤقت ويعتمد على مقدار استمرارية </a:t>
          </a:r>
          <a:r>
            <a:rPr lang="ar-SA" sz="1800" b="1" dirty="0" err="1" smtClean="0">
              <a:latin typeface="Sakkal Majalla" pitchFamily="2" charset="-78"/>
              <a:cs typeface="Sakkal Majalla" pitchFamily="2" charset="-78"/>
            </a:rPr>
            <a:t>النجاح.</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55962121-9FBB-4875-BC44-107EE51EBE76}" type="parTrans" cxnId="{CDC13CEB-BCAF-471D-AB59-F6B92DE98DA7}">
      <dgm:prSet/>
      <dgm:spPr/>
      <dgm:t>
        <a:bodyPr/>
        <a:lstStyle/>
        <a:p>
          <a:endParaRPr lang="fr-FR" sz="1800"/>
        </a:p>
      </dgm:t>
    </dgm:pt>
    <dgm:pt modelId="{0C5521F5-F87A-4764-83DF-7B049E9ABD30}" type="sibTrans" cxnId="{CDC13CEB-BCAF-471D-AB59-F6B92DE98DA7}">
      <dgm:prSet/>
      <dgm:spPr/>
      <dgm:t>
        <a:bodyPr/>
        <a:lstStyle/>
        <a:p>
          <a:endParaRPr lang="fr-FR" sz="1800"/>
        </a:p>
      </dgm:t>
    </dgm:pt>
    <dgm:pt modelId="{71739B7C-53FF-4282-B590-7C5609023F80}">
      <dgm:prSet phldrT="[Texte]" custT="1"/>
      <dgm:spPr/>
      <dgm:t>
        <a:bodyPr/>
        <a:lstStyle/>
        <a:p>
          <a:pPr algn="just" rtl="1"/>
          <a:r>
            <a:rPr lang="ar-SA" sz="1800" b="1" dirty="0" smtClean="0">
              <a:latin typeface="Sakkal Majalla" pitchFamily="2" charset="-78"/>
              <a:cs typeface="Sakkal Majalla" pitchFamily="2" charset="-78"/>
            </a:rPr>
            <a:t>حجم التمويل مقارنة بواقع احتياجات الأفراد </a:t>
          </a:r>
          <a:r>
            <a:rPr lang="ar-SA" sz="1800" b="1" dirty="0" err="1" smtClean="0">
              <a:latin typeface="Sakkal Majalla" pitchFamily="2" charset="-78"/>
              <a:cs typeface="Sakkal Majalla" pitchFamily="2" charset="-78"/>
            </a:rPr>
            <a:t>قليل.</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4BC124E7-EE9B-4EC2-81E2-4F54DFDF36CF}" type="parTrans" cxnId="{78765049-D11A-41F3-A8F0-F9668B09FBFE}">
      <dgm:prSet/>
      <dgm:spPr/>
      <dgm:t>
        <a:bodyPr/>
        <a:lstStyle/>
        <a:p>
          <a:endParaRPr lang="fr-FR" sz="1800"/>
        </a:p>
      </dgm:t>
    </dgm:pt>
    <dgm:pt modelId="{21555F3B-7757-429B-AD33-8D0F0BDF8AA6}" type="sibTrans" cxnId="{78765049-D11A-41F3-A8F0-F9668B09FBFE}">
      <dgm:prSet/>
      <dgm:spPr/>
      <dgm:t>
        <a:bodyPr/>
        <a:lstStyle/>
        <a:p>
          <a:endParaRPr lang="fr-FR" sz="1800"/>
        </a:p>
      </dgm:t>
    </dgm:pt>
    <dgm:pt modelId="{5EF0674E-5A46-4D8A-B6EC-FF6DA7CC6F27}">
      <dgm:prSet phldrT="[Texte]" custT="1"/>
      <dgm:spPr/>
      <dgm:t>
        <a:bodyPr/>
        <a:lstStyle/>
        <a:p>
          <a:pPr algn="just" rtl="1"/>
          <a:r>
            <a:rPr lang="ar-SA" sz="1800" b="1" dirty="0" smtClean="0">
              <a:latin typeface="Sakkal Majalla" pitchFamily="2" charset="-78"/>
              <a:cs typeface="Sakkal Majalla" pitchFamily="2" charset="-78"/>
            </a:rPr>
            <a:t>التمويل يتم على شكل برامج ومشاريع مما يؤثر على تمويل الجوانب </a:t>
          </a:r>
          <a:r>
            <a:rPr lang="ar-SA" sz="1800" b="1" dirty="0" err="1" smtClean="0">
              <a:latin typeface="Sakkal Majalla" pitchFamily="2" charset="-78"/>
              <a:cs typeface="Sakkal Majalla" pitchFamily="2" charset="-78"/>
            </a:rPr>
            <a:t>الإدارية.</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5C979FDF-6094-4E28-A209-615ABC79B07D}" type="parTrans" cxnId="{35F15DCE-EFD8-40D0-B90B-536739E227B7}">
      <dgm:prSet/>
      <dgm:spPr/>
      <dgm:t>
        <a:bodyPr/>
        <a:lstStyle/>
        <a:p>
          <a:endParaRPr lang="fr-FR" sz="1800"/>
        </a:p>
      </dgm:t>
    </dgm:pt>
    <dgm:pt modelId="{62EAF1DB-9248-4CF1-A766-487A54337888}" type="sibTrans" cxnId="{35F15DCE-EFD8-40D0-B90B-536739E227B7}">
      <dgm:prSet/>
      <dgm:spPr/>
      <dgm:t>
        <a:bodyPr/>
        <a:lstStyle/>
        <a:p>
          <a:endParaRPr lang="fr-FR" sz="1800"/>
        </a:p>
      </dgm:t>
    </dgm:pt>
    <dgm:pt modelId="{F941CDE2-2AB5-4B55-B694-8750431A2F09}">
      <dgm:prSet phldrT="[Texte]" custT="1"/>
      <dgm:spPr/>
      <dgm:t>
        <a:bodyPr/>
        <a:lstStyle/>
        <a:p>
          <a:pPr algn="just" rtl="1"/>
          <a:r>
            <a:rPr lang="ar-SA" sz="1800" b="1" dirty="0" smtClean="0">
              <a:latin typeface="Sakkal Majalla" pitchFamily="2" charset="-78"/>
              <a:cs typeface="Sakkal Majalla" pitchFamily="2" charset="-78"/>
            </a:rPr>
            <a:t>عدم وجود رأس مال ثابت يتم الاعتماد </a:t>
          </a:r>
          <a:r>
            <a:rPr lang="ar-SA" sz="1800" b="1" dirty="0" err="1" smtClean="0">
              <a:latin typeface="Sakkal Majalla" pitchFamily="2" charset="-78"/>
              <a:cs typeface="Sakkal Majalla" pitchFamily="2" charset="-78"/>
            </a:rPr>
            <a:t>عليه.</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F4E84EF7-54AD-48C8-B591-13E2D5C517D3}" type="parTrans" cxnId="{C4241150-E18C-4B68-A2F7-80846FDF3C61}">
      <dgm:prSet/>
      <dgm:spPr/>
      <dgm:t>
        <a:bodyPr/>
        <a:lstStyle/>
        <a:p>
          <a:endParaRPr lang="fr-FR" sz="1800"/>
        </a:p>
      </dgm:t>
    </dgm:pt>
    <dgm:pt modelId="{C8C83275-DCDE-4E0B-9300-61037DB31886}" type="sibTrans" cxnId="{C4241150-E18C-4B68-A2F7-80846FDF3C61}">
      <dgm:prSet/>
      <dgm:spPr/>
      <dgm:t>
        <a:bodyPr/>
        <a:lstStyle/>
        <a:p>
          <a:endParaRPr lang="fr-FR" sz="1800"/>
        </a:p>
      </dgm:t>
    </dgm:pt>
    <dgm:pt modelId="{F1099C3F-1640-4FD6-A5BF-296B00EAA657}">
      <dgm:prSet phldrT="[Texte]" custT="1"/>
      <dgm:spPr/>
      <dgm:t>
        <a:bodyPr/>
        <a:lstStyle/>
        <a:p>
          <a:pPr algn="just" rtl="1"/>
          <a:r>
            <a:rPr lang="ar-SA" sz="1800" b="1" dirty="0" smtClean="0">
              <a:latin typeface="Sakkal Majalla" pitchFamily="2" charset="-78"/>
              <a:cs typeface="Sakkal Majalla" pitchFamily="2" charset="-78"/>
            </a:rPr>
            <a:t>ضعف القدرة على تطوير وتنمية رأس المال </a:t>
          </a:r>
          <a:r>
            <a:rPr lang="ar-SA" sz="1800" b="1" dirty="0" err="1" smtClean="0">
              <a:latin typeface="Sakkal Majalla" pitchFamily="2" charset="-78"/>
              <a:cs typeface="Sakkal Majalla" pitchFamily="2" charset="-78"/>
            </a:rPr>
            <a:t>المتوفر.</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0F5B5EB0-88E7-4088-99E1-740ABC6E0147}" type="parTrans" cxnId="{77CA9787-4663-433B-80F2-F3F1DA56F2E3}">
      <dgm:prSet/>
      <dgm:spPr/>
      <dgm:t>
        <a:bodyPr/>
        <a:lstStyle/>
        <a:p>
          <a:endParaRPr lang="fr-FR" sz="1800"/>
        </a:p>
      </dgm:t>
    </dgm:pt>
    <dgm:pt modelId="{BC4CBF3C-565A-48DC-83A6-C73705E70DF8}" type="sibTrans" cxnId="{77CA9787-4663-433B-80F2-F3F1DA56F2E3}">
      <dgm:prSet/>
      <dgm:spPr/>
      <dgm:t>
        <a:bodyPr/>
        <a:lstStyle/>
        <a:p>
          <a:endParaRPr lang="fr-FR" sz="1800"/>
        </a:p>
      </dgm:t>
    </dgm:pt>
    <dgm:pt modelId="{7DA08333-80DE-40BA-A140-AF521525EDFF}">
      <dgm:prSet phldrT="[Texte]" custT="1"/>
      <dgm:spPr/>
      <dgm:t>
        <a:bodyPr/>
        <a:lstStyle/>
        <a:p>
          <a:pPr algn="just" rtl="1"/>
          <a:r>
            <a:rPr lang="ar-SA" sz="1800" b="1" dirty="0" smtClean="0">
              <a:latin typeface="Sakkal Majalla" pitchFamily="2" charset="-78"/>
              <a:cs typeface="Sakkal Majalla" pitchFamily="2" charset="-78"/>
            </a:rPr>
            <a:t> قلة الموارد بسبب انعدام الكفاءة </a:t>
          </a:r>
          <a:r>
            <a:rPr lang="ar-SA" sz="1800" b="1" dirty="0" err="1" smtClean="0">
              <a:latin typeface="Sakkal Majalla" pitchFamily="2" charset="-78"/>
              <a:cs typeface="Sakkal Majalla" pitchFamily="2" charset="-78"/>
            </a:rPr>
            <a:t>الادارية.</a:t>
          </a:r>
          <a:r>
            <a:rPr lang="ar-SA" sz="1800" b="1" dirty="0" smtClean="0">
              <a:latin typeface="Sakkal Majalla" pitchFamily="2" charset="-78"/>
              <a:cs typeface="Sakkal Majalla" pitchFamily="2" charset="-78"/>
            </a:rPr>
            <a:t> </a:t>
          </a:r>
          <a:endParaRPr lang="fr-FR" sz="1800" b="1" dirty="0">
            <a:latin typeface="Sakkal Majalla" pitchFamily="2" charset="-78"/>
            <a:cs typeface="Sakkal Majalla" pitchFamily="2" charset="-78"/>
          </a:endParaRPr>
        </a:p>
      </dgm:t>
    </dgm:pt>
    <dgm:pt modelId="{CE406B78-425B-4554-AC27-BD943E239940}" type="parTrans" cxnId="{8A517E32-ED26-4178-8A9F-F689592DF538}">
      <dgm:prSet/>
      <dgm:spPr/>
      <dgm:t>
        <a:bodyPr/>
        <a:lstStyle/>
        <a:p>
          <a:endParaRPr lang="fr-FR" sz="1800"/>
        </a:p>
      </dgm:t>
    </dgm:pt>
    <dgm:pt modelId="{D57CF704-67BE-4D89-B6F6-96989172BACF}" type="sibTrans" cxnId="{8A517E32-ED26-4178-8A9F-F689592DF538}">
      <dgm:prSet/>
      <dgm:spPr/>
      <dgm:t>
        <a:bodyPr/>
        <a:lstStyle/>
        <a:p>
          <a:endParaRPr lang="fr-FR" sz="1800"/>
        </a:p>
      </dgm:t>
    </dgm:pt>
    <dgm:pt modelId="{9119DE52-BCC6-434F-B152-5BFBB8CDF1AA}">
      <dgm:prSet phldrT="[Texte]" custT="1"/>
      <dgm:spPr/>
      <dgm:t>
        <a:bodyPr/>
        <a:lstStyle/>
        <a:p>
          <a:pPr algn="just" rtl="1"/>
          <a:r>
            <a:rPr lang="ar-SA" sz="1800" b="1" dirty="0" smtClean="0">
              <a:latin typeface="Sakkal Majalla" pitchFamily="2" charset="-78"/>
              <a:cs typeface="Sakkal Majalla" pitchFamily="2" charset="-78"/>
            </a:rPr>
            <a:t>عدم توفر السيولة المالية للوفاء بالتزامات المنظمة المختلفة.</a:t>
          </a:r>
          <a:endParaRPr lang="fr-FR" sz="1800" b="1" dirty="0">
            <a:latin typeface="Sakkal Majalla" pitchFamily="2" charset="-78"/>
            <a:cs typeface="Sakkal Majalla" pitchFamily="2" charset="-78"/>
          </a:endParaRPr>
        </a:p>
      </dgm:t>
    </dgm:pt>
    <dgm:pt modelId="{57A10786-04CA-4874-90FF-C56449F93A3B}" type="parTrans" cxnId="{D18C9C72-6656-4E9D-9BF1-D2417FEFC860}">
      <dgm:prSet/>
      <dgm:spPr/>
      <dgm:t>
        <a:bodyPr/>
        <a:lstStyle/>
        <a:p>
          <a:endParaRPr lang="fr-FR" sz="1800"/>
        </a:p>
      </dgm:t>
    </dgm:pt>
    <dgm:pt modelId="{9EA84D7E-4ADD-4722-AABE-AA8832469280}" type="sibTrans" cxnId="{D18C9C72-6656-4E9D-9BF1-D2417FEFC860}">
      <dgm:prSet/>
      <dgm:spPr/>
      <dgm:t>
        <a:bodyPr/>
        <a:lstStyle/>
        <a:p>
          <a:endParaRPr lang="fr-FR" sz="1800"/>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72135">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24728">
        <dgm:presLayoutVars>
          <dgm:bulletEnabled val="1"/>
        </dgm:presLayoutVars>
      </dgm:prSet>
      <dgm:spPr/>
      <dgm:t>
        <a:bodyPr/>
        <a:lstStyle/>
        <a:p>
          <a:endParaRPr lang="fr-FR"/>
        </a:p>
      </dgm:t>
    </dgm:pt>
  </dgm:ptLst>
  <dgm:cxnLst>
    <dgm:cxn modelId="{CDC13CEB-BCAF-471D-AB59-F6B92DE98DA7}" srcId="{FCFD7209-6832-43BF-A12A-D44700B7BC31}" destId="{C8A1AC6C-BEC2-4036-BD03-ACB782B89EA3}" srcOrd="5" destOrd="0" parTransId="{55962121-9FBB-4875-BC44-107EE51EBE76}" sibTransId="{0C5521F5-F87A-4764-83DF-7B049E9ABD30}"/>
    <dgm:cxn modelId="{76D83818-CD03-41B1-B91B-A2D78ADE1427}" type="presOf" srcId="{C8A1AC6C-BEC2-4036-BD03-ACB782B89EA3}" destId="{0475C3DD-23C6-4340-9C25-51ECBE895990}" srcOrd="0" destOrd="5" presId="urn:microsoft.com/office/officeart/2005/8/layout/vList6"/>
    <dgm:cxn modelId="{09BCE4E0-39FD-4049-AA2C-CB9ABA347BB1}" type="presOf" srcId="{7DA08333-80DE-40BA-A140-AF521525EDFF}" destId="{0475C3DD-23C6-4340-9C25-51ECBE895990}" srcOrd="0" destOrd="10" presId="urn:microsoft.com/office/officeart/2005/8/layout/vList6"/>
    <dgm:cxn modelId="{A4F037DE-2107-4032-9E62-96DA7DF2B437}" srcId="{FCFD7209-6832-43BF-A12A-D44700B7BC31}" destId="{33249C8D-E91A-43C9-BC95-C832D136594A}" srcOrd="1" destOrd="0" parTransId="{7DB723DC-14FD-4596-9D4A-74C5B0E9D32A}" sibTransId="{33C00DD1-09C0-4AC3-86B2-89784941C879}"/>
    <dgm:cxn modelId="{35F15DCE-EFD8-40D0-B90B-536739E227B7}" srcId="{FCFD7209-6832-43BF-A12A-D44700B7BC31}" destId="{5EF0674E-5A46-4D8A-B6EC-FF6DA7CC6F27}" srcOrd="7" destOrd="0" parTransId="{5C979FDF-6094-4E28-A209-615ABC79B07D}" sibTransId="{62EAF1DB-9248-4CF1-A766-487A54337888}"/>
    <dgm:cxn modelId="{BC54BCA8-1F3D-4FC5-A494-6FF8F5AD8642}" type="presOf" srcId="{9179168A-AED2-4152-8CED-4403BDB7E4EC}" destId="{0475C3DD-23C6-4340-9C25-51ECBE895990}" srcOrd="0" destOrd="4" presId="urn:microsoft.com/office/officeart/2005/8/layout/vList6"/>
    <dgm:cxn modelId="{728E6734-3D50-4600-A094-53E9093D65ED}" type="presOf" srcId="{5EF0674E-5A46-4D8A-B6EC-FF6DA7CC6F27}" destId="{0475C3DD-23C6-4340-9C25-51ECBE895990}" srcOrd="0" destOrd="7" presId="urn:microsoft.com/office/officeart/2005/8/layout/vList6"/>
    <dgm:cxn modelId="{77CA9787-4663-433B-80F2-F3F1DA56F2E3}" srcId="{FCFD7209-6832-43BF-A12A-D44700B7BC31}" destId="{F1099C3F-1640-4FD6-A5BF-296B00EAA657}" srcOrd="9" destOrd="0" parTransId="{0F5B5EB0-88E7-4088-99E1-740ABC6E0147}" sibTransId="{BC4CBF3C-565A-48DC-83A6-C73705E70DF8}"/>
    <dgm:cxn modelId="{11E8E0AB-EB74-473F-A712-4D8A9155925D}" srcId="{FCFD7209-6832-43BF-A12A-D44700B7BC31}" destId="{038F9026-5A22-4847-9A90-EBC095EF1ECA}" srcOrd="0" destOrd="0" parTransId="{43F2EFC2-6A7E-44BC-94F8-EBD1B3F6BDBF}" sibTransId="{6019649D-F21C-410F-9693-8203B97C97CA}"/>
    <dgm:cxn modelId="{6760B59D-595A-4E78-9F0D-3DB4371723C4}" srcId="{2864EA83-A8A5-4628-9C42-39C57054B0EF}" destId="{FCFD7209-6832-43BF-A12A-D44700B7BC31}" srcOrd="0" destOrd="0" parTransId="{265F4713-2988-46D3-B26E-B9AC6AE20A22}" sibTransId="{BCEC1299-AFBF-4A9D-B611-B9A27E0DF9AB}"/>
    <dgm:cxn modelId="{8A517E32-ED26-4178-8A9F-F689592DF538}" srcId="{FCFD7209-6832-43BF-A12A-D44700B7BC31}" destId="{7DA08333-80DE-40BA-A140-AF521525EDFF}" srcOrd="10" destOrd="0" parTransId="{CE406B78-425B-4554-AC27-BD943E239940}" sibTransId="{D57CF704-67BE-4D89-B6F6-96989172BACF}"/>
    <dgm:cxn modelId="{7D00D72F-A8C1-4414-819D-D389BB263528}" type="presOf" srcId="{2864EA83-A8A5-4628-9C42-39C57054B0EF}" destId="{343DB7E4-DF96-4095-980F-DC81701B1166}" srcOrd="0" destOrd="0" presId="urn:microsoft.com/office/officeart/2005/8/layout/vList6"/>
    <dgm:cxn modelId="{97247C11-2F56-4D0D-B541-427153544D60}" type="presOf" srcId="{038F9026-5A22-4847-9A90-EBC095EF1ECA}" destId="{0475C3DD-23C6-4340-9C25-51ECBE895990}" srcOrd="0" destOrd="0" presId="urn:microsoft.com/office/officeart/2005/8/layout/vList6"/>
    <dgm:cxn modelId="{C4241150-E18C-4B68-A2F7-80846FDF3C61}" srcId="{FCFD7209-6832-43BF-A12A-D44700B7BC31}" destId="{F941CDE2-2AB5-4B55-B694-8750431A2F09}" srcOrd="8" destOrd="0" parTransId="{F4E84EF7-54AD-48C8-B591-13E2D5C517D3}" sibTransId="{C8C83275-DCDE-4E0B-9300-61037DB31886}"/>
    <dgm:cxn modelId="{06EFEBEF-4F2B-41D0-B322-6D35847053D7}" type="presOf" srcId="{9119DE52-BCC6-434F-B152-5BFBB8CDF1AA}" destId="{0475C3DD-23C6-4340-9C25-51ECBE895990}" srcOrd="0" destOrd="11" presId="urn:microsoft.com/office/officeart/2005/8/layout/vList6"/>
    <dgm:cxn modelId="{6721E8AC-B156-4140-A987-BEF40290D4B0}" type="presOf" srcId="{D98011D8-23EF-448B-BDF6-A009A480D7D3}" destId="{0475C3DD-23C6-4340-9C25-51ECBE895990}" srcOrd="0" destOrd="2" presId="urn:microsoft.com/office/officeart/2005/8/layout/vList6"/>
    <dgm:cxn modelId="{A100328D-F667-4167-B5C4-0248CA9A8740}" srcId="{FCFD7209-6832-43BF-A12A-D44700B7BC31}" destId="{9179168A-AED2-4152-8CED-4403BDB7E4EC}" srcOrd="4" destOrd="0" parTransId="{4F03E23D-E4BE-4EB1-807A-CDBF3CBACB7F}" sibTransId="{13DA6C57-DC68-4CAE-A1A3-370AFFE18E1F}"/>
    <dgm:cxn modelId="{8354CE5E-3ABB-4AC3-91A1-8D53306F1CB4}" type="presOf" srcId="{71739B7C-53FF-4282-B590-7C5609023F80}" destId="{0475C3DD-23C6-4340-9C25-51ECBE895990}" srcOrd="0" destOrd="6" presId="urn:microsoft.com/office/officeart/2005/8/layout/vList6"/>
    <dgm:cxn modelId="{2157FDED-FC19-48E8-8BE5-5247DC0FA882}" type="presOf" srcId="{33249C8D-E91A-43C9-BC95-C832D136594A}" destId="{0475C3DD-23C6-4340-9C25-51ECBE895990}" srcOrd="0" destOrd="1" presId="urn:microsoft.com/office/officeart/2005/8/layout/vList6"/>
    <dgm:cxn modelId="{F8296531-5718-43CA-A190-B1100E0182CE}" type="presOf" srcId="{F941CDE2-2AB5-4B55-B694-8750431A2F09}" destId="{0475C3DD-23C6-4340-9C25-51ECBE895990}" srcOrd="0" destOrd="8" presId="urn:microsoft.com/office/officeart/2005/8/layout/vList6"/>
    <dgm:cxn modelId="{BC6481A5-8D65-43EF-AD0C-2B7F25D81E4A}" srcId="{FCFD7209-6832-43BF-A12A-D44700B7BC31}" destId="{D98011D8-23EF-448B-BDF6-A009A480D7D3}" srcOrd="2" destOrd="0" parTransId="{27CCF39F-AF29-4B61-8337-F1ADD7043F96}" sibTransId="{E5A9D523-857C-4564-9F01-F8410A9A5AA5}"/>
    <dgm:cxn modelId="{05670E5D-2426-48CC-80C1-7D5C35D93C41}" srcId="{FCFD7209-6832-43BF-A12A-D44700B7BC31}" destId="{B7441DEA-E1C5-4CEF-B40E-7398D23B02D6}" srcOrd="3" destOrd="0" parTransId="{BBBBC412-5F9E-4F39-891A-FEA2C56A72B2}" sibTransId="{6A76D1D6-967C-4349-8A39-5A97E4773638}"/>
    <dgm:cxn modelId="{D18C9C72-6656-4E9D-9BF1-D2417FEFC860}" srcId="{FCFD7209-6832-43BF-A12A-D44700B7BC31}" destId="{9119DE52-BCC6-434F-B152-5BFBB8CDF1AA}" srcOrd="11" destOrd="0" parTransId="{57A10786-04CA-4874-90FF-C56449F93A3B}" sibTransId="{9EA84D7E-4ADD-4722-AABE-AA8832469280}"/>
    <dgm:cxn modelId="{3E8C8DF1-A098-4839-B26D-E4AE45948C2F}" type="presOf" srcId="{FCFD7209-6832-43BF-A12A-D44700B7BC31}" destId="{7BAD3F5F-679D-49DA-B823-58B6015B7CA5}" srcOrd="0" destOrd="0" presId="urn:microsoft.com/office/officeart/2005/8/layout/vList6"/>
    <dgm:cxn modelId="{BC27CDB6-B84D-47E0-9FD5-D488295806F0}" type="presOf" srcId="{B7441DEA-E1C5-4CEF-B40E-7398D23B02D6}" destId="{0475C3DD-23C6-4340-9C25-51ECBE895990}" srcOrd="0" destOrd="3" presId="urn:microsoft.com/office/officeart/2005/8/layout/vList6"/>
    <dgm:cxn modelId="{78765049-D11A-41F3-A8F0-F9668B09FBFE}" srcId="{FCFD7209-6832-43BF-A12A-D44700B7BC31}" destId="{71739B7C-53FF-4282-B590-7C5609023F80}" srcOrd="6" destOrd="0" parTransId="{4BC124E7-EE9B-4EC2-81E2-4F54DFDF36CF}" sibTransId="{21555F3B-7757-429B-AD33-8D0F0BDF8AA6}"/>
    <dgm:cxn modelId="{43380270-7FD5-443A-AFAF-29471A37D490}" type="presOf" srcId="{F1099C3F-1640-4FD6-A5BF-296B00EAA657}" destId="{0475C3DD-23C6-4340-9C25-51ECBE895990}" srcOrd="0" destOrd="9" presId="urn:microsoft.com/office/officeart/2005/8/layout/vList6"/>
    <dgm:cxn modelId="{A5FCD535-9FA2-4CB2-AED1-E5CE36F78B38}" type="presParOf" srcId="{343DB7E4-DF96-4095-980F-DC81701B1166}" destId="{EA6EB36C-439E-4E2E-AE53-2AF3EDBC9365}" srcOrd="0" destOrd="0" presId="urn:microsoft.com/office/officeart/2005/8/layout/vList6"/>
    <dgm:cxn modelId="{74939FE3-AB82-4ECE-9DE0-48A20C905EDC}" type="presParOf" srcId="{EA6EB36C-439E-4E2E-AE53-2AF3EDBC9365}" destId="{7BAD3F5F-679D-49DA-B823-58B6015B7CA5}" srcOrd="0" destOrd="0" presId="urn:microsoft.com/office/officeart/2005/8/layout/vList6"/>
    <dgm:cxn modelId="{67549716-9538-42B1-9FAA-1383CEDD9AC9}"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FCFD7209-6832-43BF-A12A-D44700B7BC31}">
      <dgm:prSet phldrT="[Texte]" custT="1"/>
      <dgm:spPr/>
      <dgm:t>
        <a:bodyPr/>
        <a:lstStyle/>
        <a:p>
          <a:r>
            <a:rPr lang="ar-SA" sz="6000" dirty="0" smtClean="0">
              <a:latin typeface="Sakkal Majalla" pitchFamily="2" charset="-78"/>
              <a:cs typeface="Sakkal Majalla" pitchFamily="2" charset="-78"/>
            </a:rPr>
            <a:t>الجوانب المالية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ضعف الخبرة في الإدارة </a:t>
          </a:r>
          <a:r>
            <a:rPr lang="ar-SA" sz="2000" b="1" dirty="0" err="1" smtClean="0">
              <a:latin typeface="Sakkal Majalla" pitchFamily="2" charset="-78"/>
              <a:cs typeface="Sakkal Majalla" pitchFamily="2" charset="-78"/>
            </a:rPr>
            <a:t>المالية.</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066D2D00-8F76-43E2-9F0A-07D511D3A2E2}">
      <dgm:prSet custT="1"/>
      <dgm:spPr/>
      <dgm:t>
        <a:bodyPr/>
        <a:lstStyle/>
        <a:p>
          <a:pPr rtl="1"/>
          <a:r>
            <a:rPr lang="ar-SA" sz="2000" b="1" smtClean="0">
              <a:latin typeface="Sakkal Majalla" pitchFamily="2" charset="-78"/>
              <a:cs typeface="Sakkal Majalla" pitchFamily="2" charset="-78"/>
            </a:rPr>
            <a:t>ضعف الهيئات الإدارية بالأمور المالية. </a:t>
          </a:r>
          <a:endParaRPr lang="ar-SA" sz="2000" b="1" dirty="0" smtClean="0">
            <a:latin typeface="Sakkal Majalla" pitchFamily="2" charset="-78"/>
            <a:cs typeface="Sakkal Majalla" pitchFamily="2" charset="-78"/>
          </a:endParaRPr>
        </a:p>
      </dgm:t>
    </dgm:pt>
    <dgm:pt modelId="{63591688-6214-4720-94F1-36251F4825D4}" type="parTrans" cxnId="{F207EBBA-C3D2-4B29-AEC5-D557CED69418}">
      <dgm:prSet/>
      <dgm:spPr/>
      <dgm:t>
        <a:bodyPr/>
        <a:lstStyle/>
        <a:p>
          <a:endParaRPr lang="fr-FR"/>
        </a:p>
      </dgm:t>
    </dgm:pt>
    <dgm:pt modelId="{05DBFBF4-039E-42ED-818B-DB9A9933AAA5}" type="sibTrans" cxnId="{F207EBBA-C3D2-4B29-AEC5-D557CED69418}">
      <dgm:prSet/>
      <dgm:spPr/>
      <dgm:t>
        <a:bodyPr/>
        <a:lstStyle/>
        <a:p>
          <a:endParaRPr lang="fr-FR"/>
        </a:p>
      </dgm:t>
    </dgm:pt>
    <dgm:pt modelId="{43DC92D4-AA40-45BE-99A2-DF0D21D00F79}">
      <dgm:prSet custT="1"/>
      <dgm:spPr/>
      <dgm:t>
        <a:bodyPr/>
        <a:lstStyle/>
        <a:p>
          <a:pPr rtl="1"/>
          <a:r>
            <a:rPr lang="ar-SA" sz="2000" b="1" smtClean="0">
              <a:latin typeface="Sakkal Majalla" pitchFamily="2" charset="-78"/>
              <a:cs typeface="Sakkal Majalla" pitchFamily="2" charset="-78"/>
            </a:rPr>
            <a:t>عدم وجود استراتيجية مالية. </a:t>
          </a:r>
          <a:endParaRPr lang="ar-SA" sz="2000" b="1" dirty="0" smtClean="0">
            <a:latin typeface="Sakkal Majalla" pitchFamily="2" charset="-78"/>
            <a:cs typeface="Sakkal Majalla" pitchFamily="2" charset="-78"/>
          </a:endParaRPr>
        </a:p>
      </dgm:t>
    </dgm:pt>
    <dgm:pt modelId="{20661EE0-0850-43BF-9AA8-81702B6D6B68}" type="parTrans" cxnId="{BB0FB389-6FEB-46FF-8264-5F92539B0F90}">
      <dgm:prSet/>
      <dgm:spPr/>
      <dgm:t>
        <a:bodyPr/>
        <a:lstStyle/>
        <a:p>
          <a:endParaRPr lang="fr-FR"/>
        </a:p>
      </dgm:t>
    </dgm:pt>
    <dgm:pt modelId="{D396598D-D584-463F-82C1-A6DC324185E4}" type="sibTrans" cxnId="{BB0FB389-6FEB-46FF-8264-5F92539B0F90}">
      <dgm:prSet/>
      <dgm:spPr/>
      <dgm:t>
        <a:bodyPr/>
        <a:lstStyle/>
        <a:p>
          <a:endParaRPr lang="fr-FR"/>
        </a:p>
      </dgm:t>
    </dgm:pt>
    <dgm:pt modelId="{21D3CD01-6346-44B9-AF30-91B4FCF2846D}">
      <dgm:prSet custT="1"/>
      <dgm:spPr/>
      <dgm:t>
        <a:bodyPr/>
        <a:lstStyle/>
        <a:p>
          <a:pPr rtl="1"/>
          <a:r>
            <a:rPr lang="ar-SA" sz="2000" b="1" smtClean="0">
              <a:latin typeface="Sakkal Majalla" pitchFamily="2" charset="-78"/>
              <a:cs typeface="Sakkal Majalla" pitchFamily="2" charset="-78"/>
            </a:rPr>
            <a:t>عدم التنظيم والتنسيق بني المصروفات والعائدات </a:t>
          </a:r>
          <a:endParaRPr lang="ar-SA" sz="2000" b="1" dirty="0" smtClean="0">
            <a:latin typeface="Sakkal Majalla" pitchFamily="2" charset="-78"/>
            <a:cs typeface="Sakkal Majalla" pitchFamily="2" charset="-78"/>
          </a:endParaRPr>
        </a:p>
      </dgm:t>
    </dgm:pt>
    <dgm:pt modelId="{C6F8880F-4392-4AA4-B753-5D739D090594}" type="parTrans" cxnId="{994D63B1-2FA0-4344-982A-9AAF3A5E5ED8}">
      <dgm:prSet/>
      <dgm:spPr/>
      <dgm:t>
        <a:bodyPr/>
        <a:lstStyle/>
        <a:p>
          <a:endParaRPr lang="fr-FR"/>
        </a:p>
      </dgm:t>
    </dgm:pt>
    <dgm:pt modelId="{5C1BBADC-30EB-437B-B659-B340A63C6752}" type="sibTrans" cxnId="{994D63B1-2FA0-4344-982A-9AAF3A5E5ED8}">
      <dgm:prSet/>
      <dgm:spPr/>
      <dgm:t>
        <a:bodyPr/>
        <a:lstStyle/>
        <a:p>
          <a:endParaRPr lang="fr-FR"/>
        </a:p>
      </dgm:t>
    </dgm:pt>
    <dgm:pt modelId="{8BC7DA5E-3BBC-4DCD-B32D-1DC60C28CEA8}">
      <dgm:prSet custT="1"/>
      <dgm:spPr/>
      <dgm:t>
        <a:bodyPr/>
        <a:lstStyle/>
        <a:p>
          <a:pPr rtl="1"/>
          <a:r>
            <a:rPr lang="ar-SA" sz="2000" b="1" smtClean="0">
              <a:latin typeface="Sakkal Majalla" pitchFamily="2" charset="-78"/>
              <a:cs typeface="Sakkal Majalla" pitchFamily="2" charset="-78"/>
            </a:rPr>
            <a:t>ضعف الشفافية مما يقلل من معرفة الوضع المالي </a:t>
          </a:r>
          <a:endParaRPr lang="ar-SA" sz="2000" b="1" dirty="0" smtClean="0">
            <a:latin typeface="Sakkal Majalla" pitchFamily="2" charset="-78"/>
            <a:cs typeface="Sakkal Majalla" pitchFamily="2" charset="-78"/>
          </a:endParaRPr>
        </a:p>
      </dgm:t>
    </dgm:pt>
    <dgm:pt modelId="{CC26F62E-1DC3-4EEE-901A-3BE00E3B8D76}" type="parTrans" cxnId="{4B87BE31-7366-4093-9A2B-8BE2565EC1F4}">
      <dgm:prSet/>
      <dgm:spPr/>
      <dgm:t>
        <a:bodyPr/>
        <a:lstStyle/>
        <a:p>
          <a:endParaRPr lang="fr-FR"/>
        </a:p>
      </dgm:t>
    </dgm:pt>
    <dgm:pt modelId="{F88406DA-C66A-4AD4-9090-A175998556C7}" type="sibTrans" cxnId="{4B87BE31-7366-4093-9A2B-8BE2565EC1F4}">
      <dgm:prSet/>
      <dgm:spPr/>
      <dgm:t>
        <a:bodyPr/>
        <a:lstStyle/>
        <a:p>
          <a:endParaRPr lang="fr-FR"/>
        </a:p>
      </dgm:t>
    </dgm:pt>
    <dgm:pt modelId="{61265BEB-2394-48EB-9948-83DE153FCFFC}">
      <dgm:prSet custT="1"/>
      <dgm:spPr/>
      <dgm:t>
        <a:bodyPr/>
        <a:lstStyle/>
        <a:p>
          <a:pPr rtl="1"/>
          <a:r>
            <a:rPr lang="ar-SA" sz="2000" b="1" smtClean="0">
              <a:latin typeface="Sakkal Majalla" pitchFamily="2" charset="-78"/>
              <a:cs typeface="Sakkal Majalla" pitchFamily="2" charset="-78"/>
            </a:rPr>
            <a:t>عدم التخطيط السليم / ضياع الخطط بسبب عدم التدقيق والمراقبة. </a:t>
          </a:r>
          <a:endParaRPr lang="ar-SA" sz="2000" b="1" dirty="0" smtClean="0">
            <a:latin typeface="Sakkal Majalla" pitchFamily="2" charset="-78"/>
            <a:cs typeface="Sakkal Majalla" pitchFamily="2" charset="-78"/>
          </a:endParaRPr>
        </a:p>
      </dgm:t>
    </dgm:pt>
    <dgm:pt modelId="{E464EF63-F8F5-4A87-8D41-C6BBB677E267}" type="parTrans" cxnId="{093BECB5-4176-442F-BA7D-E043BC772A96}">
      <dgm:prSet/>
      <dgm:spPr/>
      <dgm:t>
        <a:bodyPr/>
        <a:lstStyle/>
        <a:p>
          <a:endParaRPr lang="fr-FR"/>
        </a:p>
      </dgm:t>
    </dgm:pt>
    <dgm:pt modelId="{5D498EE1-3023-48E1-8CB5-400B20279D38}" type="sibTrans" cxnId="{093BECB5-4176-442F-BA7D-E043BC772A96}">
      <dgm:prSet/>
      <dgm:spPr/>
      <dgm:t>
        <a:bodyPr/>
        <a:lstStyle/>
        <a:p>
          <a:endParaRPr lang="fr-FR"/>
        </a:p>
      </dgm:t>
    </dgm:pt>
    <dgm:pt modelId="{1B8F65C0-1CE1-4467-8C0C-E1DFA0419D27}">
      <dgm:prSet custT="1"/>
      <dgm:spPr/>
      <dgm:t>
        <a:bodyPr/>
        <a:lstStyle/>
        <a:p>
          <a:pPr rtl="1"/>
          <a:r>
            <a:rPr lang="ar-SA" sz="2000" b="1" dirty="0" smtClean="0">
              <a:latin typeface="Sakkal Majalla" pitchFamily="2" charset="-78"/>
              <a:cs typeface="Sakkal Majalla" pitchFamily="2" charset="-78"/>
            </a:rPr>
            <a:t>عدم اتباع الاجراءات والقوانين </a:t>
          </a:r>
          <a:r>
            <a:rPr lang="ar-SA" sz="2000" b="1" dirty="0" smtClean="0">
              <a:latin typeface="Sakkal Majalla" pitchFamily="2" charset="-78"/>
              <a:cs typeface="Sakkal Majalla" pitchFamily="2" charset="-78"/>
            </a:rPr>
            <a:t>الخاصة </a:t>
          </a:r>
          <a:r>
            <a:rPr lang="ar-SA" sz="2000" b="1" dirty="0" smtClean="0">
              <a:latin typeface="Sakkal Majalla" pitchFamily="2" charset="-78"/>
              <a:cs typeface="Sakkal Majalla" pitchFamily="2" charset="-78"/>
            </a:rPr>
            <a:t>بالإدارة </a:t>
          </a:r>
          <a:r>
            <a:rPr lang="ar-SA" sz="2000" b="1" dirty="0" err="1" smtClean="0">
              <a:latin typeface="Sakkal Majalla" pitchFamily="2" charset="-78"/>
              <a:cs typeface="Sakkal Majalla" pitchFamily="2" charset="-78"/>
            </a:rPr>
            <a:t>المالية.</a:t>
          </a:r>
          <a:r>
            <a:rPr lang="ar-SA" sz="2000" b="1" dirty="0" smtClean="0">
              <a:latin typeface="Sakkal Majalla" pitchFamily="2" charset="-78"/>
              <a:cs typeface="Sakkal Majalla" pitchFamily="2" charset="-78"/>
            </a:rPr>
            <a:t> </a:t>
          </a:r>
        </a:p>
      </dgm:t>
    </dgm:pt>
    <dgm:pt modelId="{F4CB3CE8-06AC-4A32-9830-A4489C6A1982}" type="parTrans" cxnId="{E4D36D01-1150-41DE-AE7B-4E0E7A04C121}">
      <dgm:prSet/>
      <dgm:spPr/>
      <dgm:t>
        <a:bodyPr/>
        <a:lstStyle/>
        <a:p>
          <a:endParaRPr lang="fr-FR"/>
        </a:p>
      </dgm:t>
    </dgm:pt>
    <dgm:pt modelId="{B73F2E71-DE31-48C6-9D98-918E5EB0CBB0}" type="sibTrans" cxnId="{E4D36D01-1150-41DE-AE7B-4E0E7A04C121}">
      <dgm:prSet/>
      <dgm:spPr/>
      <dgm:t>
        <a:bodyPr/>
        <a:lstStyle/>
        <a:p>
          <a:endParaRPr lang="fr-FR"/>
        </a:p>
      </dgm:t>
    </dgm:pt>
    <dgm:pt modelId="{EF310756-67D5-4D48-AAC4-B518F7E344A0}">
      <dgm:prSet custT="1"/>
      <dgm:spPr/>
      <dgm:t>
        <a:bodyPr/>
        <a:lstStyle/>
        <a:p>
          <a:pPr rtl="1"/>
          <a:r>
            <a:rPr lang="ar-SA" sz="2000" b="1" dirty="0" smtClean="0">
              <a:latin typeface="Sakkal Majalla" pitchFamily="2" charset="-78"/>
              <a:cs typeface="Sakkal Majalla" pitchFamily="2" charset="-78"/>
            </a:rPr>
            <a:t>عدم وجود خطة مالية/ توقعات ميزانية.</a:t>
          </a:r>
          <a:endParaRPr lang="fr-FR" sz="2000" b="1" dirty="0">
            <a:latin typeface="Sakkal Majalla" pitchFamily="2" charset="-78"/>
            <a:cs typeface="Sakkal Majalla" pitchFamily="2" charset="-78"/>
          </a:endParaRPr>
        </a:p>
      </dgm:t>
    </dgm:pt>
    <dgm:pt modelId="{441774CE-6764-402F-B21F-A18CDE394712}" type="parTrans" cxnId="{D221CFC9-9C08-405B-923A-3183E6C04266}">
      <dgm:prSet/>
      <dgm:spPr/>
      <dgm:t>
        <a:bodyPr/>
        <a:lstStyle/>
        <a:p>
          <a:endParaRPr lang="fr-FR"/>
        </a:p>
      </dgm:t>
    </dgm:pt>
    <dgm:pt modelId="{5A9C0733-AA54-426C-BDB8-6133C3F5202A}" type="sibTrans" cxnId="{D221CFC9-9C08-405B-923A-3183E6C04266}">
      <dgm:prSet/>
      <dgm:spPr/>
      <dgm:t>
        <a:bodyPr/>
        <a:lstStyle/>
        <a:p>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9320" custScaleY="72135">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05544">
        <dgm:presLayoutVars>
          <dgm:bulletEnabled val="1"/>
        </dgm:presLayoutVars>
      </dgm:prSet>
      <dgm:spPr/>
      <dgm:t>
        <a:bodyPr/>
        <a:lstStyle/>
        <a:p>
          <a:endParaRPr lang="fr-FR"/>
        </a:p>
      </dgm:t>
    </dgm:pt>
  </dgm:ptLst>
  <dgm:cxnLst>
    <dgm:cxn modelId="{DC1005B4-39C8-4EC3-B943-C44E6C308349}" type="presOf" srcId="{43DC92D4-AA40-45BE-99A2-DF0D21D00F79}" destId="{0475C3DD-23C6-4340-9C25-51ECBE895990}" srcOrd="0" destOrd="2" presId="urn:microsoft.com/office/officeart/2005/8/layout/vList6"/>
    <dgm:cxn modelId="{BFB4B1C0-B063-42BB-AF42-B61E1B65D51F}" type="presOf" srcId="{066D2D00-8F76-43E2-9F0A-07D511D3A2E2}" destId="{0475C3DD-23C6-4340-9C25-51ECBE895990}" srcOrd="0" destOrd="1" presId="urn:microsoft.com/office/officeart/2005/8/layout/vList6"/>
    <dgm:cxn modelId="{3E718488-149F-44B7-8F8D-8831F8018187}" type="presOf" srcId="{1B8F65C0-1CE1-4467-8C0C-E1DFA0419D27}" destId="{0475C3DD-23C6-4340-9C25-51ECBE895990}" srcOrd="0" destOrd="6" presId="urn:microsoft.com/office/officeart/2005/8/layout/vList6"/>
    <dgm:cxn modelId="{FE5E465E-8178-4EAD-B78A-8642AE6033D1}" type="presOf" srcId="{61265BEB-2394-48EB-9948-83DE153FCFFC}" destId="{0475C3DD-23C6-4340-9C25-51ECBE895990}" srcOrd="0" destOrd="5" presId="urn:microsoft.com/office/officeart/2005/8/layout/vList6"/>
    <dgm:cxn modelId="{D221CFC9-9C08-405B-923A-3183E6C04266}" srcId="{FCFD7209-6832-43BF-A12A-D44700B7BC31}" destId="{EF310756-67D5-4D48-AAC4-B518F7E344A0}" srcOrd="7" destOrd="0" parTransId="{441774CE-6764-402F-B21F-A18CDE394712}" sibTransId="{5A9C0733-AA54-426C-BDB8-6133C3F5202A}"/>
    <dgm:cxn modelId="{093BECB5-4176-442F-BA7D-E043BC772A96}" srcId="{FCFD7209-6832-43BF-A12A-D44700B7BC31}" destId="{61265BEB-2394-48EB-9948-83DE153FCFFC}" srcOrd="5" destOrd="0" parTransId="{E464EF63-F8F5-4A87-8D41-C6BBB677E267}" sibTransId="{5D498EE1-3023-48E1-8CB5-400B20279D38}"/>
    <dgm:cxn modelId="{994D63B1-2FA0-4344-982A-9AAF3A5E5ED8}" srcId="{FCFD7209-6832-43BF-A12A-D44700B7BC31}" destId="{21D3CD01-6346-44B9-AF30-91B4FCF2846D}" srcOrd="3" destOrd="0" parTransId="{C6F8880F-4392-4AA4-B753-5D739D090594}" sibTransId="{5C1BBADC-30EB-437B-B659-B340A63C6752}"/>
    <dgm:cxn modelId="{11E8E0AB-EB74-473F-A712-4D8A9155925D}" srcId="{FCFD7209-6832-43BF-A12A-D44700B7BC31}" destId="{038F9026-5A22-4847-9A90-EBC095EF1ECA}" srcOrd="0" destOrd="0" parTransId="{43F2EFC2-6A7E-44BC-94F8-EBD1B3F6BDBF}" sibTransId="{6019649D-F21C-410F-9693-8203B97C97CA}"/>
    <dgm:cxn modelId="{E4D36D01-1150-41DE-AE7B-4E0E7A04C121}" srcId="{FCFD7209-6832-43BF-A12A-D44700B7BC31}" destId="{1B8F65C0-1CE1-4467-8C0C-E1DFA0419D27}" srcOrd="6" destOrd="0" parTransId="{F4CB3CE8-06AC-4A32-9830-A4489C6A1982}" sibTransId="{B73F2E71-DE31-48C6-9D98-918E5EB0CBB0}"/>
    <dgm:cxn modelId="{B5F1B06E-69A1-47BF-9054-042118707EE7}" type="presOf" srcId="{2864EA83-A8A5-4628-9C42-39C57054B0EF}" destId="{343DB7E4-DF96-4095-980F-DC81701B1166}" srcOrd="0" destOrd="0" presId="urn:microsoft.com/office/officeart/2005/8/layout/vList6"/>
    <dgm:cxn modelId="{BD4D9F40-9092-435E-AD59-56FF9A2C81C7}" type="presOf" srcId="{8BC7DA5E-3BBC-4DCD-B32D-1DC60C28CEA8}" destId="{0475C3DD-23C6-4340-9C25-51ECBE895990}" srcOrd="0" destOrd="4" presId="urn:microsoft.com/office/officeart/2005/8/layout/vList6"/>
    <dgm:cxn modelId="{77530202-E776-4D6D-9D6C-21C28FD20540}" type="presOf" srcId="{21D3CD01-6346-44B9-AF30-91B4FCF2846D}" destId="{0475C3DD-23C6-4340-9C25-51ECBE895990}" srcOrd="0" destOrd="3" presId="urn:microsoft.com/office/officeart/2005/8/layout/vList6"/>
    <dgm:cxn modelId="{F207EBBA-C3D2-4B29-AEC5-D557CED69418}" srcId="{FCFD7209-6832-43BF-A12A-D44700B7BC31}" destId="{066D2D00-8F76-43E2-9F0A-07D511D3A2E2}" srcOrd="1" destOrd="0" parTransId="{63591688-6214-4720-94F1-36251F4825D4}" sibTransId="{05DBFBF4-039E-42ED-818B-DB9A9933AAA5}"/>
    <dgm:cxn modelId="{EBD04F5F-BD21-4DA7-916B-35912BC6703C}" type="presOf" srcId="{EF310756-67D5-4D48-AAC4-B518F7E344A0}" destId="{0475C3DD-23C6-4340-9C25-51ECBE895990}" srcOrd="0" destOrd="7" presId="urn:microsoft.com/office/officeart/2005/8/layout/vList6"/>
    <dgm:cxn modelId="{BB0FB389-6FEB-46FF-8264-5F92539B0F90}" srcId="{FCFD7209-6832-43BF-A12A-D44700B7BC31}" destId="{43DC92D4-AA40-45BE-99A2-DF0D21D00F79}" srcOrd="2" destOrd="0" parTransId="{20661EE0-0850-43BF-9AA8-81702B6D6B68}" sibTransId="{D396598D-D584-463F-82C1-A6DC324185E4}"/>
    <dgm:cxn modelId="{4B87BE31-7366-4093-9A2B-8BE2565EC1F4}" srcId="{FCFD7209-6832-43BF-A12A-D44700B7BC31}" destId="{8BC7DA5E-3BBC-4DCD-B32D-1DC60C28CEA8}" srcOrd="4" destOrd="0" parTransId="{CC26F62E-1DC3-4EEE-901A-3BE00E3B8D76}" sibTransId="{F88406DA-C66A-4AD4-9090-A175998556C7}"/>
    <dgm:cxn modelId="{5355F1DE-BCCF-479B-8C1E-B8A2B8E99662}" type="presOf" srcId="{038F9026-5A22-4847-9A90-EBC095EF1ECA}" destId="{0475C3DD-23C6-4340-9C25-51ECBE895990}" srcOrd="0" destOrd="0" presId="urn:microsoft.com/office/officeart/2005/8/layout/vList6"/>
    <dgm:cxn modelId="{6760B59D-595A-4E78-9F0D-3DB4371723C4}" srcId="{2864EA83-A8A5-4628-9C42-39C57054B0EF}" destId="{FCFD7209-6832-43BF-A12A-D44700B7BC31}" srcOrd="0" destOrd="0" parTransId="{265F4713-2988-46D3-B26E-B9AC6AE20A22}" sibTransId="{BCEC1299-AFBF-4A9D-B611-B9A27E0DF9AB}"/>
    <dgm:cxn modelId="{57A9B37A-7B39-4965-AA70-BFC38A2D07EC}" type="presOf" srcId="{FCFD7209-6832-43BF-A12A-D44700B7BC31}" destId="{7BAD3F5F-679D-49DA-B823-58B6015B7CA5}" srcOrd="0" destOrd="0" presId="urn:microsoft.com/office/officeart/2005/8/layout/vList6"/>
    <dgm:cxn modelId="{1A834921-BF0A-4B49-BF68-7E057CA66F68}" type="presParOf" srcId="{343DB7E4-DF96-4095-980F-DC81701B1166}" destId="{EA6EB36C-439E-4E2E-AE53-2AF3EDBC9365}" srcOrd="0" destOrd="0" presId="urn:microsoft.com/office/officeart/2005/8/layout/vList6"/>
    <dgm:cxn modelId="{94A477B5-3976-4B4B-A618-7838C1F5B2E3}" type="presParOf" srcId="{EA6EB36C-439E-4E2E-AE53-2AF3EDBC9365}" destId="{7BAD3F5F-679D-49DA-B823-58B6015B7CA5}" srcOrd="0" destOrd="0" presId="urn:microsoft.com/office/officeart/2005/8/layout/vList6"/>
    <dgm:cxn modelId="{765D5DF8-83EA-4719-8F6B-22C9C831C357}"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FCFD7209-6832-43BF-A12A-D44700B7BC31}">
      <dgm:prSet phldrT="[Texte]" custT="1"/>
      <dgm:spPr>
        <a:solidFill>
          <a:schemeClr val="accent5">
            <a:lumMod val="75000"/>
          </a:schemeClr>
        </a:solidFill>
      </dgm:spPr>
      <dgm:t>
        <a:bodyPr/>
        <a:lstStyle/>
        <a:p>
          <a:r>
            <a:rPr lang="ar-SA" sz="6000" dirty="0" smtClean="0">
              <a:latin typeface="Sakkal Majalla" pitchFamily="2" charset="-78"/>
              <a:cs typeface="Sakkal Majalla" pitchFamily="2" charset="-78"/>
            </a:rPr>
            <a:t>الجوانب البشرية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عدد الأفراد العاملين قليل، غالباً، مقارنة بمتطلبات </a:t>
          </a:r>
          <a:r>
            <a:rPr lang="ar-SA" sz="2000" b="1" dirty="0" err="1" smtClean="0">
              <a:latin typeface="Sakkal Majalla" pitchFamily="2" charset="-78"/>
              <a:cs typeface="Sakkal Majalla" pitchFamily="2" charset="-78"/>
            </a:rPr>
            <a:t>العمل.</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A4940BB9-4A9C-4FA3-860E-1DB34DCA910D}">
      <dgm:prSet custT="1"/>
      <dgm:spPr/>
      <dgm:t>
        <a:bodyPr/>
        <a:lstStyle/>
        <a:p>
          <a:pPr rtl="1"/>
          <a:r>
            <a:rPr lang="ar-SA" sz="2000" b="1" dirty="0" smtClean="0">
              <a:latin typeface="Sakkal Majalla" pitchFamily="2" charset="-78"/>
              <a:cs typeface="Sakkal Majalla" pitchFamily="2" charset="-78"/>
            </a:rPr>
            <a:t>ضعف الموارد المالية لتعيين موظفين أصحاب خبرات </a:t>
          </a:r>
        </a:p>
      </dgm:t>
    </dgm:pt>
    <dgm:pt modelId="{BBCBCA50-863B-4184-BFC5-B5476EE19BC9}" type="parTrans" cxnId="{E9BDF362-9A0E-4015-8338-BF62F5F7195E}">
      <dgm:prSet/>
      <dgm:spPr/>
      <dgm:t>
        <a:bodyPr/>
        <a:lstStyle/>
        <a:p>
          <a:endParaRPr lang="fr-FR"/>
        </a:p>
      </dgm:t>
    </dgm:pt>
    <dgm:pt modelId="{C074146E-33DB-474A-BF62-91363D0CC1FC}" type="sibTrans" cxnId="{E9BDF362-9A0E-4015-8338-BF62F5F7195E}">
      <dgm:prSet/>
      <dgm:spPr/>
      <dgm:t>
        <a:bodyPr/>
        <a:lstStyle/>
        <a:p>
          <a:endParaRPr lang="fr-FR"/>
        </a:p>
      </dgm:t>
    </dgm:pt>
    <dgm:pt modelId="{35C22285-3BE9-4420-ADB4-A2CD760E6C70}">
      <dgm:prSet custT="1"/>
      <dgm:spPr/>
      <dgm:t>
        <a:bodyPr/>
        <a:lstStyle/>
        <a:p>
          <a:pPr rtl="1"/>
          <a:r>
            <a:rPr lang="ar-SA" sz="2000" b="1" smtClean="0">
              <a:latin typeface="Sakkal Majalla" pitchFamily="2" charset="-78"/>
              <a:cs typeface="Sakkal Majalla" pitchFamily="2" charset="-78"/>
            </a:rPr>
            <a:t>الاعتماد على المتطوعين لنقص الموارد المالية للتوظيف </a:t>
          </a:r>
          <a:endParaRPr lang="ar-SA" sz="2000" b="1" dirty="0" smtClean="0">
            <a:latin typeface="Sakkal Majalla" pitchFamily="2" charset="-78"/>
            <a:cs typeface="Sakkal Majalla" pitchFamily="2" charset="-78"/>
          </a:endParaRPr>
        </a:p>
      </dgm:t>
    </dgm:pt>
    <dgm:pt modelId="{6FDCFF03-770F-46D0-A1D6-87B59DA82FB3}" type="parTrans" cxnId="{1B9AD392-8746-43CA-8E8D-86AC41072348}">
      <dgm:prSet/>
      <dgm:spPr/>
      <dgm:t>
        <a:bodyPr/>
        <a:lstStyle/>
        <a:p>
          <a:endParaRPr lang="fr-FR"/>
        </a:p>
      </dgm:t>
    </dgm:pt>
    <dgm:pt modelId="{C85719BC-59B4-444C-B1FC-726C87DD8135}" type="sibTrans" cxnId="{1B9AD392-8746-43CA-8E8D-86AC41072348}">
      <dgm:prSet/>
      <dgm:spPr/>
      <dgm:t>
        <a:bodyPr/>
        <a:lstStyle/>
        <a:p>
          <a:endParaRPr lang="fr-FR"/>
        </a:p>
      </dgm:t>
    </dgm:pt>
    <dgm:pt modelId="{DE15DA3E-9A74-4E54-A6C8-BA5BBBF969C2}">
      <dgm:prSet custT="1"/>
      <dgm:spPr/>
      <dgm:t>
        <a:bodyPr/>
        <a:lstStyle/>
        <a:p>
          <a:pPr rtl="1"/>
          <a:r>
            <a:rPr lang="ar-SA" sz="2000" b="1" dirty="0" smtClean="0">
              <a:latin typeface="Sakkal Majalla" pitchFamily="2" charset="-78"/>
              <a:cs typeface="Sakkal Majalla" pitchFamily="2" charset="-78"/>
            </a:rPr>
            <a:t>صعوبة تحديد مهام الأفراد بشكل ثابت لتغيرّها بتغيرّ المشاريع </a:t>
          </a:r>
          <a:r>
            <a:rPr lang="ar-SA" sz="2000" b="1" dirty="0" err="1" smtClean="0">
              <a:latin typeface="Sakkal Majalla" pitchFamily="2" charset="-78"/>
              <a:cs typeface="Sakkal Majalla" pitchFamily="2" charset="-78"/>
            </a:rPr>
            <a:t>والنشاطات.</a:t>
          </a:r>
          <a:r>
            <a:rPr lang="ar-SA" sz="2000" b="1" dirty="0" smtClean="0">
              <a:latin typeface="Sakkal Majalla" pitchFamily="2" charset="-78"/>
              <a:cs typeface="Sakkal Majalla" pitchFamily="2" charset="-78"/>
            </a:rPr>
            <a:t> </a:t>
          </a:r>
        </a:p>
      </dgm:t>
    </dgm:pt>
    <dgm:pt modelId="{7944E647-F230-4722-AF30-9AB7203AB1B7}" type="parTrans" cxnId="{AE01B572-28E6-49D4-A949-5933E5E425C1}">
      <dgm:prSet/>
      <dgm:spPr/>
      <dgm:t>
        <a:bodyPr/>
        <a:lstStyle/>
        <a:p>
          <a:endParaRPr lang="fr-FR"/>
        </a:p>
      </dgm:t>
    </dgm:pt>
    <dgm:pt modelId="{78F32800-D686-4BA8-BF3F-949C89E3C590}" type="sibTrans" cxnId="{AE01B572-28E6-49D4-A949-5933E5E425C1}">
      <dgm:prSet/>
      <dgm:spPr/>
      <dgm:t>
        <a:bodyPr/>
        <a:lstStyle/>
        <a:p>
          <a:endParaRPr lang="fr-FR"/>
        </a:p>
      </dgm:t>
    </dgm:pt>
    <dgm:pt modelId="{9EAB6893-B2FE-4EC0-815B-8105B33AC8EC}">
      <dgm:prSet custT="1"/>
      <dgm:spPr/>
      <dgm:t>
        <a:bodyPr/>
        <a:lstStyle/>
        <a:p>
          <a:pPr rtl="1"/>
          <a:r>
            <a:rPr lang="ar-SA" sz="2000" b="1" smtClean="0">
              <a:latin typeface="Sakkal Majalla" pitchFamily="2" charset="-78"/>
              <a:cs typeface="Sakkal Majalla" pitchFamily="2" charset="-78"/>
            </a:rPr>
            <a:t>عدم استقرار الموظفين / الدوران الوظيفي عالي </a:t>
          </a:r>
          <a:endParaRPr lang="ar-SA" sz="2000" b="1" dirty="0" smtClean="0">
            <a:latin typeface="Sakkal Majalla" pitchFamily="2" charset="-78"/>
            <a:cs typeface="Sakkal Majalla" pitchFamily="2" charset="-78"/>
          </a:endParaRPr>
        </a:p>
      </dgm:t>
    </dgm:pt>
    <dgm:pt modelId="{D30A624A-39E4-42F3-87C1-762FCEECE0AA}" type="parTrans" cxnId="{6AF39FB1-90C5-4A26-8CB8-2CA05F10A5A4}">
      <dgm:prSet/>
      <dgm:spPr/>
      <dgm:t>
        <a:bodyPr/>
        <a:lstStyle/>
        <a:p>
          <a:endParaRPr lang="fr-FR"/>
        </a:p>
      </dgm:t>
    </dgm:pt>
    <dgm:pt modelId="{AEDA196B-1C78-4BC0-BE44-B6233B0EABC4}" type="sibTrans" cxnId="{6AF39FB1-90C5-4A26-8CB8-2CA05F10A5A4}">
      <dgm:prSet/>
      <dgm:spPr/>
      <dgm:t>
        <a:bodyPr/>
        <a:lstStyle/>
        <a:p>
          <a:endParaRPr lang="fr-FR"/>
        </a:p>
      </dgm:t>
    </dgm:pt>
    <dgm:pt modelId="{0D21A314-9399-4015-B110-BF3721707DF1}">
      <dgm:prSet custT="1"/>
      <dgm:spPr/>
      <dgm:t>
        <a:bodyPr/>
        <a:lstStyle/>
        <a:p>
          <a:pPr rtl="1"/>
          <a:r>
            <a:rPr lang="ar-SA" sz="2000" b="1" dirty="0" smtClean="0">
              <a:latin typeface="Sakkal Majalla" pitchFamily="2" charset="-78"/>
              <a:cs typeface="Sakkal Majalla" pitchFamily="2" charset="-78"/>
            </a:rPr>
            <a:t>ضعف الموارد المتوفرة لتطوير وتدريب الموارد </a:t>
          </a:r>
          <a:r>
            <a:rPr lang="ar-SA" sz="2000" b="1" dirty="0" err="1" smtClean="0">
              <a:latin typeface="Sakkal Majalla" pitchFamily="2" charset="-78"/>
              <a:cs typeface="Sakkal Majalla" pitchFamily="2" charset="-78"/>
            </a:rPr>
            <a:t>البشرية.</a:t>
          </a:r>
          <a:r>
            <a:rPr lang="ar-SA" sz="2000" b="1" dirty="0" smtClean="0">
              <a:latin typeface="Sakkal Majalla" pitchFamily="2" charset="-78"/>
              <a:cs typeface="Sakkal Majalla" pitchFamily="2" charset="-78"/>
            </a:rPr>
            <a:t> </a:t>
          </a:r>
        </a:p>
      </dgm:t>
    </dgm:pt>
    <dgm:pt modelId="{9F4CC0F4-281F-44D5-9BA2-7FB0F169D3A6}" type="parTrans" cxnId="{0D294364-9EB3-4F61-8BA1-8A36FC3FB071}">
      <dgm:prSet/>
      <dgm:spPr/>
      <dgm:t>
        <a:bodyPr/>
        <a:lstStyle/>
        <a:p>
          <a:endParaRPr lang="fr-FR"/>
        </a:p>
      </dgm:t>
    </dgm:pt>
    <dgm:pt modelId="{501EE2E8-95AD-430B-B64B-AE5455499CDD}" type="sibTrans" cxnId="{0D294364-9EB3-4F61-8BA1-8A36FC3FB071}">
      <dgm:prSet/>
      <dgm:spPr/>
      <dgm:t>
        <a:bodyPr/>
        <a:lstStyle/>
        <a:p>
          <a:endParaRPr lang="fr-FR"/>
        </a:p>
      </dgm:t>
    </dgm:pt>
    <dgm:pt modelId="{DFEAA9EE-4810-4410-B5B6-3B861A2497D7}">
      <dgm:prSet custT="1"/>
      <dgm:spPr/>
      <dgm:t>
        <a:bodyPr/>
        <a:lstStyle/>
        <a:p>
          <a:pPr rtl="1"/>
          <a:r>
            <a:rPr lang="ar-SA" sz="2000" b="1" dirty="0" smtClean="0">
              <a:latin typeface="Sakkal Majalla" pitchFamily="2" charset="-78"/>
              <a:cs typeface="Sakkal Majalla" pitchFamily="2" charset="-78"/>
            </a:rPr>
            <a:t>عدم الإقبال على العمل التطوعي من قبل المجتمع </a:t>
          </a:r>
          <a:r>
            <a:rPr lang="ar-SA" sz="2000" b="1" dirty="0" err="1" smtClean="0">
              <a:latin typeface="Sakkal Majalla" pitchFamily="2" charset="-78"/>
              <a:cs typeface="Sakkal Majalla" pitchFamily="2" charset="-78"/>
            </a:rPr>
            <a:t>المحلي.</a:t>
          </a:r>
          <a:r>
            <a:rPr lang="ar-SA" sz="2000" b="1" dirty="0" smtClean="0">
              <a:latin typeface="Sakkal Majalla" pitchFamily="2" charset="-78"/>
              <a:cs typeface="Sakkal Majalla" pitchFamily="2" charset="-78"/>
            </a:rPr>
            <a:t> </a:t>
          </a:r>
        </a:p>
      </dgm:t>
    </dgm:pt>
    <dgm:pt modelId="{A370F10A-5302-48B1-BF43-0D7C1B54B834}" type="parTrans" cxnId="{1F28F935-5E1B-4F05-B6F7-93A358BFB805}">
      <dgm:prSet/>
      <dgm:spPr/>
      <dgm:t>
        <a:bodyPr/>
        <a:lstStyle/>
        <a:p>
          <a:endParaRPr lang="fr-FR"/>
        </a:p>
      </dgm:t>
    </dgm:pt>
    <dgm:pt modelId="{43246209-C83C-4E21-9C33-6AA6DAFBD6C9}" type="sibTrans" cxnId="{1F28F935-5E1B-4F05-B6F7-93A358BFB805}">
      <dgm:prSet/>
      <dgm:spPr/>
      <dgm:t>
        <a:bodyPr/>
        <a:lstStyle/>
        <a:p>
          <a:endParaRPr lang="fr-FR"/>
        </a:p>
      </dgm:t>
    </dgm:pt>
    <dgm:pt modelId="{7C95EF32-B58C-4E04-B742-A34ABE7120E8}">
      <dgm:prSet custT="1"/>
      <dgm:spPr/>
      <dgm:t>
        <a:bodyPr/>
        <a:lstStyle/>
        <a:p>
          <a:pPr rtl="1"/>
          <a:r>
            <a:rPr lang="ar-SA" sz="2000" b="1" smtClean="0">
              <a:latin typeface="Sakkal Majalla" pitchFamily="2" charset="-78"/>
              <a:cs typeface="Sakkal Majalla" pitchFamily="2" charset="-78"/>
            </a:rPr>
            <a:t>عدم وجود الخبرة والكفاءة في الهيئة / افتقار بعض الاعضاء للخبرة والكفاءة.</a:t>
          </a:r>
          <a:endParaRPr lang="ar-SA" sz="2000" b="1" dirty="0" smtClean="0">
            <a:latin typeface="Sakkal Majalla" pitchFamily="2" charset="-78"/>
            <a:cs typeface="Sakkal Majalla" pitchFamily="2" charset="-78"/>
          </a:endParaRPr>
        </a:p>
      </dgm:t>
    </dgm:pt>
    <dgm:pt modelId="{C6F7CC2C-60AF-492F-93A9-C959DA2F61FD}" type="parTrans" cxnId="{C7C717A7-3071-44D6-AF6B-7F3767628632}">
      <dgm:prSet/>
      <dgm:spPr/>
      <dgm:t>
        <a:bodyPr/>
        <a:lstStyle/>
        <a:p>
          <a:endParaRPr lang="fr-FR"/>
        </a:p>
      </dgm:t>
    </dgm:pt>
    <dgm:pt modelId="{386EB435-ED61-4B02-8B2A-00B3A7A1E04A}" type="sibTrans" cxnId="{C7C717A7-3071-44D6-AF6B-7F3767628632}">
      <dgm:prSet/>
      <dgm:spPr/>
      <dgm:t>
        <a:bodyPr/>
        <a:lstStyle/>
        <a:p>
          <a:endParaRPr lang="fr-FR"/>
        </a:p>
      </dgm:t>
    </dgm:pt>
    <dgm:pt modelId="{624642ED-64D5-497E-8D9D-F157AE5E8B66}">
      <dgm:prSet custT="1"/>
      <dgm:spPr/>
      <dgm:t>
        <a:bodyPr/>
        <a:lstStyle/>
        <a:p>
          <a:pPr rtl="1"/>
          <a:r>
            <a:rPr lang="ar-SA" sz="2000" b="1" smtClean="0">
              <a:latin typeface="Sakkal Majalla" pitchFamily="2" charset="-78"/>
              <a:cs typeface="Sakkal Majalla" pitchFamily="2" charset="-78"/>
            </a:rPr>
            <a:t>عدم التزام المتطوعين. </a:t>
          </a:r>
          <a:endParaRPr lang="ar-SA" sz="2000" b="1" dirty="0" smtClean="0">
            <a:latin typeface="Sakkal Majalla" pitchFamily="2" charset="-78"/>
            <a:cs typeface="Sakkal Majalla" pitchFamily="2" charset="-78"/>
          </a:endParaRPr>
        </a:p>
      </dgm:t>
    </dgm:pt>
    <dgm:pt modelId="{BDB55F74-4502-4E2E-8F26-381CC64EBB9A}" type="parTrans" cxnId="{D5CEAB9C-8B44-447B-A7CA-4944551F6376}">
      <dgm:prSet/>
      <dgm:spPr/>
      <dgm:t>
        <a:bodyPr/>
        <a:lstStyle/>
        <a:p>
          <a:endParaRPr lang="fr-FR"/>
        </a:p>
      </dgm:t>
    </dgm:pt>
    <dgm:pt modelId="{A12FC3F2-B584-4433-8BD6-BCB1EB0251AB}" type="sibTrans" cxnId="{D5CEAB9C-8B44-447B-A7CA-4944551F6376}">
      <dgm:prSet/>
      <dgm:spPr/>
      <dgm:t>
        <a:bodyPr/>
        <a:lstStyle/>
        <a:p>
          <a:endParaRPr lang="fr-FR"/>
        </a:p>
      </dgm:t>
    </dgm:pt>
    <dgm:pt modelId="{EB81E527-3961-4093-8720-1213C8833523}">
      <dgm:prSet custT="1"/>
      <dgm:spPr/>
      <dgm:t>
        <a:bodyPr/>
        <a:lstStyle/>
        <a:p>
          <a:pPr rtl="1"/>
          <a:r>
            <a:rPr lang="ar-SA" sz="2000" b="1" smtClean="0">
              <a:latin typeface="Sakkal Majalla" pitchFamily="2" charset="-78"/>
              <a:cs typeface="Sakkal Majalla" pitchFamily="2" charset="-78"/>
            </a:rPr>
            <a:t>عدم وجود حوافز للعاملين والمتطوعين. </a:t>
          </a:r>
          <a:endParaRPr lang="ar-SA" sz="2000" b="1" dirty="0" smtClean="0">
            <a:latin typeface="Sakkal Majalla" pitchFamily="2" charset="-78"/>
            <a:cs typeface="Sakkal Majalla" pitchFamily="2" charset="-78"/>
          </a:endParaRPr>
        </a:p>
      </dgm:t>
    </dgm:pt>
    <dgm:pt modelId="{9231DEDD-4994-4186-A052-8A81E31C4B69}" type="parTrans" cxnId="{915ABC1A-FAD4-4A78-972F-1E2D816A38A6}">
      <dgm:prSet/>
      <dgm:spPr/>
      <dgm:t>
        <a:bodyPr/>
        <a:lstStyle/>
        <a:p>
          <a:endParaRPr lang="fr-FR"/>
        </a:p>
      </dgm:t>
    </dgm:pt>
    <dgm:pt modelId="{9675009F-D54E-48CB-81BA-9BEBCF5FD65E}" type="sibTrans" cxnId="{915ABC1A-FAD4-4A78-972F-1E2D816A38A6}">
      <dgm:prSet/>
      <dgm:spPr/>
      <dgm:t>
        <a:bodyPr/>
        <a:lstStyle/>
        <a:p>
          <a:endParaRPr lang="fr-FR"/>
        </a:p>
      </dgm:t>
    </dgm:pt>
    <dgm:pt modelId="{934FD541-933B-4A73-A454-C46B1CFFAF6A}">
      <dgm:prSet custT="1"/>
      <dgm:spPr/>
      <dgm:t>
        <a:bodyPr/>
        <a:lstStyle/>
        <a:p>
          <a:pPr rtl="1"/>
          <a:r>
            <a:rPr lang="ar-SA" sz="2000" b="1" dirty="0" smtClean="0">
              <a:latin typeface="Sakkal Majalla" pitchFamily="2" charset="-78"/>
              <a:cs typeface="Sakkal Majalla" pitchFamily="2" charset="-78"/>
            </a:rPr>
            <a:t>عدم وجود معايير توظيف.</a:t>
          </a:r>
          <a:endParaRPr lang="fr-FR" sz="2000" b="1" dirty="0">
            <a:latin typeface="Sakkal Majalla" pitchFamily="2" charset="-78"/>
            <a:cs typeface="Sakkal Majalla" pitchFamily="2" charset="-78"/>
          </a:endParaRPr>
        </a:p>
      </dgm:t>
    </dgm:pt>
    <dgm:pt modelId="{381FCA8C-DE51-4235-9BE9-2AA0F4021A19}" type="parTrans" cxnId="{C66C39EF-F5CD-493C-8274-43D7D4C4EB1F}">
      <dgm:prSet/>
      <dgm:spPr/>
      <dgm:t>
        <a:bodyPr/>
        <a:lstStyle/>
        <a:p>
          <a:endParaRPr lang="fr-FR"/>
        </a:p>
      </dgm:t>
    </dgm:pt>
    <dgm:pt modelId="{F2DCF8C1-80AE-4E7B-8AD3-C8868389B8A0}" type="sibTrans" cxnId="{C66C39EF-F5CD-493C-8274-43D7D4C4EB1F}">
      <dgm:prSet/>
      <dgm:spPr/>
      <dgm:t>
        <a:bodyPr/>
        <a:lstStyle/>
        <a:p>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51367" custLinFactNeighborX="-5035" custLinFactNeighborY="277">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34188">
        <dgm:presLayoutVars>
          <dgm:bulletEnabled val="1"/>
        </dgm:presLayoutVars>
      </dgm:prSet>
      <dgm:spPr/>
      <dgm:t>
        <a:bodyPr/>
        <a:lstStyle/>
        <a:p>
          <a:endParaRPr lang="fr-FR"/>
        </a:p>
      </dgm:t>
    </dgm:pt>
  </dgm:ptLst>
  <dgm:cxnLst>
    <dgm:cxn modelId="{A89084A8-53C0-4097-8C3F-1724AFBBD7EC}" type="presOf" srcId="{A4940BB9-4A9C-4FA3-860E-1DB34DCA910D}" destId="{0475C3DD-23C6-4340-9C25-51ECBE895990}" srcOrd="0" destOrd="1" presId="urn:microsoft.com/office/officeart/2005/8/layout/vList6"/>
    <dgm:cxn modelId="{D5CEAB9C-8B44-447B-A7CA-4944551F6376}" srcId="{FCFD7209-6832-43BF-A12A-D44700B7BC31}" destId="{624642ED-64D5-497E-8D9D-F157AE5E8B66}" srcOrd="8" destOrd="0" parTransId="{BDB55F74-4502-4E2E-8F26-381CC64EBB9A}" sibTransId="{A12FC3F2-B584-4433-8BD6-BCB1EB0251AB}"/>
    <dgm:cxn modelId="{6AF39FB1-90C5-4A26-8CB8-2CA05F10A5A4}" srcId="{FCFD7209-6832-43BF-A12A-D44700B7BC31}" destId="{9EAB6893-B2FE-4EC0-815B-8105B33AC8EC}" srcOrd="4" destOrd="0" parTransId="{D30A624A-39E4-42F3-87C1-762FCEECE0AA}" sibTransId="{AEDA196B-1C78-4BC0-BE44-B6233B0EABC4}"/>
    <dgm:cxn modelId="{1B9AD392-8746-43CA-8E8D-86AC41072348}" srcId="{FCFD7209-6832-43BF-A12A-D44700B7BC31}" destId="{35C22285-3BE9-4420-ADB4-A2CD760E6C70}" srcOrd="2" destOrd="0" parTransId="{6FDCFF03-770F-46D0-A1D6-87B59DA82FB3}" sibTransId="{C85719BC-59B4-444C-B1FC-726C87DD8135}"/>
    <dgm:cxn modelId="{AE01B572-28E6-49D4-A949-5933E5E425C1}" srcId="{FCFD7209-6832-43BF-A12A-D44700B7BC31}" destId="{DE15DA3E-9A74-4E54-A6C8-BA5BBBF969C2}" srcOrd="3" destOrd="0" parTransId="{7944E647-F230-4722-AF30-9AB7203AB1B7}" sibTransId="{78F32800-D686-4BA8-BF3F-949C89E3C590}"/>
    <dgm:cxn modelId="{40189D65-ACA0-4777-8D91-B7A07E1E9BD9}" type="presOf" srcId="{FCFD7209-6832-43BF-A12A-D44700B7BC31}" destId="{7BAD3F5F-679D-49DA-B823-58B6015B7CA5}" srcOrd="0" destOrd="0" presId="urn:microsoft.com/office/officeart/2005/8/layout/vList6"/>
    <dgm:cxn modelId="{ACB36126-12AF-49CD-BF82-183859D67774}" type="presOf" srcId="{7C95EF32-B58C-4E04-B742-A34ABE7120E8}" destId="{0475C3DD-23C6-4340-9C25-51ECBE895990}" srcOrd="0" destOrd="7"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6760B59D-595A-4E78-9F0D-3DB4371723C4}" srcId="{2864EA83-A8A5-4628-9C42-39C57054B0EF}" destId="{FCFD7209-6832-43BF-A12A-D44700B7BC31}" srcOrd="0" destOrd="0" parTransId="{265F4713-2988-46D3-B26E-B9AC6AE20A22}" sibTransId="{BCEC1299-AFBF-4A9D-B611-B9A27E0DF9AB}"/>
    <dgm:cxn modelId="{C66C39EF-F5CD-493C-8274-43D7D4C4EB1F}" srcId="{FCFD7209-6832-43BF-A12A-D44700B7BC31}" destId="{934FD541-933B-4A73-A454-C46B1CFFAF6A}" srcOrd="10" destOrd="0" parTransId="{381FCA8C-DE51-4235-9BE9-2AA0F4021A19}" sibTransId="{F2DCF8C1-80AE-4E7B-8AD3-C8868389B8A0}"/>
    <dgm:cxn modelId="{E93F3A98-5223-4265-B4FA-CBF74FF614BE}" type="presOf" srcId="{DFEAA9EE-4810-4410-B5B6-3B861A2497D7}" destId="{0475C3DD-23C6-4340-9C25-51ECBE895990}" srcOrd="0" destOrd="6" presId="urn:microsoft.com/office/officeart/2005/8/layout/vList6"/>
    <dgm:cxn modelId="{9F8D769C-D666-4CCD-810B-3C380D8454FC}" type="presOf" srcId="{624642ED-64D5-497E-8D9D-F157AE5E8B66}" destId="{0475C3DD-23C6-4340-9C25-51ECBE895990}" srcOrd="0" destOrd="8" presId="urn:microsoft.com/office/officeart/2005/8/layout/vList6"/>
    <dgm:cxn modelId="{E9BDF362-9A0E-4015-8338-BF62F5F7195E}" srcId="{FCFD7209-6832-43BF-A12A-D44700B7BC31}" destId="{A4940BB9-4A9C-4FA3-860E-1DB34DCA910D}" srcOrd="1" destOrd="0" parTransId="{BBCBCA50-863B-4184-BFC5-B5476EE19BC9}" sibTransId="{C074146E-33DB-474A-BF62-91363D0CC1FC}"/>
    <dgm:cxn modelId="{915ABC1A-FAD4-4A78-972F-1E2D816A38A6}" srcId="{FCFD7209-6832-43BF-A12A-D44700B7BC31}" destId="{EB81E527-3961-4093-8720-1213C8833523}" srcOrd="9" destOrd="0" parTransId="{9231DEDD-4994-4186-A052-8A81E31C4B69}" sibTransId="{9675009F-D54E-48CB-81BA-9BEBCF5FD65E}"/>
    <dgm:cxn modelId="{13DCBD3D-0E19-480A-B3CC-1420415B1456}" type="presOf" srcId="{35C22285-3BE9-4420-ADB4-A2CD760E6C70}" destId="{0475C3DD-23C6-4340-9C25-51ECBE895990}" srcOrd="0" destOrd="2" presId="urn:microsoft.com/office/officeart/2005/8/layout/vList6"/>
    <dgm:cxn modelId="{A8F8656A-35EF-4AF9-9299-167C55D08DDB}" type="presOf" srcId="{0D21A314-9399-4015-B110-BF3721707DF1}" destId="{0475C3DD-23C6-4340-9C25-51ECBE895990}" srcOrd="0" destOrd="5" presId="urn:microsoft.com/office/officeart/2005/8/layout/vList6"/>
    <dgm:cxn modelId="{1F28F935-5E1B-4F05-B6F7-93A358BFB805}" srcId="{FCFD7209-6832-43BF-A12A-D44700B7BC31}" destId="{DFEAA9EE-4810-4410-B5B6-3B861A2497D7}" srcOrd="6" destOrd="0" parTransId="{A370F10A-5302-48B1-BF43-0D7C1B54B834}" sibTransId="{43246209-C83C-4E21-9C33-6AA6DAFBD6C9}"/>
    <dgm:cxn modelId="{C7C717A7-3071-44D6-AF6B-7F3767628632}" srcId="{FCFD7209-6832-43BF-A12A-D44700B7BC31}" destId="{7C95EF32-B58C-4E04-B742-A34ABE7120E8}" srcOrd="7" destOrd="0" parTransId="{C6F7CC2C-60AF-492F-93A9-C959DA2F61FD}" sibTransId="{386EB435-ED61-4B02-8B2A-00B3A7A1E04A}"/>
    <dgm:cxn modelId="{9DD2768F-30E4-4799-AFCF-7F350D2B56A8}" type="presOf" srcId="{038F9026-5A22-4847-9A90-EBC095EF1ECA}" destId="{0475C3DD-23C6-4340-9C25-51ECBE895990}" srcOrd="0" destOrd="0" presId="urn:microsoft.com/office/officeart/2005/8/layout/vList6"/>
    <dgm:cxn modelId="{2806356A-AD53-4FC9-A403-791F4EDCAE86}" type="presOf" srcId="{9EAB6893-B2FE-4EC0-815B-8105B33AC8EC}" destId="{0475C3DD-23C6-4340-9C25-51ECBE895990}" srcOrd="0" destOrd="4" presId="urn:microsoft.com/office/officeart/2005/8/layout/vList6"/>
    <dgm:cxn modelId="{2C80B1AF-9BFE-4177-9ED4-42D39E9E5635}" type="presOf" srcId="{EB81E527-3961-4093-8720-1213C8833523}" destId="{0475C3DD-23C6-4340-9C25-51ECBE895990}" srcOrd="0" destOrd="9" presId="urn:microsoft.com/office/officeart/2005/8/layout/vList6"/>
    <dgm:cxn modelId="{0D294364-9EB3-4F61-8BA1-8A36FC3FB071}" srcId="{FCFD7209-6832-43BF-A12A-D44700B7BC31}" destId="{0D21A314-9399-4015-B110-BF3721707DF1}" srcOrd="5" destOrd="0" parTransId="{9F4CC0F4-281F-44D5-9BA2-7FB0F169D3A6}" sibTransId="{501EE2E8-95AD-430B-B64B-AE5455499CDD}"/>
    <dgm:cxn modelId="{0DCCC6CA-4F5A-4328-AE53-B3076C016AA6}" type="presOf" srcId="{DE15DA3E-9A74-4E54-A6C8-BA5BBBF969C2}" destId="{0475C3DD-23C6-4340-9C25-51ECBE895990}" srcOrd="0" destOrd="3" presId="urn:microsoft.com/office/officeart/2005/8/layout/vList6"/>
    <dgm:cxn modelId="{1592D305-12D8-49FB-BE91-8D8A08FEF164}" type="presOf" srcId="{934FD541-933B-4A73-A454-C46B1CFFAF6A}" destId="{0475C3DD-23C6-4340-9C25-51ECBE895990}" srcOrd="0" destOrd="10" presId="urn:microsoft.com/office/officeart/2005/8/layout/vList6"/>
    <dgm:cxn modelId="{0F96F565-7F20-49EB-AFC2-82115639FE87}" type="presOf" srcId="{2864EA83-A8A5-4628-9C42-39C57054B0EF}" destId="{343DB7E4-DF96-4095-980F-DC81701B1166}" srcOrd="0" destOrd="0" presId="urn:microsoft.com/office/officeart/2005/8/layout/vList6"/>
    <dgm:cxn modelId="{5E540184-5D83-4EA2-8340-0AEE1694E373}" type="presParOf" srcId="{343DB7E4-DF96-4095-980F-DC81701B1166}" destId="{EA6EB36C-439E-4E2E-AE53-2AF3EDBC9365}" srcOrd="0" destOrd="0" presId="urn:microsoft.com/office/officeart/2005/8/layout/vList6"/>
    <dgm:cxn modelId="{E8A15624-3423-44D4-B3C3-E7FDD6D87F06}" type="presParOf" srcId="{EA6EB36C-439E-4E2E-AE53-2AF3EDBC9365}" destId="{7BAD3F5F-679D-49DA-B823-58B6015B7CA5}" srcOrd="0" destOrd="0" presId="urn:microsoft.com/office/officeart/2005/8/layout/vList6"/>
    <dgm:cxn modelId="{B40D4712-1913-4D0F-8EE7-8D405D2622F3}"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2" qsCatId="simple" csTypeId="urn:microsoft.com/office/officeart/2005/8/colors/colorful3" csCatId="colorful" phldr="1"/>
      <dgm:spPr/>
      <dgm:t>
        <a:bodyPr/>
        <a:lstStyle/>
        <a:p>
          <a:endParaRPr lang="fr-FR"/>
        </a:p>
      </dgm:t>
    </dgm:pt>
    <dgm:pt modelId="{FCFD7209-6832-43BF-A12A-D44700B7BC31}">
      <dgm:prSet phldrT="[Texte]" custT="1"/>
      <dgm:spPr/>
      <dgm:t>
        <a:bodyPr/>
        <a:lstStyle/>
        <a:p>
          <a:r>
            <a:rPr lang="ar-SA" sz="6000" dirty="0" smtClean="0">
              <a:latin typeface="Sakkal Majalla" pitchFamily="2" charset="-78"/>
              <a:cs typeface="Sakkal Majalla" pitchFamily="2" charset="-78"/>
            </a:rPr>
            <a:t>الجوانب المادية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1800"/>
        </a:p>
      </dgm:t>
    </dgm:pt>
    <dgm:pt modelId="{BCEC1299-AFBF-4A9D-B611-B9A27E0DF9AB}" type="sibTrans" cxnId="{6760B59D-595A-4E78-9F0D-3DB4371723C4}">
      <dgm:prSet/>
      <dgm:spPr/>
      <dgm:t>
        <a:bodyPr/>
        <a:lstStyle/>
        <a:p>
          <a:endParaRPr lang="fr-FR" sz="1800"/>
        </a:p>
      </dgm:t>
    </dgm:pt>
    <dgm:pt modelId="{038F9026-5A22-4847-9A90-EBC095EF1ECA}">
      <dgm:prSet phldrT="[Texte]" custT="1"/>
      <dgm:spPr>
        <a:solidFill>
          <a:srgbClr val="76F3F6">
            <a:alpha val="89804"/>
          </a:srgbClr>
        </a:solidFill>
      </dgm:spPr>
      <dgm:t>
        <a:bodyPr/>
        <a:lstStyle/>
        <a:p>
          <a:pPr algn="just" rtl="1"/>
          <a:r>
            <a:rPr lang="ar-SA" sz="2400" b="1" dirty="0" smtClean="0">
              <a:latin typeface="Sakkal Majalla" pitchFamily="2" charset="-78"/>
              <a:cs typeface="Sakkal Majalla" pitchFamily="2" charset="-78"/>
            </a:rPr>
            <a:t>عدم توفر مبنى دائم ومناسب</a:t>
          </a:r>
          <a:endParaRPr lang="fr-FR" sz="24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1800"/>
        </a:p>
      </dgm:t>
    </dgm:pt>
    <dgm:pt modelId="{6019649D-F21C-410F-9693-8203B97C97CA}" type="sibTrans" cxnId="{11E8E0AB-EB74-473F-A712-4D8A9155925D}">
      <dgm:prSet/>
      <dgm:spPr/>
      <dgm:t>
        <a:bodyPr/>
        <a:lstStyle/>
        <a:p>
          <a:endParaRPr lang="fr-FR" sz="1800"/>
        </a:p>
      </dgm:t>
    </dgm:pt>
    <dgm:pt modelId="{495ECF7E-6996-4F57-B321-766EDF6C561E}">
      <dgm:prSet custT="1"/>
      <dgm:spPr>
        <a:solidFill>
          <a:srgbClr val="76F3F6">
            <a:alpha val="89804"/>
          </a:srgbClr>
        </a:solidFill>
      </dgm:spPr>
      <dgm:t>
        <a:bodyPr/>
        <a:lstStyle/>
        <a:p>
          <a:pPr rtl="1"/>
          <a:r>
            <a:rPr lang="ar-SA" sz="2400" b="1" dirty="0" smtClean="0">
              <a:latin typeface="Sakkal Majalla" pitchFamily="2" charset="-78"/>
              <a:cs typeface="Sakkal Majalla" pitchFamily="2" charset="-78"/>
            </a:rPr>
            <a:t>ضيق المساحة لإقامة النشاطات</a:t>
          </a:r>
        </a:p>
      </dgm:t>
    </dgm:pt>
    <dgm:pt modelId="{94B6F537-76E6-4344-A031-BB233854970D}" type="parTrans" cxnId="{E2EACD7C-51CD-4D8F-9B0E-5AEF69B2599F}">
      <dgm:prSet/>
      <dgm:spPr/>
      <dgm:t>
        <a:bodyPr/>
        <a:lstStyle/>
        <a:p>
          <a:endParaRPr lang="fr-FR"/>
        </a:p>
      </dgm:t>
    </dgm:pt>
    <dgm:pt modelId="{242CDEE2-4039-4D8E-B93E-A3464C19B99E}" type="sibTrans" cxnId="{E2EACD7C-51CD-4D8F-9B0E-5AEF69B2599F}">
      <dgm:prSet/>
      <dgm:spPr/>
      <dgm:t>
        <a:bodyPr/>
        <a:lstStyle/>
        <a:p>
          <a:endParaRPr lang="fr-FR"/>
        </a:p>
      </dgm:t>
    </dgm:pt>
    <dgm:pt modelId="{B94B8E81-8C2D-4DF8-A57E-038CBE8F76AC}">
      <dgm:prSet custT="1"/>
      <dgm:spPr>
        <a:solidFill>
          <a:srgbClr val="76F3F6">
            <a:alpha val="89804"/>
          </a:srgbClr>
        </a:solidFill>
      </dgm:spPr>
      <dgm:t>
        <a:bodyPr/>
        <a:lstStyle/>
        <a:p>
          <a:pPr rtl="1"/>
          <a:r>
            <a:rPr lang="ar-SA" sz="2400" b="1" dirty="0" smtClean="0">
              <a:latin typeface="Sakkal Majalla" pitchFamily="2" charset="-78"/>
              <a:cs typeface="Sakkal Majalla" pitchFamily="2" charset="-78"/>
            </a:rPr>
            <a:t>نقص وسائل النقل </a:t>
          </a:r>
        </a:p>
      </dgm:t>
    </dgm:pt>
    <dgm:pt modelId="{7A1047AA-F434-4E3D-9AD6-82E561B11BA6}" type="parTrans" cxnId="{94406F01-95D0-4DEB-8FE0-1E5581FA6DF7}">
      <dgm:prSet/>
      <dgm:spPr/>
      <dgm:t>
        <a:bodyPr/>
        <a:lstStyle/>
        <a:p>
          <a:endParaRPr lang="fr-FR"/>
        </a:p>
      </dgm:t>
    </dgm:pt>
    <dgm:pt modelId="{A71C3888-6135-4A67-A107-6B33946732C1}" type="sibTrans" cxnId="{94406F01-95D0-4DEB-8FE0-1E5581FA6DF7}">
      <dgm:prSet/>
      <dgm:spPr/>
      <dgm:t>
        <a:bodyPr/>
        <a:lstStyle/>
        <a:p>
          <a:endParaRPr lang="fr-FR"/>
        </a:p>
      </dgm:t>
    </dgm:pt>
    <dgm:pt modelId="{15C1147E-0E1C-4FF2-B189-B8F7271792F3}">
      <dgm:prSet custT="1"/>
      <dgm:spPr>
        <a:solidFill>
          <a:srgbClr val="76F3F6">
            <a:alpha val="89804"/>
          </a:srgbClr>
        </a:solidFill>
      </dgm:spPr>
      <dgm:t>
        <a:bodyPr/>
        <a:lstStyle/>
        <a:p>
          <a:pPr rtl="1"/>
          <a:r>
            <a:rPr lang="ar-SA" sz="2400" b="1" dirty="0" smtClean="0">
              <a:latin typeface="Sakkal Majalla" pitchFamily="2" charset="-78"/>
              <a:cs typeface="Sakkal Majalla" pitchFamily="2" charset="-78"/>
            </a:rPr>
            <a:t>عدم توفر الأجهزة والأثاث المناسب</a:t>
          </a:r>
        </a:p>
      </dgm:t>
    </dgm:pt>
    <dgm:pt modelId="{E2A9804A-701C-4FDF-A26C-8029E6AAC292}" type="parTrans" cxnId="{0AEEEF8D-4FEE-48A9-AF03-33C678189FA9}">
      <dgm:prSet/>
      <dgm:spPr/>
      <dgm:t>
        <a:bodyPr/>
        <a:lstStyle/>
        <a:p>
          <a:endParaRPr lang="fr-FR"/>
        </a:p>
      </dgm:t>
    </dgm:pt>
    <dgm:pt modelId="{C906D936-291A-4F23-BECA-7AC359A68B85}" type="sibTrans" cxnId="{0AEEEF8D-4FEE-48A9-AF03-33C678189FA9}">
      <dgm:prSet/>
      <dgm:spPr/>
      <dgm:t>
        <a:bodyPr/>
        <a:lstStyle/>
        <a:p>
          <a:endParaRPr lang="fr-FR"/>
        </a:p>
      </dgm:t>
    </dgm:pt>
    <dgm:pt modelId="{303E9F5D-E2BE-4180-BC45-A51697D6E8E1}">
      <dgm:prSet custT="1"/>
      <dgm:spPr>
        <a:solidFill>
          <a:srgbClr val="76F3F6">
            <a:alpha val="89804"/>
          </a:srgbClr>
        </a:solidFill>
      </dgm:spPr>
      <dgm:t>
        <a:bodyPr/>
        <a:lstStyle/>
        <a:p>
          <a:pPr rtl="1"/>
          <a:r>
            <a:rPr lang="ar-SA" sz="2400" b="1" dirty="0" smtClean="0">
              <a:latin typeface="Sakkal Majalla" pitchFamily="2" charset="-78"/>
              <a:cs typeface="Sakkal Majalla" pitchFamily="2" charset="-78"/>
            </a:rPr>
            <a:t>الآلات والمعدات والمكاتب قليلة مقارنة بحاجة العمل </a:t>
          </a:r>
        </a:p>
      </dgm:t>
    </dgm:pt>
    <dgm:pt modelId="{9D7CFF66-BB69-43C3-80EA-517A8FFB60A2}" type="parTrans" cxnId="{703B1B7D-07D7-467C-8F02-90C0C175F08D}">
      <dgm:prSet/>
      <dgm:spPr/>
      <dgm:t>
        <a:bodyPr/>
        <a:lstStyle/>
        <a:p>
          <a:endParaRPr lang="fr-FR"/>
        </a:p>
      </dgm:t>
    </dgm:pt>
    <dgm:pt modelId="{C75CBB35-ED4D-4D8F-8C6D-7DA0F41BFDC2}" type="sibTrans" cxnId="{703B1B7D-07D7-467C-8F02-90C0C175F08D}">
      <dgm:prSet/>
      <dgm:spPr/>
      <dgm:t>
        <a:bodyPr/>
        <a:lstStyle/>
        <a:p>
          <a:endParaRPr lang="fr-FR"/>
        </a:p>
      </dgm:t>
    </dgm:pt>
    <dgm:pt modelId="{A6F7DD3A-E65D-4B29-A526-8D64A6AFD4EC}">
      <dgm:prSet custT="1"/>
      <dgm:spPr>
        <a:solidFill>
          <a:srgbClr val="76F3F6">
            <a:alpha val="89804"/>
          </a:srgbClr>
        </a:solidFill>
      </dgm:spPr>
      <dgm:t>
        <a:bodyPr/>
        <a:lstStyle/>
        <a:p>
          <a:pPr rtl="1"/>
          <a:r>
            <a:rPr lang="ar-SA" sz="2400" b="1" dirty="0" smtClean="0">
              <a:latin typeface="Sakkal Majalla" pitchFamily="2" charset="-78"/>
              <a:cs typeface="Sakkal Majalla" pitchFamily="2" charset="-78"/>
            </a:rPr>
            <a:t>نقص مستلزمات العمل </a:t>
          </a:r>
          <a:r>
            <a:rPr lang="ar-SA" sz="2400" b="1" dirty="0" err="1" smtClean="0">
              <a:latin typeface="Sakkal Majalla" pitchFamily="2" charset="-78"/>
              <a:cs typeface="Sakkal Majalla" pitchFamily="2" charset="-78"/>
            </a:rPr>
            <a:t>المادية </a:t>
          </a:r>
          <a:r>
            <a:rPr lang="ar-SA" sz="2400" b="1" dirty="0" smtClean="0">
              <a:latin typeface="Sakkal Majalla" pitchFamily="2" charset="-78"/>
              <a:cs typeface="Sakkal Majalla" pitchFamily="2" charset="-78"/>
            </a:rPr>
            <a:t>(</a:t>
          </a:r>
          <a:r>
            <a:rPr lang="ar-SA" sz="2400" b="1" dirty="0" err="1" smtClean="0">
              <a:latin typeface="Sakkal Majalla" pitchFamily="2" charset="-78"/>
              <a:cs typeface="Sakkal Majalla" pitchFamily="2" charset="-78"/>
            </a:rPr>
            <a:t>قرطاسية</a:t>
          </a:r>
          <a:r>
            <a:rPr lang="ar-SA" sz="2400" b="1" dirty="0" smtClean="0">
              <a:latin typeface="Sakkal Majalla" pitchFamily="2" charset="-78"/>
              <a:cs typeface="Sakkal Majalla" pitchFamily="2" charset="-78"/>
            </a:rPr>
            <a:t>، تنقلات، </a:t>
          </a:r>
          <a:r>
            <a:rPr lang="ar-SA" sz="2400" b="1" dirty="0" smtClean="0">
              <a:latin typeface="Sakkal Majalla" pitchFamily="2" charset="-78"/>
              <a:cs typeface="Sakkal Majalla" pitchFamily="2" charset="-78"/>
            </a:rPr>
            <a:t>صيانة، تكنولوجيا</a:t>
          </a:r>
          <a:r>
            <a:rPr lang="ar-SA" sz="2400" b="1" dirty="0" smtClean="0">
              <a:latin typeface="Sakkal Majalla" pitchFamily="2" charset="-78"/>
              <a:cs typeface="Sakkal Majalla" pitchFamily="2" charset="-78"/>
            </a:rPr>
            <a:t>) كونها متعددة ولا يوجد موارد ثابتة لتغطيتها.</a:t>
          </a:r>
          <a:endParaRPr lang="fr-FR" sz="2400" b="1" dirty="0">
            <a:latin typeface="Sakkal Majalla" pitchFamily="2" charset="-78"/>
            <a:cs typeface="Sakkal Majalla" pitchFamily="2" charset="-78"/>
          </a:endParaRPr>
        </a:p>
      </dgm:t>
    </dgm:pt>
    <dgm:pt modelId="{6BDA2056-982C-4F4B-B074-0EFF9333FD02}" type="parTrans" cxnId="{3A585CC9-B8FC-48F7-AB90-4AE69F618E94}">
      <dgm:prSet/>
      <dgm:spPr/>
      <dgm:t>
        <a:bodyPr/>
        <a:lstStyle/>
        <a:p>
          <a:endParaRPr lang="fr-FR"/>
        </a:p>
      </dgm:t>
    </dgm:pt>
    <dgm:pt modelId="{8F2D8BEF-6ECE-42F8-9B19-18C30F93FF59}" type="sibTrans" cxnId="{3A585CC9-B8FC-48F7-AB90-4AE69F618E94}">
      <dgm:prSet/>
      <dgm:spPr/>
      <dgm:t>
        <a:bodyPr/>
        <a:lstStyle/>
        <a:p>
          <a:endParaRPr lang="fr-FR"/>
        </a:p>
      </dgm:t>
    </dgm:pt>
    <dgm:pt modelId="{75CB0F20-C3BA-4CEF-99F7-F0C8F6ED7C15}">
      <dgm:prSet phldrT="[Texte]" custT="1"/>
      <dgm:spPr>
        <a:solidFill>
          <a:srgbClr val="76F3F6">
            <a:alpha val="89804"/>
          </a:srgbClr>
        </a:solidFill>
      </dgm:spPr>
      <dgm:t>
        <a:bodyPr/>
        <a:lstStyle/>
        <a:p>
          <a:pPr algn="just" rtl="1"/>
          <a:r>
            <a:rPr lang="ar-SA" sz="2400" b="1" dirty="0" smtClean="0">
              <a:latin typeface="Sakkal Majalla" pitchFamily="2" charset="-78"/>
              <a:cs typeface="Sakkal Majalla" pitchFamily="2" charset="-78"/>
            </a:rPr>
            <a:t>المباني غالباً مستأجرة</a:t>
          </a:r>
          <a:endParaRPr lang="fr-FR" sz="2400" b="1" dirty="0">
            <a:latin typeface="Sakkal Majalla" pitchFamily="2" charset="-78"/>
            <a:cs typeface="Sakkal Majalla" pitchFamily="2" charset="-78"/>
          </a:endParaRPr>
        </a:p>
      </dgm:t>
    </dgm:pt>
    <dgm:pt modelId="{7AADDA90-01CA-4D7F-BE34-B89688002C6E}" type="parTrans" cxnId="{31272D78-3B3A-4082-8F1E-0FF14A3209C0}">
      <dgm:prSet/>
      <dgm:spPr/>
      <dgm:t>
        <a:bodyPr/>
        <a:lstStyle/>
        <a:p>
          <a:endParaRPr lang="fr-FR"/>
        </a:p>
      </dgm:t>
    </dgm:pt>
    <dgm:pt modelId="{E906718F-EA9F-4FCB-9ADF-84DBC3B77E4D}" type="sibTrans" cxnId="{31272D78-3B3A-4082-8F1E-0FF14A3209C0}">
      <dgm:prSet/>
      <dgm:spPr/>
      <dgm:t>
        <a:bodyPr/>
        <a:lstStyle/>
        <a:p>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3157" custScaleY="51367" custLinFactNeighborX="-5035" custLinFactNeighborY="277">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36874" custLinFactNeighborX="2333">
        <dgm:presLayoutVars>
          <dgm:bulletEnabled val="1"/>
        </dgm:presLayoutVars>
      </dgm:prSet>
      <dgm:spPr/>
      <dgm:t>
        <a:bodyPr/>
        <a:lstStyle/>
        <a:p>
          <a:endParaRPr lang="fr-FR"/>
        </a:p>
      </dgm:t>
    </dgm:pt>
  </dgm:ptLst>
  <dgm:cxnLst>
    <dgm:cxn modelId="{E2EACD7C-51CD-4D8F-9B0E-5AEF69B2599F}" srcId="{FCFD7209-6832-43BF-A12A-D44700B7BC31}" destId="{495ECF7E-6996-4F57-B321-766EDF6C561E}" srcOrd="2" destOrd="0" parTransId="{94B6F537-76E6-4344-A031-BB233854970D}" sibTransId="{242CDEE2-4039-4D8E-B93E-A3464C19B99E}"/>
    <dgm:cxn modelId="{CFD49DC6-B0F6-4100-AC7C-93B2EC97ABA8}" type="presOf" srcId="{303E9F5D-E2BE-4180-BC45-A51697D6E8E1}" destId="{0475C3DD-23C6-4340-9C25-51ECBE895990}" srcOrd="0" destOrd="5" presId="urn:microsoft.com/office/officeart/2005/8/layout/vList6"/>
    <dgm:cxn modelId="{4F1571A9-01B6-4225-8B0E-B1FD96FC0A6D}" type="presOf" srcId="{15C1147E-0E1C-4FF2-B189-B8F7271792F3}" destId="{0475C3DD-23C6-4340-9C25-51ECBE895990}" srcOrd="0" destOrd="4" presId="urn:microsoft.com/office/officeart/2005/8/layout/vList6"/>
    <dgm:cxn modelId="{5A4ED99A-FC7F-4B3D-8B9E-1986BD0C0005}" type="presOf" srcId="{FCFD7209-6832-43BF-A12A-D44700B7BC31}" destId="{7BAD3F5F-679D-49DA-B823-58B6015B7CA5}" srcOrd="0" destOrd="0" presId="urn:microsoft.com/office/officeart/2005/8/layout/vList6"/>
    <dgm:cxn modelId="{0AEEEF8D-4FEE-48A9-AF03-33C678189FA9}" srcId="{FCFD7209-6832-43BF-A12A-D44700B7BC31}" destId="{15C1147E-0E1C-4FF2-B189-B8F7271792F3}" srcOrd="4" destOrd="0" parTransId="{E2A9804A-701C-4FDF-A26C-8029E6AAC292}" sibTransId="{C906D936-291A-4F23-BECA-7AC359A68B85}"/>
    <dgm:cxn modelId="{1C2FA15C-E640-4AA4-88C8-1A82872CFCFF}" type="presOf" srcId="{A6F7DD3A-E65D-4B29-A526-8D64A6AFD4EC}" destId="{0475C3DD-23C6-4340-9C25-51ECBE895990}" srcOrd="0" destOrd="6" presId="urn:microsoft.com/office/officeart/2005/8/layout/vList6"/>
    <dgm:cxn modelId="{3A585CC9-B8FC-48F7-AB90-4AE69F618E94}" srcId="{FCFD7209-6832-43BF-A12A-D44700B7BC31}" destId="{A6F7DD3A-E65D-4B29-A526-8D64A6AFD4EC}" srcOrd="6" destOrd="0" parTransId="{6BDA2056-982C-4F4B-B074-0EFF9333FD02}" sibTransId="{8F2D8BEF-6ECE-42F8-9B19-18C30F93FF59}"/>
    <dgm:cxn modelId="{94406F01-95D0-4DEB-8FE0-1E5581FA6DF7}" srcId="{FCFD7209-6832-43BF-A12A-D44700B7BC31}" destId="{B94B8E81-8C2D-4DF8-A57E-038CBE8F76AC}" srcOrd="3" destOrd="0" parTransId="{7A1047AA-F434-4E3D-9AD6-82E561B11BA6}" sibTransId="{A71C3888-6135-4A67-A107-6B33946732C1}"/>
    <dgm:cxn modelId="{565903E9-C36E-45B8-BDFD-601533D7FCB5}" type="presOf" srcId="{B94B8E81-8C2D-4DF8-A57E-038CBE8F76AC}" destId="{0475C3DD-23C6-4340-9C25-51ECBE895990}" srcOrd="0" destOrd="3"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9AAD0FA2-9FD4-40F0-BB7A-6D16186E26E1}" type="presOf" srcId="{2864EA83-A8A5-4628-9C42-39C57054B0EF}" destId="{343DB7E4-DF96-4095-980F-DC81701B1166}" srcOrd="0" destOrd="0" presId="urn:microsoft.com/office/officeart/2005/8/layout/vList6"/>
    <dgm:cxn modelId="{703B1B7D-07D7-467C-8F02-90C0C175F08D}" srcId="{FCFD7209-6832-43BF-A12A-D44700B7BC31}" destId="{303E9F5D-E2BE-4180-BC45-A51697D6E8E1}" srcOrd="5" destOrd="0" parTransId="{9D7CFF66-BB69-43C3-80EA-517A8FFB60A2}" sibTransId="{C75CBB35-ED4D-4D8F-8C6D-7DA0F41BFDC2}"/>
    <dgm:cxn modelId="{4ACF9F46-E54D-498E-BB00-7E4C58DE333D}" type="presOf" srcId="{75CB0F20-C3BA-4CEF-99F7-F0C8F6ED7C15}" destId="{0475C3DD-23C6-4340-9C25-51ECBE895990}" srcOrd="0" destOrd="1" presId="urn:microsoft.com/office/officeart/2005/8/layout/vList6"/>
    <dgm:cxn modelId="{4E56073B-8778-4DA9-9D14-4132E3C2D870}" type="presOf" srcId="{038F9026-5A22-4847-9A90-EBC095EF1ECA}" destId="{0475C3DD-23C6-4340-9C25-51ECBE895990}" srcOrd="0" destOrd="0" presId="urn:microsoft.com/office/officeart/2005/8/layout/vList6"/>
    <dgm:cxn modelId="{EB1C0159-E2F5-494E-B8BD-51FE0C4817C3}" type="presOf" srcId="{495ECF7E-6996-4F57-B321-766EDF6C561E}" destId="{0475C3DD-23C6-4340-9C25-51ECBE895990}" srcOrd="0" destOrd="2" presId="urn:microsoft.com/office/officeart/2005/8/layout/vList6"/>
    <dgm:cxn modelId="{31272D78-3B3A-4082-8F1E-0FF14A3209C0}" srcId="{FCFD7209-6832-43BF-A12A-D44700B7BC31}" destId="{75CB0F20-C3BA-4CEF-99F7-F0C8F6ED7C15}" srcOrd="1" destOrd="0" parTransId="{7AADDA90-01CA-4D7F-BE34-B89688002C6E}" sibTransId="{E906718F-EA9F-4FCB-9ADF-84DBC3B77E4D}"/>
    <dgm:cxn modelId="{6760B59D-595A-4E78-9F0D-3DB4371723C4}" srcId="{2864EA83-A8A5-4628-9C42-39C57054B0EF}" destId="{FCFD7209-6832-43BF-A12A-D44700B7BC31}" srcOrd="0" destOrd="0" parTransId="{265F4713-2988-46D3-B26E-B9AC6AE20A22}" sibTransId="{BCEC1299-AFBF-4A9D-B611-B9A27E0DF9AB}"/>
    <dgm:cxn modelId="{18797F52-5DCD-4822-9EDC-E82E54E2E507}" type="presParOf" srcId="{343DB7E4-DF96-4095-980F-DC81701B1166}" destId="{EA6EB36C-439E-4E2E-AE53-2AF3EDBC9365}" srcOrd="0" destOrd="0" presId="urn:microsoft.com/office/officeart/2005/8/layout/vList6"/>
    <dgm:cxn modelId="{1315BB50-D815-4E0F-8CAA-A4149B4E26CF}" type="presParOf" srcId="{EA6EB36C-439E-4E2E-AE53-2AF3EDBC9365}" destId="{7BAD3F5F-679D-49DA-B823-58B6015B7CA5}" srcOrd="0" destOrd="0" presId="urn:microsoft.com/office/officeart/2005/8/layout/vList6"/>
    <dgm:cxn modelId="{C4155039-50FF-4BA6-848D-24520F58BABF}"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2" qsCatId="simple" csTypeId="urn:microsoft.com/office/officeart/2005/8/colors/accent1_4" csCatId="accent1" phldr="1"/>
      <dgm:spPr/>
      <dgm:t>
        <a:bodyPr/>
        <a:lstStyle/>
        <a:p>
          <a:endParaRPr lang="fr-FR"/>
        </a:p>
      </dgm:t>
    </dgm:pt>
    <dgm:pt modelId="{FCFD7209-6832-43BF-A12A-D44700B7BC31}">
      <dgm:prSet phldrT="[Texte]" custT="1"/>
      <dgm:spPr/>
      <dgm:t>
        <a:bodyPr/>
        <a:lstStyle/>
        <a:p>
          <a:r>
            <a:rPr lang="ar-SA" sz="4000" b="1" dirty="0" smtClean="0">
              <a:latin typeface="Sakkal Majalla" pitchFamily="2" charset="-78"/>
              <a:cs typeface="Sakkal Majalla" pitchFamily="2" charset="-78"/>
            </a:rPr>
            <a:t>المعلومات والتشريعات والعلاقات</a:t>
          </a:r>
          <a:endParaRPr lang="fr-FR" sz="4000" b="1" dirty="0">
            <a:latin typeface="Sakkal Majalla" pitchFamily="2" charset="-78"/>
            <a:cs typeface="Sakkal Majalla" pitchFamily="2" charset="-78"/>
          </a:endParaRPr>
        </a:p>
      </dgm:t>
    </dgm:pt>
    <dgm:pt modelId="{265F4713-2988-46D3-B26E-B9AC6AE20A22}" type="parTrans" cxnId="{6760B59D-595A-4E78-9F0D-3DB4371723C4}">
      <dgm:prSet/>
      <dgm:spPr/>
      <dgm:t>
        <a:bodyPr/>
        <a:lstStyle/>
        <a:p>
          <a:endParaRPr lang="fr-FR" sz="2000"/>
        </a:p>
      </dgm:t>
    </dgm:pt>
    <dgm:pt modelId="{BCEC1299-AFBF-4A9D-B611-B9A27E0DF9AB}" type="sibTrans" cxnId="{6760B59D-595A-4E78-9F0D-3DB4371723C4}">
      <dgm:prSet/>
      <dgm:spPr/>
      <dgm:t>
        <a:bodyPr/>
        <a:lstStyle/>
        <a:p>
          <a:endParaRPr lang="fr-FR" sz="20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تغير الهيئات </a:t>
          </a:r>
          <a:r>
            <a:rPr lang="ar-SA" sz="2000" b="1" dirty="0" err="1" smtClean="0">
              <a:latin typeface="Sakkal Majalla" pitchFamily="2" charset="-78"/>
              <a:cs typeface="Sakkal Majalla" pitchFamily="2" charset="-78"/>
            </a:rPr>
            <a:t>الإدارية.</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endParaRPr lang="fr-FR" sz="2000"/>
        </a:p>
      </dgm:t>
    </dgm:pt>
    <dgm:pt modelId="{6019649D-F21C-410F-9693-8203B97C97CA}" type="sibTrans" cxnId="{11E8E0AB-EB74-473F-A712-4D8A9155925D}">
      <dgm:prSet/>
      <dgm:spPr/>
      <dgm:t>
        <a:bodyPr/>
        <a:lstStyle/>
        <a:p>
          <a:endParaRPr lang="fr-FR" sz="2000"/>
        </a:p>
      </dgm:t>
    </dgm:pt>
    <dgm:pt modelId="{09A06F39-856D-41F8-8196-F8835C1B8324}">
      <dgm:prSet custT="1"/>
      <dgm:spPr/>
      <dgm:t>
        <a:bodyPr/>
        <a:lstStyle/>
        <a:p>
          <a:pPr rtl="1"/>
          <a:r>
            <a:rPr lang="ar-SA" sz="2000" b="1" smtClean="0">
              <a:latin typeface="Sakkal Majalla" pitchFamily="2" charset="-78"/>
              <a:cs typeface="Sakkal Majalla" pitchFamily="2" charset="-78"/>
            </a:rPr>
            <a:t>عدم توفر قنوات الاتصال من خلال وسائل الإعلام المختلفة لتعريف المانحين بالمنظمات أو المشاريع. </a:t>
          </a:r>
          <a:endParaRPr lang="ar-SA" sz="2000" b="1" dirty="0" smtClean="0">
            <a:latin typeface="Sakkal Majalla" pitchFamily="2" charset="-78"/>
            <a:cs typeface="Sakkal Majalla" pitchFamily="2" charset="-78"/>
          </a:endParaRPr>
        </a:p>
      </dgm:t>
    </dgm:pt>
    <dgm:pt modelId="{44F838FE-9135-4B58-9EEF-6503B7B4588E}" type="parTrans" cxnId="{E615F725-32A0-4769-BB92-98142E1DEDB4}">
      <dgm:prSet/>
      <dgm:spPr/>
      <dgm:t>
        <a:bodyPr/>
        <a:lstStyle/>
        <a:p>
          <a:endParaRPr lang="fr-FR" sz="2000"/>
        </a:p>
      </dgm:t>
    </dgm:pt>
    <dgm:pt modelId="{B1ACE3BA-C66D-4ACD-BD49-93CE568E986E}" type="sibTrans" cxnId="{E615F725-32A0-4769-BB92-98142E1DEDB4}">
      <dgm:prSet/>
      <dgm:spPr/>
      <dgm:t>
        <a:bodyPr/>
        <a:lstStyle/>
        <a:p>
          <a:endParaRPr lang="fr-FR" sz="2000"/>
        </a:p>
      </dgm:t>
    </dgm:pt>
    <dgm:pt modelId="{F77BE2C6-7749-4AC4-A971-A2149DADEAC8}">
      <dgm:prSet custT="1"/>
      <dgm:spPr/>
      <dgm:t>
        <a:bodyPr/>
        <a:lstStyle/>
        <a:p>
          <a:pPr rtl="1"/>
          <a:r>
            <a:rPr lang="ar-SA" sz="2000" b="1" dirty="0" smtClean="0">
              <a:latin typeface="Sakkal Majalla" pitchFamily="2" charset="-78"/>
              <a:cs typeface="Sakkal Majalla" pitchFamily="2" charset="-78"/>
            </a:rPr>
            <a:t>عدم إشراك المنظمات </a:t>
          </a:r>
          <a:r>
            <a:rPr lang="ar-SA" sz="2000" b="1" dirty="0" smtClean="0">
              <a:latin typeface="Sakkal Majalla" pitchFamily="2" charset="-78"/>
              <a:cs typeface="Sakkal Majalla" pitchFamily="2" charset="-78"/>
            </a:rPr>
            <a:t>في </a:t>
          </a:r>
          <a:r>
            <a:rPr lang="ar-SA" sz="2000" b="1" dirty="0" smtClean="0">
              <a:latin typeface="Sakkal Majalla" pitchFamily="2" charset="-78"/>
              <a:cs typeface="Sakkal Majalla" pitchFamily="2" charset="-78"/>
            </a:rPr>
            <a:t>صياغة </a:t>
          </a:r>
          <a:r>
            <a:rPr lang="ar-SA" sz="2000" b="1" dirty="0" err="1" smtClean="0">
              <a:latin typeface="Sakkal Majalla" pitchFamily="2" charset="-78"/>
              <a:cs typeface="Sakkal Majalla" pitchFamily="2" charset="-78"/>
            </a:rPr>
            <a:t>القوانين.</a:t>
          </a:r>
          <a:r>
            <a:rPr lang="ar-SA" sz="2000" b="1" dirty="0" smtClean="0">
              <a:latin typeface="Sakkal Majalla" pitchFamily="2" charset="-78"/>
              <a:cs typeface="Sakkal Majalla" pitchFamily="2" charset="-78"/>
            </a:rPr>
            <a:t> </a:t>
          </a:r>
        </a:p>
      </dgm:t>
    </dgm:pt>
    <dgm:pt modelId="{9A46C315-1E42-4C4C-8C5F-AA93B4CD9C87}" type="parTrans" cxnId="{39135113-3DC4-4B16-8703-F730F814C2F3}">
      <dgm:prSet/>
      <dgm:spPr/>
      <dgm:t>
        <a:bodyPr/>
        <a:lstStyle/>
        <a:p>
          <a:endParaRPr lang="fr-FR" sz="2000"/>
        </a:p>
      </dgm:t>
    </dgm:pt>
    <dgm:pt modelId="{400884F4-F261-4DD7-94B6-D764F00D2328}" type="sibTrans" cxnId="{39135113-3DC4-4B16-8703-F730F814C2F3}">
      <dgm:prSet/>
      <dgm:spPr/>
      <dgm:t>
        <a:bodyPr/>
        <a:lstStyle/>
        <a:p>
          <a:endParaRPr lang="fr-FR" sz="2000"/>
        </a:p>
      </dgm:t>
    </dgm:pt>
    <dgm:pt modelId="{0A5A71B8-3F54-4B97-B651-EB399F869BCC}">
      <dgm:prSet custT="1"/>
      <dgm:spPr/>
      <dgm:t>
        <a:bodyPr/>
        <a:lstStyle/>
        <a:p>
          <a:pPr rtl="1"/>
          <a:r>
            <a:rPr lang="ar-SA" sz="2000" b="1" smtClean="0">
              <a:latin typeface="Sakkal Majalla" pitchFamily="2" charset="-78"/>
              <a:cs typeface="Sakkal Majalla" pitchFamily="2" charset="-78"/>
            </a:rPr>
            <a:t>ضرورة تعديل القوانين بما يلائم المرحلة الحالية. </a:t>
          </a:r>
          <a:endParaRPr lang="ar-SA" sz="2000" b="1" dirty="0" smtClean="0">
            <a:latin typeface="Sakkal Majalla" pitchFamily="2" charset="-78"/>
            <a:cs typeface="Sakkal Majalla" pitchFamily="2" charset="-78"/>
          </a:endParaRPr>
        </a:p>
      </dgm:t>
    </dgm:pt>
    <dgm:pt modelId="{037FEA97-9E5B-4875-BFE2-516C04E94D00}" type="parTrans" cxnId="{06DC410A-24CF-40F6-B497-93CDEF80882A}">
      <dgm:prSet/>
      <dgm:spPr/>
      <dgm:t>
        <a:bodyPr/>
        <a:lstStyle/>
        <a:p>
          <a:endParaRPr lang="fr-FR" sz="2000"/>
        </a:p>
      </dgm:t>
    </dgm:pt>
    <dgm:pt modelId="{F4D27611-712D-4454-BDFB-5A7810937F51}" type="sibTrans" cxnId="{06DC410A-24CF-40F6-B497-93CDEF80882A}">
      <dgm:prSet/>
      <dgm:spPr/>
      <dgm:t>
        <a:bodyPr/>
        <a:lstStyle/>
        <a:p>
          <a:endParaRPr lang="fr-FR" sz="2000"/>
        </a:p>
      </dgm:t>
    </dgm:pt>
    <dgm:pt modelId="{D39B24F4-A08D-4AE9-A906-7F9D7F1E5C79}">
      <dgm:prSet custT="1"/>
      <dgm:spPr/>
      <dgm:t>
        <a:bodyPr/>
        <a:lstStyle/>
        <a:p>
          <a:pPr rtl="1"/>
          <a:r>
            <a:rPr lang="ar-SA" sz="2000" b="1" dirty="0" smtClean="0">
              <a:latin typeface="Sakkal Majalla" pitchFamily="2" charset="-78"/>
              <a:cs typeface="Sakkal Majalla" pitchFamily="2" charset="-78"/>
            </a:rPr>
            <a:t>يوجد تعدد </a:t>
          </a:r>
          <a:r>
            <a:rPr lang="ar-SA" sz="2000" b="1" dirty="0" smtClean="0">
              <a:latin typeface="Sakkal Majalla" pitchFamily="2" charset="-78"/>
              <a:cs typeface="Sakkal Majalla" pitchFamily="2" charset="-78"/>
            </a:rPr>
            <a:t>في مصادر </a:t>
          </a:r>
          <a:r>
            <a:rPr lang="ar-SA" sz="2000" b="1" dirty="0" smtClean="0">
              <a:latin typeface="Sakkal Majalla" pitchFamily="2" charset="-78"/>
              <a:cs typeface="Sakkal Majalla" pitchFamily="2" charset="-78"/>
            </a:rPr>
            <a:t>المعلومات وغياب للشفافية </a:t>
          </a:r>
          <a:r>
            <a:rPr lang="ar-SA" sz="2000" b="1" dirty="0" err="1" smtClean="0">
              <a:latin typeface="Sakkal Majalla" pitchFamily="2" charset="-78"/>
              <a:cs typeface="Sakkal Majalla" pitchFamily="2" charset="-78"/>
            </a:rPr>
            <a:t>أحيانا.</a:t>
          </a:r>
          <a:r>
            <a:rPr lang="ar-SA" sz="2000" b="1" dirty="0" smtClean="0">
              <a:latin typeface="Sakkal Majalla" pitchFamily="2" charset="-78"/>
              <a:cs typeface="Sakkal Majalla" pitchFamily="2" charset="-78"/>
            </a:rPr>
            <a:t> </a:t>
          </a:r>
        </a:p>
      </dgm:t>
    </dgm:pt>
    <dgm:pt modelId="{B65E7C2C-C79E-4803-8E46-7A41BFFF7EC9}" type="parTrans" cxnId="{A5333300-78E5-4E5D-B8B4-C4A4A88264E8}">
      <dgm:prSet/>
      <dgm:spPr/>
      <dgm:t>
        <a:bodyPr/>
        <a:lstStyle/>
        <a:p>
          <a:endParaRPr lang="fr-FR" sz="2000"/>
        </a:p>
      </dgm:t>
    </dgm:pt>
    <dgm:pt modelId="{F66145EC-BA1E-4999-A23F-0CFC8428F627}" type="sibTrans" cxnId="{A5333300-78E5-4E5D-B8B4-C4A4A88264E8}">
      <dgm:prSet/>
      <dgm:spPr/>
      <dgm:t>
        <a:bodyPr/>
        <a:lstStyle/>
        <a:p>
          <a:endParaRPr lang="fr-FR" sz="2000"/>
        </a:p>
      </dgm:t>
    </dgm:pt>
    <dgm:pt modelId="{5545526E-9947-4961-B053-4B80AA96D925}">
      <dgm:prSet custT="1"/>
      <dgm:spPr/>
      <dgm:t>
        <a:bodyPr/>
        <a:lstStyle/>
        <a:p>
          <a:pPr rtl="1"/>
          <a:r>
            <a:rPr lang="ar-SA" sz="2000" b="1" dirty="0" smtClean="0">
              <a:latin typeface="Sakkal Majalla" pitchFamily="2" charset="-78"/>
              <a:cs typeface="Sakkal Majalla" pitchFamily="2" charset="-78"/>
            </a:rPr>
            <a:t>توفر </a:t>
          </a:r>
          <a:r>
            <a:rPr lang="ar-SA" sz="2000" b="1" dirty="0" smtClean="0">
              <a:latin typeface="Sakkal Majalla" pitchFamily="2" charset="-78"/>
              <a:cs typeface="Sakkal Majalla" pitchFamily="2" charset="-78"/>
            </a:rPr>
            <a:t>المعلومات يتطلب البحث والاستقصاء والزيارات الميدانية وهذا مكلف </a:t>
          </a:r>
          <a:r>
            <a:rPr lang="ar-SA" sz="2000" b="1" dirty="0" err="1" smtClean="0">
              <a:latin typeface="Sakkal Majalla" pitchFamily="2" charset="-78"/>
              <a:cs typeface="Sakkal Majalla" pitchFamily="2" charset="-78"/>
            </a:rPr>
            <a:t>ماليا.</a:t>
          </a:r>
          <a:r>
            <a:rPr lang="ar-SA" sz="2000" b="1" dirty="0" smtClean="0">
              <a:latin typeface="Sakkal Majalla" pitchFamily="2" charset="-78"/>
              <a:cs typeface="Sakkal Majalla" pitchFamily="2" charset="-78"/>
            </a:rPr>
            <a:t> </a:t>
          </a:r>
        </a:p>
      </dgm:t>
    </dgm:pt>
    <dgm:pt modelId="{73423431-7D4A-4E16-A6C9-058AE884EA97}" type="parTrans" cxnId="{2E21A2D7-A86A-4A71-AB9A-7DB2AC5718BD}">
      <dgm:prSet/>
      <dgm:spPr/>
      <dgm:t>
        <a:bodyPr/>
        <a:lstStyle/>
        <a:p>
          <a:endParaRPr lang="fr-FR" sz="2000"/>
        </a:p>
      </dgm:t>
    </dgm:pt>
    <dgm:pt modelId="{0020D8C9-3382-417F-9E9A-C62E890BDDCC}" type="sibTrans" cxnId="{2E21A2D7-A86A-4A71-AB9A-7DB2AC5718BD}">
      <dgm:prSet/>
      <dgm:spPr/>
      <dgm:t>
        <a:bodyPr/>
        <a:lstStyle/>
        <a:p>
          <a:endParaRPr lang="fr-FR" sz="2000"/>
        </a:p>
      </dgm:t>
    </dgm:pt>
    <dgm:pt modelId="{87BA42F3-27FC-45B9-9464-D32CA3EA60D9}">
      <dgm:prSet custT="1"/>
      <dgm:spPr/>
      <dgm:t>
        <a:bodyPr/>
        <a:lstStyle/>
        <a:p>
          <a:pPr rtl="1"/>
          <a:r>
            <a:rPr lang="ar-SA" sz="2000" b="1" dirty="0" smtClean="0">
              <a:latin typeface="Sakkal Majalla" pitchFamily="2" charset="-78"/>
              <a:cs typeface="Sakkal Majalla" pitchFamily="2" charset="-78"/>
            </a:rPr>
            <a:t>المعلومات متغيرة بشكل سريع كون واقع عمل المنظمات </a:t>
          </a:r>
          <a:r>
            <a:rPr lang="ar-SA" sz="2000" b="1" dirty="0" smtClean="0">
              <a:latin typeface="Sakkal Majalla" pitchFamily="2" charset="-78"/>
              <a:cs typeface="Sakkal Majalla" pitchFamily="2" charset="-78"/>
            </a:rPr>
            <a:t>غير </a:t>
          </a:r>
          <a:r>
            <a:rPr lang="ar-SA" sz="2000" b="1" dirty="0" smtClean="0">
              <a:latin typeface="Sakkal Majalla" pitchFamily="2" charset="-78"/>
              <a:cs typeface="Sakkal Majalla" pitchFamily="2" charset="-78"/>
            </a:rPr>
            <a:t>الحكومية يرتبط بحاجات الأفراد في المجتمع </a:t>
          </a:r>
        </a:p>
      </dgm:t>
    </dgm:pt>
    <dgm:pt modelId="{9EFD18FD-C5C7-4104-9C6B-B3EBCA994A5D}" type="parTrans" cxnId="{DE825C38-A6B1-4DFA-A516-8BEED9ED2A32}">
      <dgm:prSet/>
      <dgm:spPr/>
      <dgm:t>
        <a:bodyPr/>
        <a:lstStyle/>
        <a:p>
          <a:endParaRPr lang="fr-FR" sz="2000"/>
        </a:p>
      </dgm:t>
    </dgm:pt>
    <dgm:pt modelId="{B22E8BDD-67DA-43E8-9284-EF1F749F0837}" type="sibTrans" cxnId="{DE825C38-A6B1-4DFA-A516-8BEED9ED2A32}">
      <dgm:prSet/>
      <dgm:spPr/>
      <dgm:t>
        <a:bodyPr/>
        <a:lstStyle/>
        <a:p>
          <a:endParaRPr lang="fr-FR" sz="2000"/>
        </a:p>
      </dgm:t>
    </dgm:pt>
    <dgm:pt modelId="{65F8116A-7219-4914-847F-152E02F295AF}">
      <dgm:prSet custT="1"/>
      <dgm:spPr/>
      <dgm:t>
        <a:bodyPr/>
        <a:lstStyle/>
        <a:p>
          <a:pPr rtl="1"/>
          <a:r>
            <a:rPr lang="ar-SA" sz="2000" b="1" smtClean="0">
              <a:latin typeface="Sakkal Majalla" pitchFamily="2" charset="-78"/>
              <a:cs typeface="Sakkal Majalla" pitchFamily="2" charset="-78"/>
            </a:rPr>
            <a:t>التشريعات تعتبر أحد معيقات العمل أحياناً. </a:t>
          </a:r>
          <a:endParaRPr lang="ar-SA" sz="2000" b="1" dirty="0" smtClean="0">
            <a:latin typeface="Sakkal Majalla" pitchFamily="2" charset="-78"/>
            <a:cs typeface="Sakkal Majalla" pitchFamily="2" charset="-78"/>
          </a:endParaRPr>
        </a:p>
      </dgm:t>
    </dgm:pt>
    <dgm:pt modelId="{733257F3-C5DF-4245-AAA4-12FBB1446B75}" type="parTrans" cxnId="{C53C7A1C-A268-4CAB-937C-2FCD79E24FDA}">
      <dgm:prSet/>
      <dgm:spPr/>
      <dgm:t>
        <a:bodyPr/>
        <a:lstStyle/>
        <a:p>
          <a:endParaRPr lang="fr-FR" sz="2000"/>
        </a:p>
      </dgm:t>
    </dgm:pt>
    <dgm:pt modelId="{C1C20056-F3BE-4374-A29C-88346B975B51}" type="sibTrans" cxnId="{C53C7A1C-A268-4CAB-937C-2FCD79E24FDA}">
      <dgm:prSet/>
      <dgm:spPr/>
      <dgm:t>
        <a:bodyPr/>
        <a:lstStyle/>
        <a:p>
          <a:endParaRPr lang="fr-FR" sz="2000"/>
        </a:p>
      </dgm:t>
    </dgm:pt>
    <dgm:pt modelId="{80A677CA-9F0D-4694-A8FF-46FBF174B6E4}">
      <dgm:prSet custT="1"/>
      <dgm:spPr/>
      <dgm:t>
        <a:bodyPr/>
        <a:lstStyle/>
        <a:p>
          <a:pPr rtl="1"/>
          <a:r>
            <a:rPr lang="ar-SA" sz="2000" b="1" smtClean="0">
              <a:latin typeface="Sakkal Majalla" pitchFamily="2" charset="-78"/>
              <a:cs typeface="Sakkal Majalla" pitchFamily="2" charset="-78"/>
            </a:rPr>
            <a:t>العلاقة مع الأجهزة الحكومية يشوبها الروتين وغياب الثقة المتبادلة. </a:t>
          </a:r>
          <a:endParaRPr lang="ar-SA" sz="2000" b="1" dirty="0" smtClean="0">
            <a:latin typeface="Sakkal Majalla" pitchFamily="2" charset="-78"/>
            <a:cs typeface="Sakkal Majalla" pitchFamily="2" charset="-78"/>
          </a:endParaRPr>
        </a:p>
      </dgm:t>
    </dgm:pt>
    <dgm:pt modelId="{D4E22CC6-99FD-40D3-B214-89A195146C22}" type="parTrans" cxnId="{71DA2B72-522B-4D3B-A977-D37A806986E0}">
      <dgm:prSet/>
      <dgm:spPr/>
      <dgm:t>
        <a:bodyPr/>
        <a:lstStyle/>
        <a:p>
          <a:endParaRPr lang="fr-FR" sz="2000"/>
        </a:p>
      </dgm:t>
    </dgm:pt>
    <dgm:pt modelId="{BA4469E8-DCCB-4C29-818C-287709D101C0}" type="sibTrans" cxnId="{71DA2B72-522B-4D3B-A977-D37A806986E0}">
      <dgm:prSet/>
      <dgm:spPr/>
      <dgm:t>
        <a:bodyPr/>
        <a:lstStyle/>
        <a:p>
          <a:endParaRPr lang="fr-FR" sz="2000"/>
        </a:p>
      </dgm:t>
    </dgm:pt>
    <dgm:pt modelId="{60BDF013-7AB4-40C4-9BD7-BB60A7F863DF}">
      <dgm:prSet custT="1"/>
      <dgm:spPr/>
      <dgm:t>
        <a:bodyPr/>
        <a:lstStyle/>
        <a:p>
          <a:pPr rtl="1"/>
          <a:r>
            <a:rPr lang="ar-SA" sz="2000" b="1" smtClean="0">
              <a:latin typeface="Sakkal Majalla" pitchFamily="2" charset="-78"/>
              <a:cs typeface="Sakkal Majalla" pitchFamily="2" charset="-78"/>
            </a:rPr>
            <a:t>العلاقة مع المنظمات غير الحكومية الأخرى ضعيفة. </a:t>
          </a:r>
          <a:endParaRPr lang="ar-SA" sz="2000" b="1" dirty="0" smtClean="0">
            <a:latin typeface="Sakkal Majalla" pitchFamily="2" charset="-78"/>
            <a:cs typeface="Sakkal Majalla" pitchFamily="2" charset="-78"/>
          </a:endParaRPr>
        </a:p>
      </dgm:t>
    </dgm:pt>
    <dgm:pt modelId="{3A345D9D-B9DD-4C0F-97F7-564CF54088EF}" type="parTrans" cxnId="{91772992-3B9A-4CE4-8EC4-74E961B5778B}">
      <dgm:prSet/>
      <dgm:spPr/>
      <dgm:t>
        <a:bodyPr/>
        <a:lstStyle/>
        <a:p>
          <a:endParaRPr lang="fr-FR" sz="2000"/>
        </a:p>
      </dgm:t>
    </dgm:pt>
    <dgm:pt modelId="{C32B10AF-A130-4C94-84DC-8468E2B2FBC8}" type="sibTrans" cxnId="{91772992-3B9A-4CE4-8EC4-74E961B5778B}">
      <dgm:prSet/>
      <dgm:spPr/>
      <dgm:t>
        <a:bodyPr/>
        <a:lstStyle/>
        <a:p>
          <a:endParaRPr lang="fr-FR" sz="2000"/>
        </a:p>
      </dgm:t>
    </dgm:pt>
    <dgm:pt modelId="{AA3DC32A-3077-408F-BB19-0BD23D42C4D7}">
      <dgm:prSet custT="1"/>
      <dgm:spPr/>
      <dgm:t>
        <a:bodyPr/>
        <a:lstStyle/>
        <a:p>
          <a:pPr rtl="1"/>
          <a:r>
            <a:rPr lang="ar-SA" sz="2000" b="1" dirty="0" smtClean="0">
              <a:latin typeface="Sakkal Majalla" pitchFamily="2" charset="-78"/>
              <a:cs typeface="Sakkal Majalla" pitchFamily="2" charset="-78"/>
            </a:rPr>
            <a:t>الشراكة مع الحكومة ما زالت </a:t>
          </a:r>
          <a:r>
            <a:rPr lang="ar-SA" sz="2000" b="1" dirty="0" smtClean="0">
              <a:latin typeface="Sakkal Majalla" pitchFamily="2" charset="-78"/>
              <a:cs typeface="Sakkal Majalla" pitchFamily="2" charset="-78"/>
            </a:rPr>
            <a:t>في بداياتها </a:t>
          </a:r>
          <a:r>
            <a:rPr lang="ar-SA" sz="2000" b="1" dirty="0" smtClean="0">
              <a:latin typeface="Sakkal Majalla" pitchFamily="2" charset="-78"/>
              <a:cs typeface="Sakkal Majalla" pitchFamily="2" charset="-78"/>
            </a:rPr>
            <a:t>وتحتاج إلى جهود </a:t>
          </a:r>
          <a:r>
            <a:rPr lang="ar-SA" sz="2000" b="1" dirty="0" err="1" smtClean="0">
              <a:latin typeface="Sakkal Majalla" pitchFamily="2" charset="-78"/>
              <a:cs typeface="Sakkal Majalla" pitchFamily="2" charset="-78"/>
            </a:rPr>
            <a:t>إضافية.</a:t>
          </a:r>
          <a:r>
            <a:rPr lang="ar-SA" sz="2000" b="1" dirty="0" smtClean="0">
              <a:latin typeface="Sakkal Majalla" pitchFamily="2" charset="-78"/>
              <a:cs typeface="Sakkal Majalla" pitchFamily="2" charset="-78"/>
            </a:rPr>
            <a:t> </a:t>
          </a:r>
        </a:p>
      </dgm:t>
    </dgm:pt>
    <dgm:pt modelId="{477D6421-839C-449C-8704-2E58FF0AA277}" type="parTrans" cxnId="{54148210-D0BB-4FEA-9E0F-D21098AF5B18}">
      <dgm:prSet/>
      <dgm:spPr/>
      <dgm:t>
        <a:bodyPr/>
        <a:lstStyle/>
        <a:p>
          <a:endParaRPr lang="fr-FR" sz="2000"/>
        </a:p>
      </dgm:t>
    </dgm:pt>
    <dgm:pt modelId="{54D55A8D-C7D8-4171-947A-0BA8B9F33218}" type="sibTrans" cxnId="{54148210-D0BB-4FEA-9E0F-D21098AF5B18}">
      <dgm:prSet/>
      <dgm:spPr/>
      <dgm:t>
        <a:bodyPr/>
        <a:lstStyle/>
        <a:p>
          <a:endParaRPr lang="fr-FR" sz="2000"/>
        </a:p>
      </dgm:t>
    </dgm:pt>
    <dgm:pt modelId="{7ED135BA-9464-4A52-B7EB-92CCFCE8D7B0}">
      <dgm:prSet custT="1"/>
      <dgm:spPr/>
      <dgm:t>
        <a:bodyPr/>
        <a:lstStyle/>
        <a:p>
          <a:pPr rtl="1"/>
          <a:r>
            <a:rPr lang="ar-SA" sz="2000" b="1" dirty="0" smtClean="0">
              <a:latin typeface="Sakkal Majalla" pitchFamily="2" charset="-78"/>
              <a:cs typeface="Sakkal Majalla" pitchFamily="2" charset="-78"/>
            </a:rPr>
            <a:t>دعم القطاع </a:t>
          </a:r>
          <a:r>
            <a:rPr lang="ar-SA" sz="2000" b="1" dirty="0" smtClean="0">
              <a:latin typeface="Sakkal Majalla" pitchFamily="2" charset="-78"/>
              <a:cs typeface="Sakkal Majalla" pitchFamily="2" charset="-78"/>
            </a:rPr>
            <a:t>الخاص </a:t>
          </a:r>
          <a:r>
            <a:rPr lang="ar-SA" sz="2000" b="1" dirty="0" smtClean="0">
              <a:latin typeface="Sakkal Majalla" pitchFamily="2" charset="-78"/>
              <a:cs typeface="Sakkal Majalla" pitchFamily="2" charset="-78"/>
            </a:rPr>
            <a:t>قليل ومشاركته محدودة.</a:t>
          </a:r>
        </a:p>
      </dgm:t>
    </dgm:pt>
    <dgm:pt modelId="{A8528894-9FFE-4652-9D72-6DC2781F241F}" type="parTrans" cxnId="{FF1991ED-DFA2-4B41-BAE8-9E898928571C}">
      <dgm:prSet/>
      <dgm:spPr/>
      <dgm:t>
        <a:bodyPr/>
        <a:lstStyle/>
        <a:p>
          <a:endParaRPr lang="fr-FR" sz="2000"/>
        </a:p>
      </dgm:t>
    </dgm:pt>
    <dgm:pt modelId="{7213FFA5-5DB2-428E-AAC2-0C16856EF944}" type="sibTrans" cxnId="{FF1991ED-DFA2-4B41-BAE8-9E898928571C}">
      <dgm:prSet/>
      <dgm:spPr/>
      <dgm:t>
        <a:bodyPr/>
        <a:lstStyle/>
        <a:p>
          <a:endParaRPr lang="fr-FR" sz="2000"/>
        </a:p>
      </dgm:t>
    </dgm:pt>
    <dgm:pt modelId="{59EC2C90-09B2-47CE-BC0F-00FB0492127D}">
      <dgm:prSet custT="1"/>
      <dgm:spPr/>
      <dgm:t>
        <a:bodyPr/>
        <a:lstStyle/>
        <a:p>
          <a:pPr rtl="1"/>
          <a:r>
            <a:rPr lang="ar-SA" sz="2000" b="1" dirty="0" smtClean="0">
              <a:latin typeface="Sakkal Majalla" pitchFamily="2" charset="-78"/>
              <a:cs typeface="Sakkal Majalla" pitchFamily="2" charset="-78"/>
            </a:rPr>
            <a:t>وجود الخلافات العشائرية أحياناً.</a:t>
          </a:r>
          <a:endParaRPr lang="fr-FR" sz="2000" b="1" dirty="0">
            <a:latin typeface="Sakkal Majalla" pitchFamily="2" charset="-78"/>
            <a:cs typeface="Sakkal Majalla" pitchFamily="2" charset="-78"/>
          </a:endParaRPr>
        </a:p>
      </dgm:t>
    </dgm:pt>
    <dgm:pt modelId="{630D887F-50A5-4381-A361-F50550620333}" type="parTrans" cxnId="{2E422348-118D-40B3-9C23-7500ACDCEC1E}">
      <dgm:prSet/>
      <dgm:spPr/>
      <dgm:t>
        <a:bodyPr/>
        <a:lstStyle/>
        <a:p>
          <a:endParaRPr lang="fr-FR" sz="2000"/>
        </a:p>
      </dgm:t>
    </dgm:pt>
    <dgm:pt modelId="{03FFA22E-B217-4945-802F-4F4692F38FCB}" type="sibTrans" cxnId="{2E422348-118D-40B3-9C23-7500ACDCEC1E}">
      <dgm:prSet/>
      <dgm:spPr/>
      <dgm:t>
        <a:bodyPr/>
        <a:lstStyle/>
        <a:p>
          <a:endParaRPr lang="fr-FR" sz="2000"/>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76074" custScaleY="62786" custLinFactNeighborX="-5035" custLinFactNeighborY="277">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82029" custScaleY="100196">
        <dgm:presLayoutVars>
          <dgm:bulletEnabled val="1"/>
        </dgm:presLayoutVars>
      </dgm:prSet>
      <dgm:spPr/>
      <dgm:t>
        <a:bodyPr/>
        <a:lstStyle/>
        <a:p>
          <a:endParaRPr lang="fr-FR"/>
        </a:p>
      </dgm:t>
    </dgm:pt>
  </dgm:ptLst>
  <dgm:cxnLst>
    <dgm:cxn modelId="{7E8E3FA9-FF65-4FCD-A9B6-5909A683220C}" type="presOf" srcId="{AA3DC32A-3077-408F-BB19-0BD23D42C4D7}" destId="{0475C3DD-23C6-4340-9C25-51ECBE895990}" srcOrd="0" destOrd="10" presId="urn:microsoft.com/office/officeart/2005/8/layout/vList6"/>
    <dgm:cxn modelId="{B0F05346-FD76-4A78-A8E6-20BD7F935C3C}" type="presOf" srcId="{0A5A71B8-3F54-4B97-B651-EB399F869BCC}" destId="{0475C3DD-23C6-4340-9C25-51ECBE895990}" srcOrd="0" destOrd="3" presId="urn:microsoft.com/office/officeart/2005/8/layout/vList6"/>
    <dgm:cxn modelId="{06DC410A-24CF-40F6-B497-93CDEF80882A}" srcId="{FCFD7209-6832-43BF-A12A-D44700B7BC31}" destId="{0A5A71B8-3F54-4B97-B651-EB399F869BCC}" srcOrd="3" destOrd="0" parTransId="{037FEA97-9E5B-4875-BFE2-516C04E94D00}" sibTransId="{F4D27611-712D-4454-BDFB-5A7810937F51}"/>
    <dgm:cxn modelId="{CE49A34C-CB28-4B6F-9EA4-55BFB2DF2554}" type="presOf" srcId="{D39B24F4-A08D-4AE9-A906-7F9D7F1E5C79}" destId="{0475C3DD-23C6-4340-9C25-51ECBE895990}" srcOrd="0" destOrd="4" presId="urn:microsoft.com/office/officeart/2005/8/layout/vList6"/>
    <dgm:cxn modelId="{71DA2B72-522B-4D3B-A977-D37A806986E0}" srcId="{FCFD7209-6832-43BF-A12A-D44700B7BC31}" destId="{80A677CA-9F0D-4694-A8FF-46FBF174B6E4}" srcOrd="8" destOrd="0" parTransId="{D4E22CC6-99FD-40D3-B214-89A195146C22}" sibTransId="{BA4469E8-DCCB-4C29-818C-287709D101C0}"/>
    <dgm:cxn modelId="{D716090E-E5B2-44EF-8D49-FF11DE15FBEF}" type="presOf" srcId="{65F8116A-7219-4914-847F-152E02F295AF}" destId="{0475C3DD-23C6-4340-9C25-51ECBE895990}" srcOrd="0" destOrd="7" presId="urn:microsoft.com/office/officeart/2005/8/layout/vList6"/>
    <dgm:cxn modelId="{E615F725-32A0-4769-BB92-98142E1DEDB4}" srcId="{FCFD7209-6832-43BF-A12A-D44700B7BC31}" destId="{09A06F39-856D-41F8-8196-F8835C1B8324}" srcOrd="1" destOrd="0" parTransId="{44F838FE-9135-4B58-9EEF-6503B7B4588E}" sibTransId="{B1ACE3BA-C66D-4ACD-BD49-93CE568E986E}"/>
    <dgm:cxn modelId="{E209FE2B-9C11-4CCD-B6B8-4A0E68A227AE}" type="presOf" srcId="{038F9026-5A22-4847-9A90-EBC095EF1ECA}" destId="{0475C3DD-23C6-4340-9C25-51ECBE895990}" srcOrd="0" destOrd="0" presId="urn:microsoft.com/office/officeart/2005/8/layout/vList6"/>
    <dgm:cxn modelId="{2E21A2D7-A86A-4A71-AB9A-7DB2AC5718BD}" srcId="{FCFD7209-6832-43BF-A12A-D44700B7BC31}" destId="{5545526E-9947-4961-B053-4B80AA96D925}" srcOrd="5" destOrd="0" parTransId="{73423431-7D4A-4E16-A6C9-058AE884EA97}" sibTransId="{0020D8C9-3382-417F-9E9A-C62E890BDDCC}"/>
    <dgm:cxn modelId="{E8987257-755E-4EEE-9782-FA61858466EE}" type="presOf" srcId="{7ED135BA-9464-4A52-B7EB-92CCFCE8D7B0}" destId="{0475C3DD-23C6-4340-9C25-51ECBE895990}" srcOrd="0" destOrd="11" presId="urn:microsoft.com/office/officeart/2005/8/layout/vList6"/>
    <dgm:cxn modelId="{A5333300-78E5-4E5D-B8B4-C4A4A88264E8}" srcId="{FCFD7209-6832-43BF-A12A-D44700B7BC31}" destId="{D39B24F4-A08D-4AE9-A906-7F9D7F1E5C79}" srcOrd="4" destOrd="0" parTransId="{B65E7C2C-C79E-4803-8E46-7A41BFFF7EC9}" sibTransId="{F66145EC-BA1E-4999-A23F-0CFC8428F627}"/>
    <dgm:cxn modelId="{2E422348-118D-40B3-9C23-7500ACDCEC1E}" srcId="{FCFD7209-6832-43BF-A12A-D44700B7BC31}" destId="{59EC2C90-09B2-47CE-BC0F-00FB0492127D}" srcOrd="12" destOrd="0" parTransId="{630D887F-50A5-4381-A361-F50550620333}" sibTransId="{03FFA22E-B217-4945-802F-4F4692F38FCB}"/>
    <dgm:cxn modelId="{B320BBC1-6D13-497A-9593-408A83258217}" type="presOf" srcId="{F77BE2C6-7749-4AC4-A971-A2149DADEAC8}" destId="{0475C3DD-23C6-4340-9C25-51ECBE895990}" srcOrd="0" destOrd="2"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6760B59D-595A-4E78-9F0D-3DB4371723C4}" srcId="{2864EA83-A8A5-4628-9C42-39C57054B0EF}" destId="{FCFD7209-6832-43BF-A12A-D44700B7BC31}" srcOrd="0" destOrd="0" parTransId="{265F4713-2988-46D3-B26E-B9AC6AE20A22}" sibTransId="{BCEC1299-AFBF-4A9D-B611-B9A27E0DF9AB}"/>
    <dgm:cxn modelId="{716F2700-5371-46B2-A3B4-25E6FA416E05}" type="presOf" srcId="{09A06F39-856D-41F8-8196-F8835C1B8324}" destId="{0475C3DD-23C6-4340-9C25-51ECBE895990}" srcOrd="0" destOrd="1" presId="urn:microsoft.com/office/officeart/2005/8/layout/vList6"/>
    <dgm:cxn modelId="{91772992-3B9A-4CE4-8EC4-74E961B5778B}" srcId="{FCFD7209-6832-43BF-A12A-D44700B7BC31}" destId="{60BDF013-7AB4-40C4-9BD7-BB60A7F863DF}" srcOrd="9" destOrd="0" parTransId="{3A345D9D-B9DD-4C0F-97F7-564CF54088EF}" sibTransId="{C32B10AF-A130-4C94-84DC-8468E2B2FBC8}"/>
    <dgm:cxn modelId="{0321CE15-163B-493C-BDAA-A73083164326}" type="presOf" srcId="{80A677CA-9F0D-4694-A8FF-46FBF174B6E4}" destId="{0475C3DD-23C6-4340-9C25-51ECBE895990}" srcOrd="0" destOrd="8" presId="urn:microsoft.com/office/officeart/2005/8/layout/vList6"/>
    <dgm:cxn modelId="{DE825C38-A6B1-4DFA-A516-8BEED9ED2A32}" srcId="{FCFD7209-6832-43BF-A12A-D44700B7BC31}" destId="{87BA42F3-27FC-45B9-9464-D32CA3EA60D9}" srcOrd="6" destOrd="0" parTransId="{9EFD18FD-C5C7-4104-9C6B-B3EBCA994A5D}" sibTransId="{B22E8BDD-67DA-43E8-9284-EF1F749F0837}"/>
    <dgm:cxn modelId="{0A4954FB-AC5B-4B48-9F12-8ECD3DE0CE6B}" type="presOf" srcId="{2864EA83-A8A5-4628-9C42-39C57054B0EF}" destId="{343DB7E4-DF96-4095-980F-DC81701B1166}" srcOrd="0" destOrd="0" presId="urn:microsoft.com/office/officeart/2005/8/layout/vList6"/>
    <dgm:cxn modelId="{D1D41CA8-CFC3-459F-8A53-B9274AB62894}" type="presOf" srcId="{59EC2C90-09B2-47CE-BC0F-00FB0492127D}" destId="{0475C3DD-23C6-4340-9C25-51ECBE895990}" srcOrd="0" destOrd="12" presId="urn:microsoft.com/office/officeart/2005/8/layout/vList6"/>
    <dgm:cxn modelId="{FF1991ED-DFA2-4B41-BAE8-9E898928571C}" srcId="{FCFD7209-6832-43BF-A12A-D44700B7BC31}" destId="{7ED135BA-9464-4A52-B7EB-92CCFCE8D7B0}" srcOrd="11" destOrd="0" parTransId="{A8528894-9FFE-4652-9D72-6DC2781F241F}" sibTransId="{7213FFA5-5DB2-428E-AAC2-0C16856EF944}"/>
    <dgm:cxn modelId="{E6B49B02-21A7-41BA-95DA-D38BB349DBE1}" type="presOf" srcId="{FCFD7209-6832-43BF-A12A-D44700B7BC31}" destId="{7BAD3F5F-679D-49DA-B823-58B6015B7CA5}" srcOrd="0" destOrd="0" presId="urn:microsoft.com/office/officeart/2005/8/layout/vList6"/>
    <dgm:cxn modelId="{54148210-D0BB-4FEA-9E0F-D21098AF5B18}" srcId="{FCFD7209-6832-43BF-A12A-D44700B7BC31}" destId="{AA3DC32A-3077-408F-BB19-0BD23D42C4D7}" srcOrd="10" destOrd="0" parTransId="{477D6421-839C-449C-8704-2E58FF0AA277}" sibTransId="{54D55A8D-C7D8-4171-947A-0BA8B9F33218}"/>
    <dgm:cxn modelId="{C53C7A1C-A268-4CAB-937C-2FCD79E24FDA}" srcId="{FCFD7209-6832-43BF-A12A-D44700B7BC31}" destId="{65F8116A-7219-4914-847F-152E02F295AF}" srcOrd="7" destOrd="0" parTransId="{733257F3-C5DF-4245-AAA4-12FBB1446B75}" sibTransId="{C1C20056-F3BE-4374-A29C-88346B975B51}"/>
    <dgm:cxn modelId="{D64438E7-60D0-4FDB-BDF8-2699581DBA2C}" type="presOf" srcId="{5545526E-9947-4961-B053-4B80AA96D925}" destId="{0475C3DD-23C6-4340-9C25-51ECBE895990}" srcOrd="0" destOrd="5" presId="urn:microsoft.com/office/officeart/2005/8/layout/vList6"/>
    <dgm:cxn modelId="{35906DFE-B6B6-4FB9-9F6C-D4E5650AC659}" type="presOf" srcId="{87BA42F3-27FC-45B9-9464-D32CA3EA60D9}" destId="{0475C3DD-23C6-4340-9C25-51ECBE895990}" srcOrd="0" destOrd="6" presId="urn:microsoft.com/office/officeart/2005/8/layout/vList6"/>
    <dgm:cxn modelId="{39135113-3DC4-4B16-8703-F730F814C2F3}" srcId="{FCFD7209-6832-43BF-A12A-D44700B7BC31}" destId="{F77BE2C6-7749-4AC4-A971-A2149DADEAC8}" srcOrd="2" destOrd="0" parTransId="{9A46C315-1E42-4C4C-8C5F-AA93B4CD9C87}" sibTransId="{400884F4-F261-4DD7-94B6-D764F00D2328}"/>
    <dgm:cxn modelId="{D66B234D-A817-4567-9EC2-4CEB2E2B7CA2}" type="presOf" srcId="{60BDF013-7AB4-40C4-9BD7-BB60A7F863DF}" destId="{0475C3DD-23C6-4340-9C25-51ECBE895990}" srcOrd="0" destOrd="9" presId="urn:microsoft.com/office/officeart/2005/8/layout/vList6"/>
    <dgm:cxn modelId="{1C9AADF6-BD43-4987-BCA3-A4BC181C8A26}" type="presParOf" srcId="{343DB7E4-DF96-4095-980F-DC81701B1166}" destId="{EA6EB36C-439E-4E2E-AE53-2AF3EDBC9365}" srcOrd="0" destOrd="0" presId="urn:microsoft.com/office/officeart/2005/8/layout/vList6"/>
    <dgm:cxn modelId="{AFF4697A-AF50-48D0-8593-34E65FFBABA1}" type="presParOf" srcId="{EA6EB36C-439E-4E2E-AE53-2AF3EDBC9365}" destId="{7BAD3F5F-679D-49DA-B823-58B6015B7CA5}" srcOrd="0" destOrd="0" presId="urn:microsoft.com/office/officeart/2005/8/layout/vList6"/>
    <dgm:cxn modelId="{044936C3-1744-4598-A8F6-B5F0ED52DB15}"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64EA83-A8A5-4628-9C42-39C57054B0EF}"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FCFD7209-6832-43BF-A12A-D44700B7BC31}">
      <dgm:prSet phldrT="[Texte]" custT="1"/>
      <dgm:spPr/>
      <dgm:t>
        <a:bodyPr/>
        <a:lstStyle/>
        <a:p>
          <a:pPr algn="just" rtl="1"/>
          <a:r>
            <a:rPr lang="ar-SA" sz="6000" dirty="0" smtClean="0">
              <a:latin typeface="Sakkal Majalla" pitchFamily="2" charset="-78"/>
              <a:cs typeface="Sakkal Majalla" pitchFamily="2" charset="-78"/>
            </a:rPr>
            <a:t>الجوانب التنظيمية</a:t>
          </a:r>
          <a:endParaRPr lang="fr-FR" sz="6000" dirty="0">
            <a:latin typeface="Sakkal Majalla" pitchFamily="2" charset="-78"/>
            <a:cs typeface="Sakkal Majalla" pitchFamily="2" charset="-78"/>
          </a:endParaRPr>
        </a:p>
      </dgm:t>
    </dgm:pt>
    <dgm:pt modelId="{265F4713-2988-46D3-B26E-B9AC6AE20A22}" type="parTrans" cxnId="{6760B59D-595A-4E78-9F0D-3DB4371723C4}">
      <dgm:prSet/>
      <dgm:spPr/>
      <dgm:t>
        <a:bodyPr/>
        <a:lstStyle/>
        <a:p>
          <a:pPr algn="just" rtl="1"/>
          <a:endParaRPr lang="fr-FR" sz="1800"/>
        </a:p>
      </dgm:t>
    </dgm:pt>
    <dgm:pt modelId="{BCEC1299-AFBF-4A9D-B611-B9A27E0DF9AB}" type="sibTrans" cxnId="{6760B59D-595A-4E78-9F0D-3DB4371723C4}">
      <dgm:prSet/>
      <dgm:spPr/>
      <dgm:t>
        <a:bodyPr/>
        <a:lstStyle/>
        <a:p>
          <a:pPr algn="just" rtl="1"/>
          <a:endParaRPr lang="fr-FR" sz="1800"/>
        </a:p>
      </dgm:t>
    </dgm:pt>
    <dgm:pt modelId="{038F9026-5A22-4847-9A90-EBC095EF1ECA}">
      <dgm:prSet phldrT="[Texte]" custT="1"/>
      <dgm:spPr/>
      <dgm:t>
        <a:bodyPr/>
        <a:lstStyle/>
        <a:p>
          <a:pPr algn="just" rtl="1"/>
          <a:r>
            <a:rPr lang="ar-SA" sz="2000" b="1" dirty="0" smtClean="0">
              <a:latin typeface="Sakkal Majalla" pitchFamily="2" charset="-78"/>
              <a:cs typeface="Sakkal Majalla" pitchFamily="2" charset="-78"/>
            </a:rPr>
            <a:t>مشاريع خاسرة لعدم وجود المتابعة </a:t>
          </a:r>
          <a:r>
            <a:rPr lang="ar-SA" sz="2000" b="1" dirty="0" err="1" smtClean="0">
              <a:latin typeface="Sakkal Majalla" pitchFamily="2" charset="-78"/>
              <a:cs typeface="Sakkal Majalla" pitchFamily="2" charset="-78"/>
            </a:rPr>
            <a:t>والرقابة.</a:t>
          </a:r>
          <a:r>
            <a:rPr lang="ar-SA" sz="2000" b="1" dirty="0" smtClean="0">
              <a:latin typeface="Sakkal Majalla" pitchFamily="2" charset="-78"/>
              <a:cs typeface="Sakkal Majalla" pitchFamily="2" charset="-78"/>
            </a:rPr>
            <a:t> </a:t>
          </a:r>
          <a:endParaRPr lang="fr-FR" sz="2000" b="1" dirty="0">
            <a:latin typeface="Sakkal Majalla" pitchFamily="2" charset="-78"/>
            <a:cs typeface="Sakkal Majalla" pitchFamily="2" charset="-78"/>
          </a:endParaRPr>
        </a:p>
      </dgm:t>
    </dgm:pt>
    <dgm:pt modelId="{43F2EFC2-6A7E-44BC-94F8-EBD1B3F6BDBF}" type="parTrans" cxnId="{11E8E0AB-EB74-473F-A712-4D8A9155925D}">
      <dgm:prSet/>
      <dgm:spPr/>
      <dgm:t>
        <a:bodyPr/>
        <a:lstStyle/>
        <a:p>
          <a:pPr algn="just" rtl="1"/>
          <a:endParaRPr lang="fr-FR" sz="1800"/>
        </a:p>
      </dgm:t>
    </dgm:pt>
    <dgm:pt modelId="{6019649D-F21C-410F-9693-8203B97C97CA}" type="sibTrans" cxnId="{11E8E0AB-EB74-473F-A712-4D8A9155925D}">
      <dgm:prSet/>
      <dgm:spPr/>
      <dgm:t>
        <a:bodyPr/>
        <a:lstStyle/>
        <a:p>
          <a:pPr algn="just" rtl="1"/>
          <a:endParaRPr lang="fr-FR" sz="1800"/>
        </a:p>
      </dgm:t>
    </dgm:pt>
    <dgm:pt modelId="{45B8ABEE-57ED-4E0F-A2FC-01730CF99DD7}">
      <dgm:prSet custT="1"/>
      <dgm:spPr/>
      <dgm:t>
        <a:bodyPr/>
        <a:lstStyle/>
        <a:p>
          <a:pPr algn="just" rtl="1"/>
          <a:r>
            <a:rPr lang="ar-SA" sz="2000" b="1" dirty="0" smtClean="0">
              <a:latin typeface="Sakkal Majalla" pitchFamily="2" charset="-78"/>
              <a:cs typeface="Sakkal Majalla" pitchFamily="2" charset="-78"/>
            </a:rPr>
            <a:t>مشاريع غير مخطط لها بشكل سليم لعدم وجود خبرات </a:t>
          </a:r>
          <a:r>
            <a:rPr lang="ar-SA" sz="2000" b="1" dirty="0" err="1" smtClean="0">
              <a:latin typeface="Sakkal Majalla" pitchFamily="2" charset="-78"/>
              <a:cs typeface="Sakkal Majalla" pitchFamily="2" charset="-78"/>
            </a:rPr>
            <a:t>مناسبة.</a:t>
          </a:r>
          <a:r>
            <a:rPr lang="ar-SA" sz="2000" b="1" dirty="0" smtClean="0">
              <a:latin typeface="Sakkal Majalla" pitchFamily="2" charset="-78"/>
              <a:cs typeface="Sakkal Majalla" pitchFamily="2" charset="-78"/>
            </a:rPr>
            <a:t> </a:t>
          </a:r>
        </a:p>
      </dgm:t>
    </dgm:pt>
    <dgm:pt modelId="{DDD5C613-FC8C-4CB7-A601-1E462CB9293D}" type="parTrans" cxnId="{7747BDE2-97CA-4544-B69F-0B70D91211D6}">
      <dgm:prSet/>
      <dgm:spPr/>
      <dgm:t>
        <a:bodyPr/>
        <a:lstStyle/>
        <a:p>
          <a:pPr algn="just" rtl="1"/>
          <a:endParaRPr lang="fr-FR"/>
        </a:p>
      </dgm:t>
    </dgm:pt>
    <dgm:pt modelId="{31826BB7-FF40-4FF1-8366-6FF41704D956}" type="sibTrans" cxnId="{7747BDE2-97CA-4544-B69F-0B70D91211D6}">
      <dgm:prSet/>
      <dgm:spPr/>
      <dgm:t>
        <a:bodyPr/>
        <a:lstStyle/>
        <a:p>
          <a:pPr algn="just" rtl="1"/>
          <a:endParaRPr lang="fr-FR"/>
        </a:p>
      </dgm:t>
    </dgm:pt>
    <dgm:pt modelId="{0CABC020-F287-48F6-BC86-D6212CCEBEF7}">
      <dgm:prSet custT="1"/>
      <dgm:spPr/>
      <dgm:t>
        <a:bodyPr/>
        <a:lstStyle/>
        <a:p>
          <a:pPr algn="just" rtl="1"/>
          <a:r>
            <a:rPr lang="ar-SA" sz="2000" b="1" smtClean="0">
              <a:latin typeface="Sakkal Majalla" pitchFamily="2" charset="-78"/>
              <a:cs typeface="Sakkal Majalla" pitchFamily="2" charset="-78"/>
            </a:rPr>
            <a:t>ضعف أدوات التواصل الإداري. </a:t>
          </a:r>
          <a:endParaRPr lang="ar-SA" sz="2000" b="1" dirty="0" smtClean="0">
            <a:latin typeface="Sakkal Majalla" pitchFamily="2" charset="-78"/>
            <a:cs typeface="Sakkal Majalla" pitchFamily="2" charset="-78"/>
          </a:endParaRPr>
        </a:p>
      </dgm:t>
    </dgm:pt>
    <dgm:pt modelId="{29091C1E-8100-4666-A5D4-BF9BB700F614}" type="parTrans" cxnId="{8B21D673-4121-493A-80AE-3AB6C293E813}">
      <dgm:prSet/>
      <dgm:spPr/>
      <dgm:t>
        <a:bodyPr/>
        <a:lstStyle/>
        <a:p>
          <a:pPr algn="just" rtl="1"/>
          <a:endParaRPr lang="fr-FR"/>
        </a:p>
      </dgm:t>
    </dgm:pt>
    <dgm:pt modelId="{C0651E6F-54F1-4489-8E59-B6629A799D18}" type="sibTrans" cxnId="{8B21D673-4121-493A-80AE-3AB6C293E813}">
      <dgm:prSet/>
      <dgm:spPr/>
      <dgm:t>
        <a:bodyPr/>
        <a:lstStyle/>
        <a:p>
          <a:pPr algn="just" rtl="1"/>
          <a:endParaRPr lang="fr-FR"/>
        </a:p>
      </dgm:t>
    </dgm:pt>
    <dgm:pt modelId="{4D4D1568-B9DC-4DFF-96CE-F3EFB07EB459}">
      <dgm:prSet custT="1"/>
      <dgm:spPr/>
      <dgm:t>
        <a:bodyPr/>
        <a:lstStyle/>
        <a:p>
          <a:pPr algn="just" rtl="1"/>
          <a:r>
            <a:rPr lang="ar-SA" sz="2000" b="1" smtClean="0">
              <a:latin typeface="Sakkal Majalla" pitchFamily="2" charset="-78"/>
              <a:cs typeface="Sakkal Majalla" pitchFamily="2" charset="-78"/>
            </a:rPr>
            <a:t>حجم المنظمات متوسط أو صغير</a:t>
          </a:r>
          <a:endParaRPr lang="ar-SA" sz="2000" b="1" dirty="0" smtClean="0">
            <a:latin typeface="Sakkal Majalla" pitchFamily="2" charset="-78"/>
            <a:cs typeface="Sakkal Majalla" pitchFamily="2" charset="-78"/>
          </a:endParaRPr>
        </a:p>
      </dgm:t>
    </dgm:pt>
    <dgm:pt modelId="{AD607A03-69F2-440B-869C-9DFB0BE7152C}" type="parTrans" cxnId="{3511E9D7-57A4-4AF2-A6F7-1EE013648D74}">
      <dgm:prSet/>
      <dgm:spPr/>
      <dgm:t>
        <a:bodyPr/>
        <a:lstStyle/>
        <a:p>
          <a:pPr algn="just" rtl="1"/>
          <a:endParaRPr lang="fr-FR"/>
        </a:p>
      </dgm:t>
    </dgm:pt>
    <dgm:pt modelId="{B87DA027-6C22-4590-B6D0-825C045CF5DE}" type="sibTrans" cxnId="{3511E9D7-57A4-4AF2-A6F7-1EE013648D74}">
      <dgm:prSet/>
      <dgm:spPr/>
      <dgm:t>
        <a:bodyPr/>
        <a:lstStyle/>
        <a:p>
          <a:pPr algn="just" rtl="1"/>
          <a:endParaRPr lang="fr-FR"/>
        </a:p>
      </dgm:t>
    </dgm:pt>
    <dgm:pt modelId="{BFAE8311-208C-4AAE-AC27-50317A26319D}">
      <dgm:prSet custT="1"/>
      <dgm:spPr/>
      <dgm:t>
        <a:bodyPr/>
        <a:lstStyle/>
        <a:p>
          <a:pPr algn="just" rtl="1"/>
          <a:r>
            <a:rPr lang="ar-SA" sz="2000" b="1" dirty="0" smtClean="0">
              <a:latin typeface="Sakkal Majalla" pitchFamily="2" charset="-78"/>
              <a:cs typeface="Sakkal Majalla" pitchFamily="2" charset="-78"/>
            </a:rPr>
            <a:t>ضعف تطبيق الهياكل التنظيمية </a:t>
          </a:r>
          <a:r>
            <a:rPr lang="ar-SA" sz="2000" b="1" dirty="0" smtClean="0">
              <a:latin typeface="Sakkal Majalla" pitchFamily="2" charset="-78"/>
              <a:cs typeface="Sakkal Majalla" pitchFamily="2" charset="-78"/>
            </a:rPr>
            <a:t>وتوصيف </a:t>
          </a:r>
          <a:r>
            <a:rPr lang="ar-SA" sz="2000" b="1" dirty="0" smtClean="0">
              <a:latin typeface="Sakkal Majalla" pitchFamily="2" charset="-78"/>
              <a:cs typeface="Sakkal Majalla" pitchFamily="2" charset="-78"/>
            </a:rPr>
            <a:t>للإجراءات والمهام والوظائف</a:t>
          </a:r>
        </a:p>
      </dgm:t>
    </dgm:pt>
    <dgm:pt modelId="{6CB6FED1-5B6D-473E-9411-540A209E79D6}" type="parTrans" cxnId="{03896117-4F4F-4F93-9830-D075F29637BF}">
      <dgm:prSet/>
      <dgm:spPr/>
      <dgm:t>
        <a:bodyPr/>
        <a:lstStyle/>
        <a:p>
          <a:pPr algn="just" rtl="1"/>
          <a:endParaRPr lang="fr-FR"/>
        </a:p>
      </dgm:t>
    </dgm:pt>
    <dgm:pt modelId="{5B9CB276-FF29-45FD-A101-4395DA189307}" type="sibTrans" cxnId="{03896117-4F4F-4F93-9830-D075F29637BF}">
      <dgm:prSet/>
      <dgm:spPr/>
      <dgm:t>
        <a:bodyPr/>
        <a:lstStyle/>
        <a:p>
          <a:pPr algn="just" rtl="1"/>
          <a:endParaRPr lang="fr-FR"/>
        </a:p>
      </dgm:t>
    </dgm:pt>
    <dgm:pt modelId="{BAFBDE2E-41C2-4B41-96DD-8C16277D3480}">
      <dgm:prSet custT="1"/>
      <dgm:spPr/>
      <dgm:t>
        <a:bodyPr/>
        <a:lstStyle/>
        <a:p>
          <a:pPr algn="just" rtl="1"/>
          <a:r>
            <a:rPr lang="ar-SA" sz="2000" b="1" smtClean="0">
              <a:latin typeface="Sakkal Majalla" pitchFamily="2" charset="-78"/>
              <a:cs typeface="Sakkal Majalla" pitchFamily="2" charset="-78"/>
            </a:rPr>
            <a:t>أهداف العمل متغيرة حسب التمويل، والتوجهات العامة واحتياجات أفراد المجتمع، مما ينعكس على ثبات النشاطات. </a:t>
          </a:r>
          <a:endParaRPr lang="ar-SA" sz="2000" b="1" dirty="0" smtClean="0">
            <a:latin typeface="Sakkal Majalla" pitchFamily="2" charset="-78"/>
            <a:cs typeface="Sakkal Majalla" pitchFamily="2" charset="-78"/>
          </a:endParaRPr>
        </a:p>
      </dgm:t>
    </dgm:pt>
    <dgm:pt modelId="{A430F7E1-5EA2-41EF-A9F8-E83FE45E1B0B}" type="parTrans" cxnId="{FAA8013D-AE34-4D7E-8DCA-2862DAD8CDBD}">
      <dgm:prSet/>
      <dgm:spPr/>
      <dgm:t>
        <a:bodyPr/>
        <a:lstStyle/>
        <a:p>
          <a:pPr algn="just" rtl="1"/>
          <a:endParaRPr lang="fr-FR"/>
        </a:p>
      </dgm:t>
    </dgm:pt>
    <dgm:pt modelId="{BE721461-4487-4705-B4AF-E4528DDE1A5F}" type="sibTrans" cxnId="{FAA8013D-AE34-4D7E-8DCA-2862DAD8CDBD}">
      <dgm:prSet/>
      <dgm:spPr/>
      <dgm:t>
        <a:bodyPr/>
        <a:lstStyle/>
        <a:p>
          <a:pPr algn="just" rtl="1"/>
          <a:endParaRPr lang="fr-FR"/>
        </a:p>
      </dgm:t>
    </dgm:pt>
    <dgm:pt modelId="{A0070540-F1FC-4F6F-BEB2-A6FCCABDD3D5}">
      <dgm:prSet custT="1"/>
      <dgm:spPr/>
      <dgm:t>
        <a:bodyPr/>
        <a:lstStyle/>
        <a:p>
          <a:pPr algn="just" rtl="1"/>
          <a:r>
            <a:rPr lang="ar-SA" sz="2000" b="1" dirty="0" smtClean="0">
              <a:latin typeface="Sakkal Majalla" pitchFamily="2" charset="-78"/>
              <a:cs typeface="Sakkal Majalla" pitchFamily="2" charset="-78"/>
            </a:rPr>
            <a:t>عمليات متابعة وتقييم نشاطات العمل ومخرجاته ليست مترابطة دائماً ولا تعتمد التوثيق والجدولة الزمنية في اغلب الأحيان.</a:t>
          </a:r>
          <a:endParaRPr lang="fr-FR" sz="2000" b="1" dirty="0">
            <a:latin typeface="Sakkal Majalla" pitchFamily="2" charset="-78"/>
            <a:cs typeface="Sakkal Majalla" pitchFamily="2" charset="-78"/>
          </a:endParaRPr>
        </a:p>
      </dgm:t>
    </dgm:pt>
    <dgm:pt modelId="{08EEE6F8-E57E-47C7-B890-E123E17C2D08}" type="parTrans" cxnId="{AD50625B-0DCC-4EF4-A862-A6B6CC621F04}">
      <dgm:prSet/>
      <dgm:spPr/>
      <dgm:t>
        <a:bodyPr/>
        <a:lstStyle/>
        <a:p>
          <a:pPr algn="just" rtl="1"/>
          <a:endParaRPr lang="fr-FR"/>
        </a:p>
      </dgm:t>
    </dgm:pt>
    <dgm:pt modelId="{3A6F2718-B4B2-45A8-AC99-C2D53241BC26}" type="sibTrans" cxnId="{AD50625B-0DCC-4EF4-A862-A6B6CC621F04}">
      <dgm:prSet/>
      <dgm:spPr/>
      <dgm:t>
        <a:bodyPr/>
        <a:lstStyle/>
        <a:p>
          <a:pPr algn="just" rtl="1"/>
          <a:endParaRPr lang="fr-FR"/>
        </a:p>
      </dgm:t>
    </dgm:pt>
    <dgm:pt modelId="{343DB7E4-DF96-4095-980F-DC81701B1166}" type="pres">
      <dgm:prSet presAssocID="{2864EA83-A8A5-4628-9C42-39C57054B0EF}" presName="Name0" presStyleCnt="0">
        <dgm:presLayoutVars>
          <dgm:dir/>
          <dgm:animLvl val="lvl"/>
          <dgm:resizeHandles/>
        </dgm:presLayoutVars>
      </dgm:prSet>
      <dgm:spPr/>
      <dgm:t>
        <a:bodyPr/>
        <a:lstStyle/>
        <a:p>
          <a:endParaRPr lang="fr-FR"/>
        </a:p>
      </dgm:t>
    </dgm:pt>
    <dgm:pt modelId="{EA6EB36C-439E-4E2E-AE53-2AF3EDBC9365}" type="pres">
      <dgm:prSet presAssocID="{FCFD7209-6832-43BF-A12A-D44700B7BC31}" presName="linNode" presStyleCnt="0"/>
      <dgm:spPr/>
    </dgm:pt>
    <dgm:pt modelId="{7BAD3F5F-679D-49DA-B823-58B6015B7CA5}" type="pres">
      <dgm:prSet presAssocID="{FCFD7209-6832-43BF-A12A-D44700B7BC31}" presName="parentShp" presStyleLbl="node1" presStyleIdx="0" presStyleCnt="1" custScaleX="68934" custScaleY="72135">
        <dgm:presLayoutVars>
          <dgm:bulletEnabled val="1"/>
        </dgm:presLayoutVars>
      </dgm:prSet>
      <dgm:spPr/>
      <dgm:t>
        <a:bodyPr/>
        <a:lstStyle/>
        <a:p>
          <a:endParaRPr lang="fr-FR"/>
        </a:p>
      </dgm:t>
    </dgm:pt>
    <dgm:pt modelId="{0475C3DD-23C6-4340-9C25-51ECBE895990}" type="pres">
      <dgm:prSet presAssocID="{FCFD7209-6832-43BF-A12A-D44700B7BC31}" presName="childShp" presStyleLbl="bgAccFollowNode1" presStyleIdx="0" presStyleCnt="1" custScaleX="117269">
        <dgm:presLayoutVars>
          <dgm:bulletEnabled val="1"/>
        </dgm:presLayoutVars>
      </dgm:prSet>
      <dgm:spPr/>
      <dgm:t>
        <a:bodyPr/>
        <a:lstStyle/>
        <a:p>
          <a:endParaRPr lang="fr-FR"/>
        </a:p>
      </dgm:t>
    </dgm:pt>
  </dgm:ptLst>
  <dgm:cxnLst>
    <dgm:cxn modelId="{F8CE5999-9A52-4315-AFE6-632D94D9E36B}" type="presOf" srcId="{2864EA83-A8A5-4628-9C42-39C57054B0EF}" destId="{343DB7E4-DF96-4095-980F-DC81701B1166}" srcOrd="0" destOrd="0" presId="urn:microsoft.com/office/officeart/2005/8/layout/vList6"/>
    <dgm:cxn modelId="{C3EB2D1D-121B-48C7-A195-65E0FFC3600A}" type="presOf" srcId="{BAFBDE2E-41C2-4B41-96DD-8C16277D3480}" destId="{0475C3DD-23C6-4340-9C25-51ECBE895990}" srcOrd="0" destOrd="5" presId="urn:microsoft.com/office/officeart/2005/8/layout/vList6"/>
    <dgm:cxn modelId="{FAA8013D-AE34-4D7E-8DCA-2862DAD8CDBD}" srcId="{FCFD7209-6832-43BF-A12A-D44700B7BC31}" destId="{BAFBDE2E-41C2-4B41-96DD-8C16277D3480}" srcOrd="5" destOrd="0" parTransId="{A430F7E1-5EA2-41EF-A9F8-E83FE45E1B0B}" sibTransId="{BE721461-4487-4705-B4AF-E4528DDE1A5F}"/>
    <dgm:cxn modelId="{8B21D673-4121-493A-80AE-3AB6C293E813}" srcId="{FCFD7209-6832-43BF-A12A-D44700B7BC31}" destId="{0CABC020-F287-48F6-BC86-D6212CCEBEF7}" srcOrd="2" destOrd="0" parTransId="{29091C1E-8100-4666-A5D4-BF9BB700F614}" sibTransId="{C0651E6F-54F1-4489-8E59-B6629A799D18}"/>
    <dgm:cxn modelId="{AD50625B-0DCC-4EF4-A862-A6B6CC621F04}" srcId="{FCFD7209-6832-43BF-A12A-D44700B7BC31}" destId="{A0070540-F1FC-4F6F-BEB2-A6FCCABDD3D5}" srcOrd="6" destOrd="0" parTransId="{08EEE6F8-E57E-47C7-B890-E123E17C2D08}" sibTransId="{3A6F2718-B4B2-45A8-AC99-C2D53241BC26}"/>
    <dgm:cxn modelId="{7F380C10-3791-4CA7-8208-4751AE1BCBBC}" type="presOf" srcId="{4D4D1568-B9DC-4DFF-96CE-F3EFB07EB459}" destId="{0475C3DD-23C6-4340-9C25-51ECBE895990}" srcOrd="0" destOrd="3" presId="urn:microsoft.com/office/officeart/2005/8/layout/vList6"/>
    <dgm:cxn modelId="{1F284AF4-AB30-4085-BDE7-808BCCB5A5C9}" type="presOf" srcId="{FCFD7209-6832-43BF-A12A-D44700B7BC31}" destId="{7BAD3F5F-679D-49DA-B823-58B6015B7CA5}" srcOrd="0" destOrd="0" presId="urn:microsoft.com/office/officeart/2005/8/layout/vList6"/>
    <dgm:cxn modelId="{EFCBEB0F-B6A8-4A42-BADB-3574566890AB}" type="presOf" srcId="{BFAE8311-208C-4AAE-AC27-50317A26319D}" destId="{0475C3DD-23C6-4340-9C25-51ECBE895990}" srcOrd="0" destOrd="4" presId="urn:microsoft.com/office/officeart/2005/8/layout/vList6"/>
    <dgm:cxn modelId="{62C3B4DB-37B6-4BE1-933B-5B1DEB816A9C}" type="presOf" srcId="{A0070540-F1FC-4F6F-BEB2-A6FCCABDD3D5}" destId="{0475C3DD-23C6-4340-9C25-51ECBE895990}" srcOrd="0" destOrd="6" presId="urn:microsoft.com/office/officeart/2005/8/layout/vList6"/>
    <dgm:cxn modelId="{11E8E0AB-EB74-473F-A712-4D8A9155925D}" srcId="{FCFD7209-6832-43BF-A12A-D44700B7BC31}" destId="{038F9026-5A22-4847-9A90-EBC095EF1ECA}" srcOrd="0" destOrd="0" parTransId="{43F2EFC2-6A7E-44BC-94F8-EBD1B3F6BDBF}" sibTransId="{6019649D-F21C-410F-9693-8203B97C97CA}"/>
    <dgm:cxn modelId="{BBDE9C6C-BB4D-4155-8891-4B2CA9BC5801}" type="presOf" srcId="{0CABC020-F287-48F6-BC86-D6212CCEBEF7}" destId="{0475C3DD-23C6-4340-9C25-51ECBE895990}" srcOrd="0" destOrd="2" presId="urn:microsoft.com/office/officeart/2005/8/layout/vList6"/>
    <dgm:cxn modelId="{3511E9D7-57A4-4AF2-A6F7-1EE013648D74}" srcId="{FCFD7209-6832-43BF-A12A-D44700B7BC31}" destId="{4D4D1568-B9DC-4DFF-96CE-F3EFB07EB459}" srcOrd="3" destOrd="0" parTransId="{AD607A03-69F2-440B-869C-9DFB0BE7152C}" sibTransId="{B87DA027-6C22-4590-B6D0-825C045CF5DE}"/>
    <dgm:cxn modelId="{E8D12E3C-4BCF-4D24-9CEE-F2E3B4344675}" type="presOf" srcId="{45B8ABEE-57ED-4E0F-A2FC-01730CF99DD7}" destId="{0475C3DD-23C6-4340-9C25-51ECBE895990}" srcOrd="0" destOrd="1" presId="urn:microsoft.com/office/officeart/2005/8/layout/vList6"/>
    <dgm:cxn modelId="{CC3B92E9-E061-435A-857D-E9811396081F}" type="presOf" srcId="{038F9026-5A22-4847-9A90-EBC095EF1ECA}" destId="{0475C3DD-23C6-4340-9C25-51ECBE895990}" srcOrd="0" destOrd="0" presId="urn:microsoft.com/office/officeart/2005/8/layout/vList6"/>
    <dgm:cxn modelId="{03896117-4F4F-4F93-9830-D075F29637BF}" srcId="{FCFD7209-6832-43BF-A12A-D44700B7BC31}" destId="{BFAE8311-208C-4AAE-AC27-50317A26319D}" srcOrd="4" destOrd="0" parTransId="{6CB6FED1-5B6D-473E-9411-540A209E79D6}" sibTransId="{5B9CB276-FF29-45FD-A101-4395DA189307}"/>
    <dgm:cxn modelId="{6760B59D-595A-4E78-9F0D-3DB4371723C4}" srcId="{2864EA83-A8A5-4628-9C42-39C57054B0EF}" destId="{FCFD7209-6832-43BF-A12A-D44700B7BC31}" srcOrd="0" destOrd="0" parTransId="{265F4713-2988-46D3-B26E-B9AC6AE20A22}" sibTransId="{BCEC1299-AFBF-4A9D-B611-B9A27E0DF9AB}"/>
    <dgm:cxn modelId="{7747BDE2-97CA-4544-B69F-0B70D91211D6}" srcId="{FCFD7209-6832-43BF-A12A-D44700B7BC31}" destId="{45B8ABEE-57ED-4E0F-A2FC-01730CF99DD7}" srcOrd="1" destOrd="0" parTransId="{DDD5C613-FC8C-4CB7-A601-1E462CB9293D}" sibTransId="{31826BB7-FF40-4FF1-8366-6FF41704D956}"/>
    <dgm:cxn modelId="{6719411B-FC3E-4496-ACEB-65486AC4DF50}" type="presParOf" srcId="{343DB7E4-DF96-4095-980F-DC81701B1166}" destId="{EA6EB36C-439E-4E2E-AE53-2AF3EDBC9365}" srcOrd="0" destOrd="0" presId="urn:microsoft.com/office/officeart/2005/8/layout/vList6"/>
    <dgm:cxn modelId="{DA2AB1ED-FB26-4AEC-803B-27D8BDD2CBB7}" type="presParOf" srcId="{EA6EB36C-439E-4E2E-AE53-2AF3EDBC9365}" destId="{7BAD3F5F-679D-49DA-B823-58B6015B7CA5}" srcOrd="0" destOrd="0" presId="urn:microsoft.com/office/officeart/2005/8/layout/vList6"/>
    <dgm:cxn modelId="{A2617BC6-AD8F-4170-A7CA-FC6F4E7E9FC0}" type="presParOf" srcId="{EA6EB36C-439E-4E2E-AE53-2AF3EDBC9365}" destId="{0475C3DD-23C6-4340-9C25-51ECBE89599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343858-0E95-4E8D-8AC4-E61AE82942FF}">
      <dsp:nvSpPr>
        <dsp:cNvPr id="0" name=""/>
        <dsp:cNvSpPr/>
      </dsp:nvSpPr>
      <dsp:spPr>
        <a:xfrm>
          <a:off x="0" y="917554"/>
          <a:ext cx="9480445" cy="730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6E9CB6-2D57-45D9-84DE-9B9259E3D397}">
      <dsp:nvSpPr>
        <dsp:cNvPr id="0" name=""/>
        <dsp:cNvSpPr/>
      </dsp:nvSpPr>
      <dsp:spPr>
        <a:xfrm>
          <a:off x="433854" y="27034"/>
          <a:ext cx="9026781" cy="1341443"/>
        </a:xfrm>
        <a:prstGeom prst="round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0837" tIns="0" rIns="250837" bIns="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تعريف الأمم المتحدة: مجموعات طوعية لا تستهدف الربح، ينظمها مواطنون على أساس محلي أو قطري أو </a:t>
          </a:r>
          <a:r>
            <a:rPr lang="ar-SA" sz="2000" b="1" kern="1200" dirty="0" err="1" smtClean="0">
              <a:latin typeface="Sakkal Majalla" pitchFamily="2" charset="-78"/>
              <a:cs typeface="Sakkal Majalla" pitchFamily="2" charset="-78"/>
            </a:rPr>
            <a:t>دولي.</a:t>
          </a:r>
          <a:r>
            <a:rPr lang="ar-SA" sz="2000" b="1" kern="1200" dirty="0" smtClean="0">
              <a:latin typeface="Sakkal Majalla" pitchFamily="2" charset="-78"/>
              <a:cs typeface="Sakkal Majalla" pitchFamily="2" charset="-78"/>
            </a:rPr>
            <a:t> ويتمحور عملها حول مهام معينة يقودها أشخاص ذو اهتمامات مشتركة، وهي تؤدي طائفة متنوعة من الخدمات والوظائف الإنسانية، وتطلع الحكومات على شواغل المواطنين، </a:t>
          </a:r>
          <a:r>
            <a:rPr lang="ar-SA" sz="2000" b="1" kern="1200" dirty="0" err="1" smtClean="0">
              <a:latin typeface="Sakkal Majalla" pitchFamily="2" charset="-78"/>
              <a:cs typeface="Sakkal Majalla" pitchFamily="2" charset="-78"/>
            </a:rPr>
            <a:t>وترصيد</a:t>
          </a:r>
          <a:r>
            <a:rPr lang="ar-SA" sz="2000" b="1" kern="1200" dirty="0" smtClean="0">
              <a:latin typeface="Sakkal Majalla" pitchFamily="2" charset="-78"/>
              <a:cs typeface="Sakkal Majalla" pitchFamily="2" charset="-78"/>
            </a:rPr>
            <a:t> السياسات، وتشجيع المشاركة السياسية على المستوى </a:t>
          </a:r>
          <a:r>
            <a:rPr lang="ar-SA" sz="2000" b="1" kern="1200" dirty="0" err="1" smtClean="0">
              <a:latin typeface="Sakkal Majalla" pitchFamily="2" charset="-78"/>
              <a:cs typeface="Sakkal Majalla" pitchFamily="2" charset="-78"/>
            </a:rPr>
            <a:t>المجتمعي.</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dsp:txBody>
      <dsp:txXfrm>
        <a:off x="433854" y="27034"/>
        <a:ext cx="9026781" cy="1341443"/>
      </dsp:txXfrm>
    </dsp:sp>
    <dsp:sp modelId="{5520B9FA-A263-4F68-AE1F-806D1706DFD8}">
      <dsp:nvSpPr>
        <dsp:cNvPr id="0" name=""/>
        <dsp:cNvSpPr/>
      </dsp:nvSpPr>
      <dsp:spPr>
        <a:xfrm>
          <a:off x="0" y="2232994"/>
          <a:ext cx="9480445" cy="730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48EA65-EE89-447E-BFE2-0351402651C5}">
      <dsp:nvSpPr>
        <dsp:cNvPr id="0" name=""/>
        <dsp:cNvSpPr/>
      </dsp:nvSpPr>
      <dsp:spPr>
        <a:xfrm>
          <a:off x="456894" y="1804954"/>
          <a:ext cx="9018073" cy="856080"/>
        </a:xfrm>
        <a:prstGeom prst="roundRect">
          <a:avLst/>
        </a:prstGeom>
        <a:solidFill>
          <a:schemeClr val="accent1">
            <a:shade val="80000"/>
            <a:hueOff val="-103908"/>
            <a:satOff val="-14247"/>
            <a:lumOff val="116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0837" tIns="0" rIns="250837" bIns="0" numCol="1" spcCol="1270" anchor="ctr" anchorCtr="0">
          <a:noAutofit/>
        </a:bodyPr>
        <a:lstStyle/>
        <a:p>
          <a:pPr lvl="0" algn="just" defTabSz="1066800" rtl="1">
            <a:lnSpc>
              <a:spcPct val="90000"/>
            </a:lnSpc>
            <a:spcBef>
              <a:spcPct val="0"/>
            </a:spcBef>
            <a:spcAft>
              <a:spcPct val="35000"/>
            </a:spcAft>
          </a:pPr>
          <a:r>
            <a:rPr lang="ar-SA" sz="2400" b="1" kern="1200" dirty="0" smtClean="0">
              <a:latin typeface="Sakkal Majalla" pitchFamily="2" charset="-78"/>
              <a:cs typeface="Sakkal Majalla" pitchFamily="2" charset="-78"/>
            </a:rPr>
            <a:t>تعريف البنك الدولي: منظمات خاصة تقوم بأنشطة لدفع المعاناة، والدفاع عن مصالح الفقراء وحماية البيئة وتحقيق تنمية المجتمع.</a:t>
          </a:r>
          <a:endParaRPr lang="fr-FR" sz="2400" b="1" kern="1200" dirty="0">
            <a:latin typeface="Sakkal Majalla" pitchFamily="2" charset="-78"/>
            <a:cs typeface="Sakkal Majalla" pitchFamily="2" charset="-78"/>
          </a:endParaRPr>
        </a:p>
      </dsp:txBody>
      <dsp:txXfrm>
        <a:off x="456894" y="1804954"/>
        <a:ext cx="9018073" cy="856080"/>
      </dsp:txXfrm>
    </dsp:sp>
    <dsp:sp modelId="{5B284CC6-E4D9-4642-8437-DAA6741B23C7}">
      <dsp:nvSpPr>
        <dsp:cNvPr id="0" name=""/>
        <dsp:cNvSpPr/>
      </dsp:nvSpPr>
      <dsp:spPr>
        <a:xfrm>
          <a:off x="0" y="3548434"/>
          <a:ext cx="9480445" cy="730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AA26E2-6E0C-4965-9ADB-14402BA56E17}">
      <dsp:nvSpPr>
        <dsp:cNvPr id="0" name=""/>
        <dsp:cNvSpPr/>
      </dsp:nvSpPr>
      <dsp:spPr>
        <a:xfrm>
          <a:off x="451339" y="3120394"/>
          <a:ext cx="9026781" cy="856080"/>
        </a:xfrm>
        <a:prstGeom prst="roundRect">
          <a:avLst/>
        </a:prstGeom>
        <a:solidFill>
          <a:schemeClr val="accent1">
            <a:shade val="80000"/>
            <a:hueOff val="-207816"/>
            <a:satOff val="-28494"/>
            <a:lumOff val="232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0837" tIns="0" rIns="250837" bIns="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منظمات خاصة تطوعية مت تأسيسها للمساهمة فى تنمية </a:t>
          </a:r>
          <a:r>
            <a:rPr lang="ar-SA" sz="2000" b="1" kern="1200" dirty="0" err="1" smtClean="0">
              <a:latin typeface="Sakkal Majalla" pitchFamily="2" charset="-78"/>
              <a:cs typeface="Sakkal Majalla" pitchFamily="2" charset="-78"/>
            </a:rPr>
            <a:t>المجتمع.</a:t>
          </a:r>
          <a:r>
            <a:rPr lang="ar-SA" sz="2000" b="1" kern="1200" dirty="0" smtClean="0">
              <a:latin typeface="Sakkal Majalla" pitchFamily="2" charset="-78"/>
              <a:cs typeface="Sakkal Majalla" pitchFamily="2" charset="-78"/>
            </a:rPr>
            <a:t> وهذه المنظمات فى الأغلب غير ًهادفة للربح، وعملها خيري بعيدا عن الاعتبارات </a:t>
          </a:r>
          <a:r>
            <a:rPr lang="ar-SA" sz="2000" b="1" kern="1200" dirty="0" err="1" smtClean="0">
              <a:latin typeface="Sakkal Majalla" pitchFamily="2" charset="-78"/>
              <a:cs typeface="Sakkal Majalla" pitchFamily="2" charset="-78"/>
            </a:rPr>
            <a:t>السياسية .</a:t>
          </a:r>
          <a:r>
            <a:rPr lang="ar-SA" sz="2000" b="1" kern="1200" dirty="0" smtClean="0">
              <a:latin typeface="Sakkal Majalla" pitchFamily="2" charset="-78"/>
              <a:cs typeface="Sakkal Majalla" pitchFamily="2" charset="-78"/>
            </a:rPr>
            <a:t> ولكونها ذات توجه تنموي، فإن أعمالها تقوم </a:t>
          </a:r>
          <a:r>
            <a:rPr lang="ar-SA" sz="2000" b="1" kern="1200" dirty="0" err="1" smtClean="0">
              <a:latin typeface="Sakkal Majalla" pitchFamily="2" charset="-78"/>
              <a:cs typeface="Sakkal Majalla" pitchFamily="2" charset="-78"/>
            </a:rPr>
            <a:t>على </a:t>
          </a:r>
          <a:r>
            <a:rPr lang="ar-SA" sz="2000" b="1" kern="1200" dirty="0" smtClean="0">
              <a:latin typeface="Sakkal Majalla" pitchFamily="2" charset="-78"/>
              <a:cs typeface="Sakkal Majalla" pitchFamily="2" charset="-78"/>
            </a:rPr>
            <a:t>:أهداف محددة تمثل احتياجات مؤسسيها</a:t>
          </a:r>
          <a:endParaRPr lang="fr-FR" sz="2000" b="1" kern="1200" dirty="0">
            <a:latin typeface="Sakkal Majalla" pitchFamily="2" charset="-78"/>
            <a:cs typeface="Sakkal Majalla" pitchFamily="2" charset="-78"/>
          </a:endParaRPr>
        </a:p>
      </dsp:txBody>
      <dsp:txXfrm>
        <a:off x="451339" y="3120394"/>
        <a:ext cx="9026781" cy="856080"/>
      </dsp:txXfrm>
    </dsp:sp>
    <dsp:sp modelId="{13713BD5-6165-4C25-A3BF-6E494FAB2731}">
      <dsp:nvSpPr>
        <dsp:cNvPr id="0" name=""/>
        <dsp:cNvSpPr/>
      </dsp:nvSpPr>
      <dsp:spPr>
        <a:xfrm>
          <a:off x="0" y="4863874"/>
          <a:ext cx="9480445" cy="730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2818DAE-62B0-4201-AEF1-BD25104A1519}">
      <dsp:nvSpPr>
        <dsp:cNvPr id="0" name=""/>
        <dsp:cNvSpPr/>
      </dsp:nvSpPr>
      <dsp:spPr>
        <a:xfrm>
          <a:off x="451339" y="4435834"/>
          <a:ext cx="9026781" cy="856080"/>
        </a:xfrm>
        <a:prstGeom prst="roundRect">
          <a:avLst/>
        </a:prstGeom>
        <a:solidFill>
          <a:schemeClr val="accent1">
            <a:shade val="80000"/>
            <a:hueOff val="-311724"/>
            <a:satOff val="-42741"/>
            <a:lumOff val="348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0837" tIns="0" rIns="250837" bIns="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التعريف القانوني: مجموعة من الأشخاص، ذات شخصية معنوية، غير حكومية، طوعية، مستقلة، لا تسعى إلى الربح، لا تسعى إلى السلطة، تسعى  لخدمة المجتمع المدني.</a:t>
          </a:r>
          <a:endParaRPr lang="fr-FR" sz="2000" b="1" kern="1200" dirty="0">
            <a:latin typeface="Sakkal Majalla" pitchFamily="2" charset="-78"/>
            <a:cs typeface="Sakkal Majalla" pitchFamily="2" charset="-78"/>
          </a:endParaRPr>
        </a:p>
      </dsp:txBody>
      <dsp:txXfrm>
        <a:off x="451339" y="4435834"/>
        <a:ext cx="9026781" cy="8560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527171" y="2777"/>
          <a:ext cx="8366068" cy="568321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مشاركة في اتخاذ </a:t>
          </a:r>
          <a:r>
            <a:rPr lang="ar-SA" sz="2000" b="1" kern="1200" dirty="0" smtClean="0">
              <a:latin typeface="Sakkal Majalla" pitchFamily="2" charset="-78"/>
              <a:cs typeface="Sakkal Majalla" pitchFamily="2" charset="-78"/>
            </a:rPr>
            <a:t>القرارات</a:t>
          </a: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التداخل </a:t>
          </a:r>
          <a:r>
            <a:rPr lang="ar-SA" sz="2000" b="1" kern="1200" dirty="0" smtClean="0">
              <a:latin typeface="Sakkal Majalla" pitchFamily="2" charset="-78"/>
              <a:cs typeface="Sakkal Majalla" pitchFamily="2" charset="-78"/>
            </a:rPr>
            <a:t>بين الادارة وأعضاء </a:t>
          </a:r>
          <a:r>
            <a:rPr lang="ar-SA" sz="2000" b="1" kern="1200" dirty="0" smtClean="0">
              <a:latin typeface="Sakkal Majalla" pitchFamily="2" charset="-78"/>
              <a:cs typeface="Sakkal Majalla" pitchFamily="2" charset="-78"/>
            </a:rPr>
            <a:t>الإدارة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سيطرت المدير على </a:t>
          </a:r>
          <a:r>
            <a:rPr lang="ar-SA" sz="2000" b="1" kern="1200" dirty="0" smtClean="0">
              <a:latin typeface="Sakkal Majalla" pitchFamily="2" charset="-78"/>
              <a:cs typeface="Sakkal Majalla" pitchFamily="2" charset="-78"/>
            </a:rPr>
            <a:t>العمل</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وجود خلل في الهيئة </a:t>
          </a:r>
          <a:r>
            <a:rPr lang="ar-SA" sz="2000" b="1" kern="1200" dirty="0" smtClean="0">
              <a:latin typeface="Sakkal Majalla" pitchFamily="2" charset="-78"/>
              <a:cs typeface="Sakkal Majalla" pitchFamily="2" charset="-78"/>
            </a:rPr>
            <a:t>الادارية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صلاحيات بين أعضاء </a:t>
          </a:r>
          <a:r>
            <a:rPr lang="ar-SA" sz="2000" b="1" kern="1200" dirty="0" smtClean="0">
              <a:latin typeface="Sakkal Majalla" pitchFamily="2" charset="-78"/>
              <a:cs typeface="Sakkal Majalla" pitchFamily="2" charset="-78"/>
            </a:rPr>
            <a:t>المنظمة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ضعف / عدم امتلاك الخبرة لتنظيم أمور المنظمات.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المعرفة </a:t>
          </a:r>
          <a:r>
            <a:rPr lang="ar-SA" sz="2000" b="1" kern="1200" dirty="0" smtClean="0">
              <a:latin typeface="Sakkal Majalla" pitchFamily="2" charset="-78"/>
              <a:cs typeface="Sakkal Majalla" pitchFamily="2" charset="-78"/>
            </a:rPr>
            <a:t>في </a:t>
          </a:r>
          <a:r>
            <a:rPr lang="ar-SA" sz="2000" b="1" kern="1200" dirty="0" smtClean="0">
              <a:latin typeface="Sakkal Majalla" pitchFamily="2" charset="-78"/>
              <a:cs typeface="Sakkal Majalla" pitchFamily="2" charset="-78"/>
            </a:rPr>
            <a:t>النظام </a:t>
          </a:r>
          <a:r>
            <a:rPr lang="ar-SA" sz="2000" b="1" kern="1200" dirty="0" smtClean="0">
              <a:latin typeface="Sakkal Majalla" pitchFamily="2" charset="-78"/>
              <a:cs typeface="Sakkal Majalla" pitchFamily="2" charset="-78"/>
            </a:rPr>
            <a:t>الأساسي</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الالتزام بحضور الجلسات (الاجتماعات).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اجتماعات </a:t>
          </a:r>
          <a:r>
            <a:rPr lang="ar-SA" sz="2000" b="1" kern="1200" dirty="0" smtClean="0">
              <a:latin typeface="Sakkal Majalla" pitchFamily="2" charset="-78"/>
              <a:cs typeface="Sakkal Majalla" pitchFamily="2" charset="-78"/>
            </a:rPr>
            <a:t>دورية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التفرغ والتواصل مع المنظمة.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تضارب آراء الهيئات الادارية / عدم وضوح المهام.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ضعف التواصل مع المجتمعات المحلية.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الاتصال مع المجتمع المحلي لنشر اهداف المنظمة.</a:t>
          </a:r>
          <a:endParaRPr lang="fr-FR" sz="2000" b="1" kern="1200" dirty="0">
            <a:latin typeface="Sakkal Majalla" pitchFamily="2" charset="-78"/>
            <a:cs typeface="Sakkal Majalla" pitchFamily="2" charset="-78"/>
          </a:endParaRPr>
        </a:p>
      </dsp:txBody>
      <dsp:txXfrm>
        <a:off x="2527171" y="2777"/>
        <a:ext cx="8366068" cy="5683211"/>
      </dsp:txXfrm>
    </dsp:sp>
    <dsp:sp modelId="{7BAD3F5F-679D-49DA-B823-58B6015B7CA5}">
      <dsp:nvSpPr>
        <dsp:cNvPr id="0" name=""/>
        <dsp:cNvSpPr/>
      </dsp:nvSpPr>
      <dsp:spPr>
        <a:xfrm>
          <a:off x="74952" y="1447705"/>
          <a:ext cx="2522561" cy="2919295"/>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ar-SA" sz="6000" kern="1200" dirty="0" smtClean="0">
              <a:latin typeface="Sakkal Majalla" pitchFamily="2" charset="-78"/>
              <a:cs typeface="Sakkal Majalla" pitchFamily="2" charset="-78"/>
            </a:rPr>
            <a:t>الجوانب الإدارية</a:t>
          </a:r>
          <a:endParaRPr lang="fr-FR" sz="6000" kern="1200" dirty="0">
            <a:latin typeface="Sakkal Majalla" pitchFamily="2" charset="-78"/>
            <a:cs typeface="Sakkal Majalla" pitchFamily="2" charset="-78"/>
          </a:endParaRPr>
        </a:p>
      </dsp:txBody>
      <dsp:txXfrm>
        <a:off x="74952" y="1447705"/>
        <a:ext cx="2522561" cy="29192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527171" y="2777"/>
          <a:ext cx="8366068" cy="568321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نظام شؤون موظفين ووصف وظيفي دقيق ومعايير </a:t>
          </a:r>
          <a:r>
            <a:rPr lang="ar-SA" sz="2000" b="1" kern="1200" dirty="0" smtClean="0">
              <a:latin typeface="Sakkal Majalla" pitchFamily="2" charset="-78"/>
              <a:cs typeface="Sakkal Majalla" pitchFamily="2" charset="-78"/>
            </a:rPr>
            <a:t>توظيف</a:t>
          </a:r>
          <a:endParaRPr lang="fr-FR" sz="2000" b="1" kern="1200" dirty="0">
            <a:latin typeface="Sakkal Majalla" pitchFamily="2" charset="-78"/>
            <a:cs typeface="Sakkal Majalla" pitchFamily="2" charset="-78"/>
          </a:endParaRPr>
        </a:p>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الرقابة.</a:t>
          </a: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طرح المجتمع المحلي للمبادرات التي </a:t>
          </a:r>
          <a:r>
            <a:rPr lang="ar-SA" sz="2000" b="1" kern="1200" dirty="0" smtClean="0">
              <a:latin typeface="Sakkal Majalla" pitchFamily="2" charset="-78"/>
              <a:cs typeface="Sakkal Majalla" pitchFamily="2" charset="-78"/>
            </a:rPr>
            <a:t>تتلاءم وحاجاتهم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آليات محددة وواضحة للتشبيك مع الجهات </a:t>
          </a:r>
          <a:r>
            <a:rPr lang="ar-SA" sz="2000" b="1" kern="1200" dirty="0" smtClean="0">
              <a:latin typeface="Sakkal Majalla" pitchFamily="2" charset="-78"/>
              <a:cs typeface="Sakkal Majalla" pitchFamily="2" charset="-78"/>
            </a:rPr>
            <a:t>الخارجية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الاجراءات الحكومية الروتينية التي تعيق العمل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خطة </a:t>
          </a:r>
          <a:r>
            <a:rPr lang="ar-SA" sz="2000" b="1" kern="1200" dirty="0" smtClean="0">
              <a:latin typeface="Sakkal Majalla" pitchFamily="2" charset="-78"/>
              <a:cs typeface="Sakkal Majalla" pitchFamily="2" charset="-78"/>
            </a:rPr>
            <a:t>اعلامية </a:t>
          </a:r>
          <a:r>
            <a:rPr lang="ar-SA" sz="2000" b="1" kern="1200" dirty="0" smtClean="0">
              <a:latin typeface="Sakkal Majalla" pitchFamily="2" charset="-78"/>
              <a:cs typeface="Sakkal Majalla" pitchFamily="2" charset="-78"/>
            </a:rPr>
            <a:t>للتواصل مع الجهات </a:t>
          </a:r>
          <a:r>
            <a:rPr lang="ar-SA" sz="2000" b="1" kern="1200" dirty="0" smtClean="0">
              <a:latin typeface="Sakkal Majalla" pitchFamily="2" charset="-78"/>
              <a:cs typeface="Sakkal Majalla" pitchFamily="2" charset="-78"/>
            </a:rPr>
            <a:t>الأخرى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تشعب المشاريع وعدم التخطيط لها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قدرة المنظمة على ادارة أكثر من مشروع </a:t>
          </a:r>
          <a:r>
            <a:rPr lang="ar-SA" sz="2000" b="1" kern="1200" dirty="0" smtClean="0">
              <a:latin typeface="Sakkal Majalla" pitchFamily="2" charset="-78"/>
              <a:cs typeface="Sakkal Majalla" pitchFamily="2" charset="-78"/>
            </a:rPr>
            <a:t>يفي </a:t>
          </a:r>
          <a:r>
            <a:rPr lang="ar-SA" sz="2000" b="1" kern="1200" dirty="0" smtClean="0">
              <a:latin typeface="Sakkal Majalla" pitchFamily="2" charset="-78"/>
              <a:cs typeface="Sakkal Majalla" pitchFamily="2" charset="-78"/>
            </a:rPr>
            <a:t>نفس </a:t>
          </a:r>
          <a:r>
            <a:rPr lang="ar-SA" sz="2000" b="1" kern="1200" dirty="0" smtClean="0">
              <a:latin typeface="Sakkal Majalla" pitchFamily="2" charset="-78"/>
              <a:cs typeface="Sakkal Majalla" pitchFamily="2" charset="-78"/>
            </a:rPr>
            <a:t>الوقت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المعلومات والوثائق </a:t>
          </a:r>
          <a:r>
            <a:rPr lang="ar-SA" sz="2000" b="1" kern="1200" dirty="0" smtClean="0">
              <a:latin typeface="Sakkal Majalla" pitchFamily="2" charset="-78"/>
              <a:cs typeface="Sakkal Majalla" pitchFamily="2" charset="-78"/>
            </a:rPr>
            <a:t>الخاصة </a:t>
          </a:r>
          <a:r>
            <a:rPr lang="ar-SA" sz="2000" b="1" kern="1200" dirty="0" smtClean="0">
              <a:latin typeface="Sakkal Majalla" pitchFamily="2" charset="-78"/>
              <a:cs typeface="Sakkal Majalla" pitchFamily="2" charset="-78"/>
            </a:rPr>
            <a:t>بالمنظمة مربوطة </a:t>
          </a:r>
          <a:r>
            <a:rPr lang="ar-SA" sz="2000" b="1" kern="1200" dirty="0" smtClean="0">
              <a:latin typeface="Sakkal Majalla" pitchFamily="2" charset="-78"/>
              <a:cs typeface="Sakkal Majalla" pitchFamily="2" charset="-78"/>
            </a:rPr>
            <a:t>بالأشخاص</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نظام التوثيق سواء للرؤيا والرسالة أو قصص النجاح أو للنشاطات أو للأخبار </a:t>
          </a:r>
          <a:r>
            <a:rPr lang="ar-SA" sz="2000" b="1" kern="1200" dirty="0" smtClean="0">
              <a:latin typeface="Sakkal Majalla" pitchFamily="2" charset="-78"/>
              <a:cs typeface="Sakkal Majalla" pitchFamily="2" charset="-78"/>
            </a:rPr>
            <a:t>الصحفية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الوسائل التقنية التي تساعد على التوثيق </a:t>
          </a:r>
        </a:p>
      </dsp:txBody>
      <dsp:txXfrm>
        <a:off x="2527171" y="2777"/>
        <a:ext cx="8366068" cy="5683211"/>
      </dsp:txXfrm>
    </dsp:sp>
    <dsp:sp modelId="{7BAD3F5F-679D-49DA-B823-58B6015B7CA5}">
      <dsp:nvSpPr>
        <dsp:cNvPr id="0" name=""/>
        <dsp:cNvSpPr/>
      </dsp:nvSpPr>
      <dsp:spPr>
        <a:xfrm>
          <a:off x="74952" y="1447705"/>
          <a:ext cx="2522561" cy="2919295"/>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SA" sz="4800" b="1" kern="1200" dirty="0" smtClean="0">
              <a:latin typeface="Sakkal Majalla" pitchFamily="2" charset="-78"/>
              <a:cs typeface="Sakkal Majalla" pitchFamily="2" charset="-78"/>
            </a:rPr>
            <a:t>الجوانب الإدارية</a:t>
          </a:r>
          <a:endParaRPr lang="fr-FR" sz="4800" b="1" kern="1200" dirty="0">
            <a:latin typeface="Sakkal Majalla" pitchFamily="2" charset="-78"/>
            <a:cs typeface="Sakkal Majalla" pitchFamily="2" charset="-78"/>
          </a:endParaRPr>
        </a:p>
      </dsp:txBody>
      <dsp:txXfrm>
        <a:off x="74952" y="1447705"/>
        <a:ext cx="2522561" cy="291929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527171" y="1026822"/>
          <a:ext cx="8366068" cy="363512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لا يوجد تقارير للأنشطة ولا صور تثبت ذلك.</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وضوح بعض التشريعات والقوانين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المعرفة بخطوات اعداد الرؤيا والرسالة</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هيكل تنظيمي</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خطة سنوية للعمل عليها</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الرغبة في شخصية الرئيس.</a:t>
          </a:r>
          <a:endParaRPr lang="fr-FR" sz="2000" b="1" kern="1200" dirty="0">
            <a:latin typeface="Sakkal Majalla" pitchFamily="2" charset="-78"/>
            <a:cs typeface="Sakkal Majalla" pitchFamily="2" charset="-78"/>
          </a:endParaRPr>
        </a:p>
      </dsp:txBody>
      <dsp:txXfrm>
        <a:off x="2527171" y="1026822"/>
        <a:ext cx="8366068" cy="3635122"/>
      </dsp:txXfrm>
    </dsp:sp>
    <dsp:sp modelId="{7BAD3F5F-679D-49DA-B823-58B6015B7CA5}">
      <dsp:nvSpPr>
        <dsp:cNvPr id="0" name=""/>
        <dsp:cNvSpPr/>
      </dsp:nvSpPr>
      <dsp:spPr>
        <a:xfrm>
          <a:off x="74952" y="1446340"/>
          <a:ext cx="2522561" cy="292214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SA" sz="4800" b="1" kern="1200" dirty="0" smtClean="0">
              <a:latin typeface="Sakkal Majalla" pitchFamily="2" charset="-78"/>
              <a:cs typeface="Sakkal Majalla" pitchFamily="2" charset="-78"/>
            </a:rPr>
            <a:t>الجوانب الإدارية</a:t>
          </a:r>
          <a:endParaRPr lang="fr-FR" sz="4800" b="1" kern="1200" dirty="0">
            <a:latin typeface="Sakkal Majalla" pitchFamily="2" charset="-78"/>
            <a:cs typeface="Sakkal Majalla" pitchFamily="2" charset="-78"/>
          </a:endParaRPr>
        </a:p>
      </dsp:txBody>
      <dsp:txXfrm>
        <a:off x="74952" y="1446340"/>
        <a:ext cx="2522561" cy="29221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BD28C-FE30-48FB-A1C8-76A853BCCEF1}">
      <dsp:nvSpPr>
        <dsp:cNvPr id="0" name=""/>
        <dsp:cNvSpPr/>
      </dsp:nvSpPr>
      <dsp:spPr>
        <a:xfrm>
          <a:off x="85870" y="0"/>
          <a:ext cx="7167845" cy="97536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 التنظيم شرط جوهري وضروري وبدونه يتعذر نجاح </a:t>
          </a:r>
          <a:r>
            <a:rPr lang="ar-SA" sz="2000" b="1" kern="1200" dirty="0" err="1" smtClean="0">
              <a:latin typeface="Sakkal Majalla" pitchFamily="2" charset="-78"/>
              <a:cs typeface="Sakkal Majalla" pitchFamily="2" charset="-78"/>
            </a:rPr>
            <a:t>العمل.</a:t>
          </a:r>
          <a:r>
            <a:rPr lang="ar-SA" sz="2000" b="1" kern="1200" dirty="0" smtClean="0">
              <a:latin typeface="Sakkal Majalla" pitchFamily="2" charset="-78"/>
              <a:cs typeface="Sakkal Majalla" pitchFamily="2" charset="-78"/>
            </a:rPr>
            <a:t> </a:t>
          </a:r>
          <a:endParaRPr lang="fr-FR" sz="2000" kern="1200" dirty="0">
            <a:latin typeface="Sakkal Majalla" pitchFamily="2" charset="-78"/>
            <a:cs typeface="Sakkal Majalla" pitchFamily="2" charset="-78"/>
          </a:endParaRPr>
        </a:p>
      </dsp:txBody>
      <dsp:txXfrm>
        <a:off x="85870" y="0"/>
        <a:ext cx="6058373" cy="975360"/>
      </dsp:txXfrm>
    </dsp:sp>
    <dsp:sp modelId="{26292CCC-A42F-456B-AC05-2420D3D21D24}">
      <dsp:nvSpPr>
        <dsp:cNvPr id="0" name=""/>
        <dsp:cNvSpPr/>
      </dsp:nvSpPr>
      <dsp:spPr>
        <a:xfrm>
          <a:off x="535261" y="1110826"/>
          <a:ext cx="7167845" cy="97536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smtClean="0">
              <a:latin typeface="Sakkal Majalla" pitchFamily="2" charset="-78"/>
              <a:cs typeface="Sakkal Majalla" pitchFamily="2" charset="-78"/>
            </a:rPr>
            <a:t>• لديها هامش حرية أكبر في مجال تحقيق الأهداف حيث أنها لا تقاس بمقدار الربحية وإنما نوعية الخدمات والوصول للمواطنين في الفئات المستهدفة، ونهاية إلى الاستدامة والاستمرارية. </a:t>
          </a:r>
          <a:endParaRPr lang="ar-SA" sz="2000" b="1" kern="1200" dirty="0" smtClean="0">
            <a:latin typeface="Sakkal Majalla" pitchFamily="2" charset="-78"/>
            <a:cs typeface="Sakkal Majalla" pitchFamily="2" charset="-78"/>
          </a:endParaRPr>
        </a:p>
      </dsp:txBody>
      <dsp:txXfrm>
        <a:off x="535261" y="1110826"/>
        <a:ext cx="5998600" cy="975360"/>
      </dsp:txXfrm>
    </dsp:sp>
    <dsp:sp modelId="{002D3354-81B2-4D84-9E2F-479212AA3DBF}">
      <dsp:nvSpPr>
        <dsp:cNvPr id="0" name=""/>
        <dsp:cNvSpPr/>
      </dsp:nvSpPr>
      <dsp:spPr>
        <a:xfrm>
          <a:off x="1070522" y="2221653"/>
          <a:ext cx="7167845" cy="97536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smtClean="0">
              <a:latin typeface="Sakkal Majalla" pitchFamily="2" charset="-78"/>
              <a:cs typeface="Sakkal Majalla" pitchFamily="2" charset="-78"/>
            </a:rPr>
            <a:t>• أهدافها خدمية وتوعوية تسعى لتحقيق تنمية للإنسان والمجتمع.</a:t>
          </a:r>
          <a:endParaRPr lang="ar-SA" sz="2000" b="1" kern="1200" dirty="0" smtClean="0">
            <a:latin typeface="Sakkal Majalla" pitchFamily="2" charset="-78"/>
            <a:cs typeface="Sakkal Majalla" pitchFamily="2" charset="-78"/>
          </a:endParaRPr>
        </a:p>
      </dsp:txBody>
      <dsp:txXfrm>
        <a:off x="1070522" y="2221653"/>
        <a:ext cx="5998600" cy="975360"/>
      </dsp:txXfrm>
    </dsp:sp>
    <dsp:sp modelId="{C0E8F1E6-A85B-43FD-974D-87C8362EAA15}">
      <dsp:nvSpPr>
        <dsp:cNvPr id="0" name=""/>
        <dsp:cNvSpPr/>
      </dsp:nvSpPr>
      <dsp:spPr>
        <a:xfrm>
          <a:off x="1605783" y="3332480"/>
          <a:ext cx="7167845" cy="975360"/>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smtClean="0">
              <a:latin typeface="Sakkal Majalla" pitchFamily="2" charset="-78"/>
              <a:cs typeface="Sakkal Majalla" pitchFamily="2" charset="-78"/>
            </a:rPr>
            <a:t>• مواردها محدودة وغير ثابتة تعتمد في تحصيلها على التمويل والهبات والتبرعات، وبالتالي لا يتاح لها الوقت والمال والموارد البشرية اللازمة لتصميم وتنفيذ ومتابعة العمليات الإدارية بشكل مؤسسي.</a:t>
          </a:r>
          <a:endParaRPr lang="ar-DZ" sz="2000" b="1" kern="1200" dirty="0" smtClean="0">
            <a:latin typeface="Sakkal Majalla" pitchFamily="2" charset="-78"/>
            <a:cs typeface="Sakkal Majalla" pitchFamily="2" charset="-78"/>
          </a:endParaRPr>
        </a:p>
      </dsp:txBody>
      <dsp:txXfrm>
        <a:off x="1605783" y="3332480"/>
        <a:ext cx="5998600" cy="975360"/>
      </dsp:txXfrm>
    </dsp:sp>
    <dsp:sp modelId="{79F9EF9D-D27A-49DE-8A15-F5D8DC536850}">
      <dsp:nvSpPr>
        <dsp:cNvPr id="0" name=""/>
        <dsp:cNvSpPr/>
      </dsp:nvSpPr>
      <dsp:spPr>
        <a:xfrm>
          <a:off x="2141044" y="4443306"/>
          <a:ext cx="7167845" cy="975360"/>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smtClean="0">
              <a:latin typeface="Sakkal Majalla" pitchFamily="2" charset="-78"/>
              <a:cs typeface="Sakkal Majalla" pitchFamily="2" charset="-78"/>
            </a:rPr>
            <a:t>• مواردها محدودة وغير ثابتة تعتمد في تحصيلها على التمويل والهبات والتبرعات، وبالتالي لا يتاح لها الوقت والمال والموارد البشرية اللازمة لتصميم وتنفيذ ومتابعة العمليات الإدارية بشكل مؤسسي.</a:t>
          </a:r>
          <a:endParaRPr lang="ar-DZ" sz="2000" b="1" kern="1200" dirty="0" smtClean="0">
            <a:latin typeface="Sakkal Majalla" pitchFamily="2" charset="-78"/>
            <a:cs typeface="Sakkal Majalla" pitchFamily="2" charset="-78"/>
          </a:endParaRPr>
        </a:p>
      </dsp:txBody>
      <dsp:txXfrm>
        <a:off x="2141044" y="4443306"/>
        <a:ext cx="5998600" cy="975360"/>
      </dsp:txXfrm>
    </dsp:sp>
    <dsp:sp modelId="{C8BF572D-E7D2-453E-8A5F-F9EC5B89CA32}">
      <dsp:nvSpPr>
        <dsp:cNvPr id="0" name=""/>
        <dsp:cNvSpPr/>
      </dsp:nvSpPr>
      <dsp:spPr>
        <a:xfrm>
          <a:off x="6533861" y="712554"/>
          <a:ext cx="633984" cy="633984"/>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kern="1200">
            <a:latin typeface="Sakkal Majalla" pitchFamily="2" charset="-78"/>
            <a:cs typeface="Sakkal Majalla" pitchFamily="2" charset="-78"/>
          </a:endParaRPr>
        </a:p>
      </dsp:txBody>
      <dsp:txXfrm>
        <a:off x="6533861" y="712554"/>
        <a:ext cx="633984" cy="633984"/>
      </dsp:txXfrm>
    </dsp:sp>
    <dsp:sp modelId="{EBAA6357-C316-4A4D-89AA-2EDD04C9D01E}">
      <dsp:nvSpPr>
        <dsp:cNvPr id="0" name=""/>
        <dsp:cNvSpPr/>
      </dsp:nvSpPr>
      <dsp:spPr>
        <a:xfrm>
          <a:off x="7069122" y="1823381"/>
          <a:ext cx="633984" cy="633984"/>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kern="1200">
            <a:latin typeface="Sakkal Majalla" pitchFamily="2" charset="-78"/>
            <a:cs typeface="Sakkal Majalla" pitchFamily="2" charset="-78"/>
          </a:endParaRPr>
        </a:p>
      </dsp:txBody>
      <dsp:txXfrm>
        <a:off x="7069122" y="1823381"/>
        <a:ext cx="633984" cy="633984"/>
      </dsp:txXfrm>
    </dsp:sp>
    <dsp:sp modelId="{BA38450F-16A6-428D-AFDF-675FE3D7FB5E}">
      <dsp:nvSpPr>
        <dsp:cNvPr id="0" name=""/>
        <dsp:cNvSpPr/>
      </dsp:nvSpPr>
      <dsp:spPr>
        <a:xfrm>
          <a:off x="7604383" y="2917952"/>
          <a:ext cx="633984" cy="633984"/>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kern="1200">
            <a:latin typeface="Sakkal Majalla" pitchFamily="2" charset="-78"/>
            <a:cs typeface="Sakkal Majalla" pitchFamily="2" charset="-78"/>
          </a:endParaRPr>
        </a:p>
      </dsp:txBody>
      <dsp:txXfrm>
        <a:off x="7604383" y="2917952"/>
        <a:ext cx="633984" cy="633984"/>
      </dsp:txXfrm>
    </dsp:sp>
    <dsp:sp modelId="{2AD79045-1CE0-44E8-A451-EAA43FD98EB1}">
      <dsp:nvSpPr>
        <dsp:cNvPr id="0" name=""/>
        <dsp:cNvSpPr/>
      </dsp:nvSpPr>
      <dsp:spPr>
        <a:xfrm>
          <a:off x="8139644" y="4039616"/>
          <a:ext cx="633984" cy="633984"/>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kern="1200">
            <a:latin typeface="Sakkal Majalla" pitchFamily="2" charset="-78"/>
            <a:cs typeface="Sakkal Majalla" pitchFamily="2" charset="-78"/>
          </a:endParaRPr>
        </a:p>
      </dsp:txBody>
      <dsp:txXfrm>
        <a:off x="8139644" y="4039616"/>
        <a:ext cx="633984" cy="6339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6FEB12-1B75-4104-B0C8-7300703AE92D}">
      <dsp:nvSpPr>
        <dsp:cNvPr id="0" name=""/>
        <dsp:cNvSpPr/>
      </dsp:nvSpPr>
      <dsp:spPr>
        <a:xfrm>
          <a:off x="0" y="0"/>
          <a:ext cx="7912556" cy="115569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تعتمد في كثير من أعمالها على المتطوعين، الذين يصعب تقييدهم في أنظمة إدارية </a:t>
          </a:r>
          <a:r>
            <a:rPr lang="ar-SA" sz="2000" b="1" kern="1200" dirty="0" err="1" smtClean="0">
              <a:latin typeface="Sakkal Majalla" pitchFamily="2" charset="-78"/>
              <a:cs typeface="Sakkal Majalla" pitchFamily="2" charset="-78"/>
            </a:rPr>
            <a:t>محددة.</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dsp:txBody>
      <dsp:txXfrm>
        <a:off x="0" y="0"/>
        <a:ext cx="6733164" cy="1155699"/>
      </dsp:txXfrm>
    </dsp:sp>
    <dsp:sp modelId="{AA1A89C6-13A8-413E-AC35-617BBC08C192}">
      <dsp:nvSpPr>
        <dsp:cNvPr id="0" name=""/>
        <dsp:cNvSpPr/>
      </dsp:nvSpPr>
      <dsp:spPr>
        <a:xfrm>
          <a:off x="698166" y="1348316"/>
          <a:ext cx="7912556" cy="1155699"/>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أساس عملها هو النشاطات كالمشاريع والبرامج وهي غير دورية، بل مؤقتة ومتغيرة، وبالتالي يصعب على الإدارة تصميم أنظمة موحدة ومتابعتها بشكل مستمر، لذا فالمرونة أحد أهم شروط جناح المنظمات غير </a:t>
          </a:r>
          <a:r>
            <a:rPr lang="ar-SA" sz="2000" b="1" kern="1200" dirty="0" err="1" smtClean="0">
              <a:latin typeface="Sakkal Majalla" pitchFamily="2" charset="-78"/>
              <a:cs typeface="Sakkal Majalla" pitchFamily="2" charset="-78"/>
            </a:rPr>
            <a:t>الحكومية.</a:t>
          </a:r>
          <a:r>
            <a:rPr lang="ar-SA" sz="2000" b="1" kern="1200" dirty="0" smtClean="0">
              <a:latin typeface="Sakkal Majalla" pitchFamily="2" charset="-78"/>
              <a:cs typeface="Sakkal Majalla" pitchFamily="2" charset="-78"/>
            </a:rPr>
            <a:t> </a:t>
          </a:r>
        </a:p>
      </dsp:txBody>
      <dsp:txXfrm>
        <a:off x="698166" y="1348316"/>
        <a:ext cx="6463184" cy="1155699"/>
      </dsp:txXfrm>
    </dsp:sp>
    <dsp:sp modelId="{759A3236-1396-4BFA-A356-0A73486B1948}">
      <dsp:nvSpPr>
        <dsp:cNvPr id="0" name=""/>
        <dsp:cNvSpPr/>
      </dsp:nvSpPr>
      <dsp:spPr>
        <a:xfrm>
          <a:off x="1396333" y="2696633"/>
          <a:ext cx="7912556" cy="1155699"/>
        </a:xfrm>
        <a:prstGeom prst="roundRect">
          <a:avLst>
            <a:gd name="adj" fmla="val 10000"/>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latin typeface="Sakkal Majalla" pitchFamily="2" charset="-78"/>
              <a:cs typeface="Sakkal Majalla" pitchFamily="2" charset="-78"/>
            </a:rPr>
            <a:t>تعتمد في جزء كبير من أعمالها على ممولين ومانحين يوجد لهم أنظمة عمل خاصة، وبالتالي على المنظمات غير الحكومية عند العمل معهم أن تتكيف مع شروطهم وأساليب عملهم.</a:t>
          </a:r>
          <a:endParaRPr lang="ar-DZ" sz="2000" b="1" kern="1200" dirty="0" smtClean="0">
            <a:latin typeface="Sakkal Majalla" pitchFamily="2" charset="-78"/>
            <a:cs typeface="Sakkal Majalla" pitchFamily="2" charset="-78"/>
          </a:endParaRPr>
        </a:p>
      </dsp:txBody>
      <dsp:txXfrm>
        <a:off x="1396333" y="2696633"/>
        <a:ext cx="6463184" cy="1155699"/>
      </dsp:txXfrm>
    </dsp:sp>
    <dsp:sp modelId="{EFADA95C-D523-423B-B0A5-724DF1178029}">
      <dsp:nvSpPr>
        <dsp:cNvPr id="0" name=""/>
        <dsp:cNvSpPr/>
      </dsp:nvSpPr>
      <dsp:spPr>
        <a:xfrm>
          <a:off x="7161351" y="876405"/>
          <a:ext cx="751204" cy="751204"/>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b="1" kern="1200">
            <a:latin typeface="Sakkal Majalla" pitchFamily="2" charset="-78"/>
            <a:cs typeface="Sakkal Majalla" pitchFamily="2" charset="-78"/>
          </a:endParaRPr>
        </a:p>
      </dsp:txBody>
      <dsp:txXfrm>
        <a:off x="7161351" y="876405"/>
        <a:ext cx="751204" cy="751204"/>
      </dsp:txXfrm>
    </dsp:sp>
    <dsp:sp modelId="{61F2049E-0199-4040-BB8E-3972E5D4178D}">
      <dsp:nvSpPr>
        <dsp:cNvPr id="0" name=""/>
        <dsp:cNvSpPr/>
      </dsp:nvSpPr>
      <dsp:spPr>
        <a:xfrm>
          <a:off x="7859518" y="2217017"/>
          <a:ext cx="751204" cy="751204"/>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1">
            <a:lnSpc>
              <a:spcPct val="90000"/>
            </a:lnSpc>
            <a:spcBef>
              <a:spcPct val="0"/>
            </a:spcBef>
            <a:spcAft>
              <a:spcPct val="35000"/>
            </a:spcAft>
          </a:pPr>
          <a:endParaRPr lang="fr-FR" sz="2000" b="1" kern="1200">
            <a:latin typeface="Sakkal Majalla" pitchFamily="2" charset="-78"/>
            <a:cs typeface="Sakkal Majalla" pitchFamily="2" charset="-78"/>
          </a:endParaRPr>
        </a:p>
      </dsp:txBody>
      <dsp:txXfrm>
        <a:off x="7859518" y="2217017"/>
        <a:ext cx="751204" cy="7512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974181" y="0"/>
          <a:ext cx="7596928" cy="541866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حجم التمويل قليل</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ضعف المعرفة بالجهات </a:t>
          </a:r>
          <a:r>
            <a:rPr lang="ar-SA" sz="1800" b="1" kern="1200" dirty="0" err="1" smtClean="0">
              <a:latin typeface="Sakkal Majalla" pitchFamily="2" charset="-78"/>
              <a:cs typeface="Sakkal Majalla" pitchFamily="2" charset="-78"/>
            </a:rPr>
            <a:t>المانحة.</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ضعف الثقة بين المؤسسات المانحة والمنظمات غير </a:t>
          </a:r>
          <a:r>
            <a:rPr lang="ar-SA" sz="1800" b="1" kern="1200" dirty="0" err="1" smtClean="0">
              <a:latin typeface="Sakkal Majalla" pitchFamily="2" charset="-78"/>
              <a:cs typeface="Sakkal Majalla" pitchFamily="2" charset="-78"/>
            </a:rPr>
            <a:t>الحكومية.</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عدم وجود، أو ضعف القدرة للحصول على التمويل.</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 البيروقراطية التي يتم من خلالها الحصول على الدعم المالي</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 التمويل مؤقت ويعتمد على مقدار استمرارية </a:t>
          </a:r>
          <a:r>
            <a:rPr lang="ar-SA" sz="1800" b="1" kern="1200" dirty="0" err="1" smtClean="0">
              <a:latin typeface="Sakkal Majalla" pitchFamily="2" charset="-78"/>
              <a:cs typeface="Sakkal Majalla" pitchFamily="2" charset="-78"/>
            </a:rPr>
            <a:t>النجاح.</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حجم التمويل مقارنة بواقع احتياجات الأفراد </a:t>
          </a:r>
          <a:r>
            <a:rPr lang="ar-SA" sz="1800" b="1" kern="1200" dirty="0" err="1" smtClean="0">
              <a:latin typeface="Sakkal Majalla" pitchFamily="2" charset="-78"/>
              <a:cs typeface="Sakkal Majalla" pitchFamily="2" charset="-78"/>
            </a:rPr>
            <a:t>قليل.</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التمويل يتم على شكل برامج ومشاريع مما يؤثر على تمويل الجوانب </a:t>
          </a:r>
          <a:r>
            <a:rPr lang="ar-SA" sz="1800" b="1" kern="1200" dirty="0" err="1" smtClean="0">
              <a:latin typeface="Sakkal Majalla" pitchFamily="2" charset="-78"/>
              <a:cs typeface="Sakkal Majalla" pitchFamily="2" charset="-78"/>
            </a:rPr>
            <a:t>الإدارية.</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عدم وجود رأس مال ثابت يتم الاعتماد </a:t>
          </a:r>
          <a:r>
            <a:rPr lang="ar-SA" sz="1800" b="1" kern="1200" dirty="0" err="1" smtClean="0">
              <a:latin typeface="Sakkal Majalla" pitchFamily="2" charset="-78"/>
              <a:cs typeface="Sakkal Majalla" pitchFamily="2" charset="-78"/>
            </a:rPr>
            <a:t>عليه.</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ضعف القدرة على تطوير وتنمية رأس المال </a:t>
          </a:r>
          <a:r>
            <a:rPr lang="ar-SA" sz="1800" b="1" kern="1200" dirty="0" err="1" smtClean="0">
              <a:latin typeface="Sakkal Majalla" pitchFamily="2" charset="-78"/>
              <a:cs typeface="Sakkal Majalla" pitchFamily="2" charset="-78"/>
            </a:rPr>
            <a:t>المتوفر.</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 قلة الموارد بسبب انعدام الكفاءة </a:t>
          </a:r>
          <a:r>
            <a:rPr lang="ar-SA" sz="1800" b="1" kern="1200" dirty="0" err="1" smtClean="0">
              <a:latin typeface="Sakkal Majalla" pitchFamily="2" charset="-78"/>
              <a:cs typeface="Sakkal Majalla" pitchFamily="2" charset="-78"/>
            </a:rPr>
            <a:t>الادارية.</a:t>
          </a:r>
          <a:r>
            <a:rPr lang="ar-SA" sz="1800" b="1" kern="1200" dirty="0" smtClean="0">
              <a:latin typeface="Sakkal Majalla" pitchFamily="2" charset="-78"/>
              <a:cs typeface="Sakkal Majalla" pitchFamily="2" charset="-78"/>
            </a:rPr>
            <a:t> </a:t>
          </a:r>
          <a:endParaRPr lang="fr-FR" sz="1800" b="1" kern="1200" dirty="0">
            <a:latin typeface="Sakkal Majalla" pitchFamily="2" charset="-78"/>
            <a:cs typeface="Sakkal Majalla" pitchFamily="2" charset="-78"/>
          </a:endParaRPr>
        </a:p>
        <a:p>
          <a:pPr marL="171450" lvl="1" indent="-171450" algn="just" defTabSz="800100" rtl="1">
            <a:lnSpc>
              <a:spcPct val="90000"/>
            </a:lnSpc>
            <a:spcBef>
              <a:spcPct val="0"/>
            </a:spcBef>
            <a:spcAft>
              <a:spcPct val="15000"/>
            </a:spcAft>
            <a:buChar char="••"/>
          </a:pPr>
          <a:r>
            <a:rPr lang="ar-SA" sz="1800" b="1" kern="1200" dirty="0" smtClean="0">
              <a:latin typeface="Sakkal Majalla" pitchFamily="2" charset="-78"/>
              <a:cs typeface="Sakkal Majalla" pitchFamily="2" charset="-78"/>
            </a:rPr>
            <a:t>عدم توفر السيولة المالية للوفاء بالتزامات المنظمة المختلفة.</a:t>
          </a:r>
          <a:endParaRPr lang="fr-FR" sz="1800" b="1" kern="1200" dirty="0">
            <a:latin typeface="Sakkal Majalla" pitchFamily="2" charset="-78"/>
            <a:cs typeface="Sakkal Majalla" pitchFamily="2" charset="-78"/>
          </a:endParaRPr>
        </a:p>
      </dsp:txBody>
      <dsp:txXfrm>
        <a:off x="2974181" y="0"/>
        <a:ext cx="7596928" cy="5418667"/>
      </dsp:txXfrm>
    </dsp:sp>
    <dsp:sp modelId="{7BAD3F5F-679D-49DA-B823-58B6015B7CA5}">
      <dsp:nvSpPr>
        <dsp:cNvPr id="0" name=""/>
        <dsp:cNvSpPr/>
      </dsp:nvSpPr>
      <dsp:spPr>
        <a:xfrm>
          <a:off x="3619" y="754955"/>
          <a:ext cx="2970562" cy="3908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ar-SA" sz="6000" kern="1200" dirty="0" smtClean="0">
              <a:latin typeface="Sakkal Majalla" pitchFamily="2" charset="-78"/>
              <a:cs typeface="Sakkal Majalla" pitchFamily="2" charset="-78"/>
            </a:rPr>
            <a:t>الجوانب التمويلية</a:t>
          </a:r>
          <a:endParaRPr lang="fr-FR" sz="6000" kern="1200" dirty="0">
            <a:latin typeface="Sakkal Majalla" pitchFamily="2" charset="-78"/>
            <a:cs typeface="Sakkal Majalla" pitchFamily="2" charset="-78"/>
          </a:endParaRPr>
        </a:p>
      </dsp:txBody>
      <dsp:txXfrm>
        <a:off x="3619" y="754955"/>
        <a:ext cx="2970562" cy="39087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3616641" y="0"/>
          <a:ext cx="6696595" cy="541866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الخبرة في الإدارة </a:t>
          </a:r>
          <a:r>
            <a:rPr lang="ar-SA" sz="2000" b="1" kern="1200" dirty="0" err="1" smtClean="0">
              <a:latin typeface="Sakkal Majalla" pitchFamily="2" charset="-78"/>
              <a:cs typeface="Sakkal Majalla" pitchFamily="2" charset="-78"/>
            </a:rPr>
            <a:t>المالية.</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ضعف الهيئات الإدارية بالأمور المالية.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وجود استراتيجية مالية.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التنظيم والتنسيق بني المصروفات والعائدات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ضعف الشفافية مما يقلل من معرفة الوضع المالي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التخطيط السليم / ضياع الخطط بسبب عدم التدقيق والمراقبة.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اتباع الاجراءات والقوانين </a:t>
          </a:r>
          <a:r>
            <a:rPr lang="ar-SA" sz="2000" b="1" kern="1200" dirty="0" smtClean="0">
              <a:latin typeface="Sakkal Majalla" pitchFamily="2" charset="-78"/>
              <a:cs typeface="Sakkal Majalla" pitchFamily="2" charset="-78"/>
            </a:rPr>
            <a:t>الخاصة </a:t>
          </a:r>
          <a:r>
            <a:rPr lang="ar-SA" sz="2000" b="1" kern="1200" dirty="0" smtClean="0">
              <a:latin typeface="Sakkal Majalla" pitchFamily="2" charset="-78"/>
              <a:cs typeface="Sakkal Majalla" pitchFamily="2" charset="-78"/>
            </a:rPr>
            <a:t>بالإدارة </a:t>
          </a:r>
          <a:r>
            <a:rPr lang="ar-SA" sz="2000" b="1" kern="1200" dirty="0" err="1" smtClean="0">
              <a:latin typeface="Sakkal Majalla" pitchFamily="2" charset="-78"/>
              <a:cs typeface="Sakkal Majalla" pitchFamily="2" charset="-78"/>
            </a:rPr>
            <a:t>المالية.</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خطة مالية/ توقعات ميزانية.</a:t>
          </a:r>
          <a:endParaRPr lang="fr-FR" sz="2000" b="1" kern="1200" dirty="0">
            <a:latin typeface="Sakkal Majalla" pitchFamily="2" charset="-78"/>
            <a:cs typeface="Sakkal Majalla" pitchFamily="2" charset="-78"/>
          </a:endParaRPr>
        </a:p>
      </dsp:txBody>
      <dsp:txXfrm>
        <a:off x="3616641" y="0"/>
        <a:ext cx="6696595" cy="5418667"/>
      </dsp:txXfrm>
    </dsp:sp>
    <dsp:sp modelId="{7BAD3F5F-679D-49DA-B823-58B6015B7CA5}">
      <dsp:nvSpPr>
        <dsp:cNvPr id="0" name=""/>
        <dsp:cNvSpPr/>
      </dsp:nvSpPr>
      <dsp:spPr>
        <a:xfrm>
          <a:off x="261491" y="754955"/>
          <a:ext cx="3355150" cy="39087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ar-SA" sz="6000" kern="1200" dirty="0" smtClean="0">
              <a:latin typeface="Sakkal Majalla" pitchFamily="2" charset="-78"/>
              <a:cs typeface="Sakkal Majalla" pitchFamily="2" charset="-78"/>
            </a:rPr>
            <a:t>الجوانب المالية</a:t>
          </a:r>
          <a:endParaRPr lang="fr-FR" sz="6000" kern="1200" dirty="0">
            <a:latin typeface="Sakkal Majalla" pitchFamily="2" charset="-78"/>
            <a:cs typeface="Sakkal Majalla" pitchFamily="2" charset="-78"/>
          </a:endParaRPr>
        </a:p>
      </dsp:txBody>
      <dsp:txXfrm>
        <a:off x="261491" y="754955"/>
        <a:ext cx="3355150" cy="390875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825045" y="2645"/>
          <a:ext cx="7760065" cy="541337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عدد الأفراد العاملين قليل، غالباً، مقارنة بمتطلبات </a:t>
          </a:r>
          <a:r>
            <a:rPr lang="ar-SA" sz="2000" b="1" kern="1200" dirty="0" err="1" smtClean="0">
              <a:latin typeface="Sakkal Majalla" pitchFamily="2" charset="-78"/>
              <a:cs typeface="Sakkal Majalla" pitchFamily="2" charset="-78"/>
            </a:rPr>
            <a:t>العمل.</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الموارد المالية لتعيين موظفين أصحاب خبرات </a:t>
          </a: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الاعتماد على المتطوعين لنقص الموارد المالية للتوظيف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صعوبة تحديد مهام الأفراد بشكل ثابت لتغيرّها بتغيرّ المشاريع </a:t>
          </a:r>
          <a:r>
            <a:rPr lang="ar-SA" sz="2000" b="1" kern="1200" dirty="0" err="1" smtClean="0">
              <a:latin typeface="Sakkal Majalla" pitchFamily="2" charset="-78"/>
              <a:cs typeface="Sakkal Majalla" pitchFamily="2" charset="-78"/>
            </a:rPr>
            <a:t>والنشاطات.</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استقرار الموظفين / الدوران الوظيفي عالي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الموارد المتوفرة لتطوير وتدريب الموارد </a:t>
          </a:r>
          <a:r>
            <a:rPr lang="ar-SA" sz="2000" b="1" kern="1200" dirty="0" err="1" smtClean="0">
              <a:latin typeface="Sakkal Majalla" pitchFamily="2" charset="-78"/>
              <a:cs typeface="Sakkal Majalla" pitchFamily="2" charset="-78"/>
            </a:rPr>
            <a:t>البشرية.</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الإقبال على العمل التطوعي من قبل المجتمع </a:t>
          </a:r>
          <a:r>
            <a:rPr lang="ar-SA" sz="2000" b="1" kern="1200" dirty="0" err="1" smtClean="0">
              <a:latin typeface="Sakkal Majalla" pitchFamily="2" charset="-78"/>
              <a:cs typeface="Sakkal Majalla" pitchFamily="2" charset="-78"/>
            </a:rPr>
            <a:t>المحلي.</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وجود الخبرة والكفاءة في الهيئة / افتقار بعض الاعضاء للخبرة والكفاءة.</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التزام المتطوعين.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وجود حوافز للعاملين والمتطوعين.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وجود معايير توظيف.</a:t>
          </a:r>
          <a:endParaRPr lang="fr-FR" sz="2000" b="1" kern="1200" dirty="0">
            <a:latin typeface="Sakkal Majalla" pitchFamily="2" charset="-78"/>
            <a:cs typeface="Sakkal Majalla" pitchFamily="2" charset="-78"/>
          </a:endParaRPr>
        </a:p>
      </dsp:txBody>
      <dsp:txXfrm>
        <a:off x="2825045" y="2645"/>
        <a:ext cx="7760065" cy="5413375"/>
      </dsp:txXfrm>
    </dsp:sp>
    <dsp:sp modelId="{7BAD3F5F-679D-49DA-B823-58B6015B7CA5}">
      <dsp:nvSpPr>
        <dsp:cNvPr id="0" name=""/>
        <dsp:cNvSpPr/>
      </dsp:nvSpPr>
      <dsp:spPr>
        <a:xfrm>
          <a:off x="0" y="1333984"/>
          <a:ext cx="2820436" cy="278068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ar-SA" sz="6000" kern="1200" dirty="0" smtClean="0">
              <a:latin typeface="Sakkal Majalla" pitchFamily="2" charset="-78"/>
              <a:cs typeface="Sakkal Majalla" pitchFamily="2" charset="-78"/>
            </a:rPr>
            <a:t>الجوانب البشرية</a:t>
          </a:r>
          <a:endParaRPr lang="fr-FR" sz="6000" kern="1200" dirty="0">
            <a:latin typeface="Sakkal Majalla" pitchFamily="2" charset="-78"/>
            <a:cs typeface="Sakkal Majalla" pitchFamily="2" charset="-78"/>
          </a:endParaRPr>
        </a:p>
      </dsp:txBody>
      <dsp:txXfrm>
        <a:off x="0" y="1333984"/>
        <a:ext cx="2820436" cy="278068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828092" y="0"/>
          <a:ext cx="7926518" cy="5418667"/>
        </a:xfrm>
        <a:prstGeom prst="rightArrow">
          <a:avLst>
            <a:gd name="adj1" fmla="val 75000"/>
            <a:gd name="adj2" fmla="val 50000"/>
          </a:avLst>
        </a:prstGeom>
        <a:solidFill>
          <a:srgbClr val="76F3F6">
            <a:alpha val="89804"/>
          </a:srgb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عدم توفر مبنى دائم ومناسب</a:t>
          </a:r>
          <a:endParaRPr lang="fr-FR" sz="2400" b="1" kern="1200" dirty="0">
            <a:latin typeface="Sakkal Majalla" pitchFamily="2" charset="-78"/>
            <a:cs typeface="Sakkal Majalla" pitchFamily="2" charset="-78"/>
          </a:endParaRPr>
        </a:p>
        <a:p>
          <a:pPr marL="228600" lvl="1" indent="-228600" algn="just"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المباني غالباً مستأجرة</a:t>
          </a:r>
          <a:endParaRPr lang="fr-FR" sz="2400" b="1" kern="1200" dirty="0">
            <a:latin typeface="Sakkal Majalla" pitchFamily="2" charset="-78"/>
            <a:cs typeface="Sakkal Majalla" pitchFamily="2" charset="-78"/>
          </a:endParaRPr>
        </a:p>
        <a:p>
          <a:pPr marL="228600" lvl="1" indent="-228600" algn="r"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ضيق المساحة لإقامة النشاطات</a:t>
          </a:r>
        </a:p>
        <a:p>
          <a:pPr marL="228600" lvl="1" indent="-228600" algn="r"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نقص وسائل النقل </a:t>
          </a:r>
        </a:p>
        <a:p>
          <a:pPr marL="228600" lvl="1" indent="-228600" algn="r"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عدم توفر الأجهزة والأثاث المناسب</a:t>
          </a:r>
        </a:p>
        <a:p>
          <a:pPr marL="228600" lvl="1" indent="-228600" algn="r"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الآلات والمعدات والمكاتب قليلة مقارنة بحاجة العمل </a:t>
          </a:r>
        </a:p>
        <a:p>
          <a:pPr marL="228600" lvl="1" indent="-228600" algn="r" defTabSz="1066800" rtl="1">
            <a:lnSpc>
              <a:spcPct val="90000"/>
            </a:lnSpc>
            <a:spcBef>
              <a:spcPct val="0"/>
            </a:spcBef>
            <a:spcAft>
              <a:spcPct val="15000"/>
            </a:spcAft>
            <a:buChar char="••"/>
          </a:pPr>
          <a:r>
            <a:rPr lang="ar-SA" sz="2400" b="1" kern="1200" dirty="0" smtClean="0">
              <a:latin typeface="Sakkal Majalla" pitchFamily="2" charset="-78"/>
              <a:cs typeface="Sakkal Majalla" pitchFamily="2" charset="-78"/>
            </a:rPr>
            <a:t>نقص مستلزمات العمل </a:t>
          </a:r>
          <a:r>
            <a:rPr lang="ar-SA" sz="2400" b="1" kern="1200" dirty="0" err="1" smtClean="0">
              <a:latin typeface="Sakkal Majalla" pitchFamily="2" charset="-78"/>
              <a:cs typeface="Sakkal Majalla" pitchFamily="2" charset="-78"/>
            </a:rPr>
            <a:t>المادية </a:t>
          </a:r>
          <a:r>
            <a:rPr lang="ar-SA" sz="2400" b="1" kern="1200" dirty="0" smtClean="0">
              <a:latin typeface="Sakkal Majalla" pitchFamily="2" charset="-78"/>
              <a:cs typeface="Sakkal Majalla" pitchFamily="2" charset="-78"/>
            </a:rPr>
            <a:t>(</a:t>
          </a:r>
          <a:r>
            <a:rPr lang="ar-SA" sz="2400" b="1" kern="1200" dirty="0" err="1" smtClean="0">
              <a:latin typeface="Sakkal Majalla" pitchFamily="2" charset="-78"/>
              <a:cs typeface="Sakkal Majalla" pitchFamily="2" charset="-78"/>
            </a:rPr>
            <a:t>قرطاسية</a:t>
          </a:r>
          <a:r>
            <a:rPr lang="ar-SA" sz="2400" b="1" kern="1200" dirty="0" smtClean="0">
              <a:latin typeface="Sakkal Majalla" pitchFamily="2" charset="-78"/>
              <a:cs typeface="Sakkal Majalla" pitchFamily="2" charset="-78"/>
            </a:rPr>
            <a:t>، تنقلات، </a:t>
          </a:r>
          <a:r>
            <a:rPr lang="ar-SA" sz="2400" b="1" kern="1200" dirty="0" smtClean="0">
              <a:latin typeface="Sakkal Majalla" pitchFamily="2" charset="-78"/>
              <a:cs typeface="Sakkal Majalla" pitchFamily="2" charset="-78"/>
            </a:rPr>
            <a:t>صيانة، تكنولوجيا</a:t>
          </a:r>
          <a:r>
            <a:rPr lang="ar-SA" sz="2400" b="1" kern="1200" dirty="0" smtClean="0">
              <a:latin typeface="Sakkal Majalla" pitchFamily="2" charset="-78"/>
              <a:cs typeface="Sakkal Majalla" pitchFamily="2" charset="-78"/>
            </a:rPr>
            <a:t>) كونها متعددة ولا يوجد موارد ثابتة لتغطيتها.</a:t>
          </a:r>
          <a:endParaRPr lang="fr-FR" sz="2400" b="1" kern="1200" dirty="0">
            <a:latin typeface="Sakkal Majalla" pitchFamily="2" charset="-78"/>
            <a:cs typeface="Sakkal Majalla" pitchFamily="2" charset="-78"/>
          </a:endParaRPr>
        </a:p>
      </dsp:txBody>
      <dsp:txXfrm>
        <a:off x="2828092" y="0"/>
        <a:ext cx="7926518" cy="5418667"/>
      </dsp:txXfrm>
    </dsp:sp>
    <dsp:sp modelId="{7BAD3F5F-679D-49DA-B823-58B6015B7CA5}">
      <dsp:nvSpPr>
        <dsp:cNvPr id="0" name=""/>
        <dsp:cNvSpPr/>
      </dsp:nvSpPr>
      <dsp:spPr>
        <a:xfrm>
          <a:off x="0" y="1332639"/>
          <a:ext cx="2824399" cy="278340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ar-SA" sz="6000" kern="1200" dirty="0" smtClean="0">
              <a:latin typeface="Sakkal Majalla" pitchFamily="2" charset="-78"/>
              <a:cs typeface="Sakkal Majalla" pitchFamily="2" charset="-78"/>
            </a:rPr>
            <a:t>الجوانب المادية</a:t>
          </a:r>
          <a:endParaRPr lang="fr-FR" sz="6000" kern="1200" dirty="0">
            <a:latin typeface="Sakkal Majalla" pitchFamily="2" charset="-78"/>
            <a:cs typeface="Sakkal Majalla" pitchFamily="2" charset="-78"/>
          </a:endParaRPr>
        </a:p>
      </dsp:txBody>
      <dsp:txXfrm>
        <a:off x="0" y="1332639"/>
        <a:ext cx="2824399" cy="278340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2600544" y="2975"/>
          <a:ext cx="9325728" cy="6094643"/>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تغير الهيئات </a:t>
          </a:r>
          <a:r>
            <a:rPr lang="ar-SA" sz="2000" b="1" kern="1200" dirty="0" err="1" smtClean="0">
              <a:latin typeface="Sakkal Majalla" pitchFamily="2" charset="-78"/>
              <a:cs typeface="Sakkal Majalla" pitchFamily="2" charset="-78"/>
            </a:rPr>
            <a:t>الإدارية.</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عدم توفر قنوات الاتصال من خلال وسائل الإعلام المختلفة لتعريف المانحين بالمنظمات أو المشاريع.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عدم إشراك المنظمات </a:t>
          </a:r>
          <a:r>
            <a:rPr lang="ar-SA" sz="2000" b="1" kern="1200" dirty="0" smtClean="0">
              <a:latin typeface="Sakkal Majalla" pitchFamily="2" charset="-78"/>
              <a:cs typeface="Sakkal Majalla" pitchFamily="2" charset="-78"/>
            </a:rPr>
            <a:t>في </a:t>
          </a:r>
          <a:r>
            <a:rPr lang="ar-SA" sz="2000" b="1" kern="1200" dirty="0" smtClean="0">
              <a:latin typeface="Sakkal Majalla" pitchFamily="2" charset="-78"/>
              <a:cs typeface="Sakkal Majalla" pitchFamily="2" charset="-78"/>
            </a:rPr>
            <a:t>صياغة </a:t>
          </a:r>
          <a:r>
            <a:rPr lang="ar-SA" sz="2000" b="1" kern="1200" dirty="0" err="1" smtClean="0">
              <a:latin typeface="Sakkal Majalla" pitchFamily="2" charset="-78"/>
              <a:cs typeface="Sakkal Majalla" pitchFamily="2" charset="-78"/>
            </a:rPr>
            <a:t>القوانين.</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ضرورة تعديل القوانين بما يلائم المرحلة الحالية.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يوجد تعدد </a:t>
          </a:r>
          <a:r>
            <a:rPr lang="ar-SA" sz="2000" b="1" kern="1200" dirty="0" smtClean="0">
              <a:latin typeface="Sakkal Majalla" pitchFamily="2" charset="-78"/>
              <a:cs typeface="Sakkal Majalla" pitchFamily="2" charset="-78"/>
            </a:rPr>
            <a:t>في مصادر </a:t>
          </a:r>
          <a:r>
            <a:rPr lang="ar-SA" sz="2000" b="1" kern="1200" dirty="0" smtClean="0">
              <a:latin typeface="Sakkal Majalla" pitchFamily="2" charset="-78"/>
              <a:cs typeface="Sakkal Majalla" pitchFamily="2" charset="-78"/>
            </a:rPr>
            <a:t>المعلومات وغياب للشفافية </a:t>
          </a:r>
          <a:r>
            <a:rPr lang="ar-SA" sz="2000" b="1" kern="1200" dirty="0" err="1" smtClean="0">
              <a:latin typeface="Sakkal Majalla" pitchFamily="2" charset="-78"/>
              <a:cs typeface="Sakkal Majalla" pitchFamily="2" charset="-78"/>
            </a:rPr>
            <a:t>أحيانا.</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توفر </a:t>
          </a:r>
          <a:r>
            <a:rPr lang="ar-SA" sz="2000" b="1" kern="1200" dirty="0" smtClean="0">
              <a:latin typeface="Sakkal Majalla" pitchFamily="2" charset="-78"/>
              <a:cs typeface="Sakkal Majalla" pitchFamily="2" charset="-78"/>
            </a:rPr>
            <a:t>المعلومات يتطلب البحث والاستقصاء والزيارات الميدانية وهذا مكلف </a:t>
          </a:r>
          <a:r>
            <a:rPr lang="ar-SA" sz="2000" b="1" kern="1200" dirty="0" err="1" smtClean="0">
              <a:latin typeface="Sakkal Majalla" pitchFamily="2" charset="-78"/>
              <a:cs typeface="Sakkal Majalla" pitchFamily="2" charset="-78"/>
            </a:rPr>
            <a:t>ماليا.</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المعلومات متغيرة بشكل سريع كون واقع عمل المنظمات </a:t>
          </a:r>
          <a:r>
            <a:rPr lang="ar-SA" sz="2000" b="1" kern="1200" dirty="0" smtClean="0">
              <a:latin typeface="Sakkal Majalla" pitchFamily="2" charset="-78"/>
              <a:cs typeface="Sakkal Majalla" pitchFamily="2" charset="-78"/>
            </a:rPr>
            <a:t>غير </a:t>
          </a:r>
          <a:r>
            <a:rPr lang="ar-SA" sz="2000" b="1" kern="1200" dirty="0" smtClean="0">
              <a:latin typeface="Sakkal Majalla" pitchFamily="2" charset="-78"/>
              <a:cs typeface="Sakkal Majalla" pitchFamily="2" charset="-78"/>
            </a:rPr>
            <a:t>الحكومية يرتبط بحاجات الأفراد في المجتمع </a:t>
          </a: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التشريعات تعتبر أحد معيقات العمل أحياناً.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العلاقة مع الأجهزة الحكومية يشوبها الروتين وغياب الثقة المتبادلة.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العلاقة مع المنظمات غير الحكومية الأخرى ضعيفة. </a:t>
          </a:r>
          <a:endParaRPr lang="ar-SA" sz="2000" b="1" kern="1200" dirty="0" smtClean="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الشراكة مع الحكومة ما زالت </a:t>
          </a:r>
          <a:r>
            <a:rPr lang="ar-SA" sz="2000" b="1" kern="1200" dirty="0" smtClean="0">
              <a:latin typeface="Sakkal Majalla" pitchFamily="2" charset="-78"/>
              <a:cs typeface="Sakkal Majalla" pitchFamily="2" charset="-78"/>
            </a:rPr>
            <a:t>في بداياتها </a:t>
          </a:r>
          <a:r>
            <a:rPr lang="ar-SA" sz="2000" b="1" kern="1200" dirty="0" smtClean="0">
              <a:latin typeface="Sakkal Majalla" pitchFamily="2" charset="-78"/>
              <a:cs typeface="Sakkal Majalla" pitchFamily="2" charset="-78"/>
            </a:rPr>
            <a:t>وتحتاج إلى جهود </a:t>
          </a:r>
          <a:r>
            <a:rPr lang="ar-SA" sz="2000" b="1" kern="1200" dirty="0" err="1" smtClean="0">
              <a:latin typeface="Sakkal Majalla" pitchFamily="2" charset="-78"/>
              <a:cs typeface="Sakkal Majalla" pitchFamily="2" charset="-78"/>
            </a:rPr>
            <a:t>إضافية.</a:t>
          </a:r>
          <a:r>
            <a:rPr lang="ar-SA" sz="2000" b="1" kern="1200" dirty="0" smtClean="0">
              <a:latin typeface="Sakkal Majalla" pitchFamily="2" charset="-78"/>
              <a:cs typeface="Sakkal Majalla" pitchFamily="2" charset="-78"/>
            </a:rPr>
            <a:t> </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دعم القطاع </a:t>
          </a:r>
          <a:r>
            <a:rPr lang="ar-SA" sz="2000" b="1" kern="1200" dirty="0" smtClean="0">
              <a:latin typeface="Sakkal Majalla" pitchFamily="2" charset="-78"/>
              <a:cs typeface="Sakkal Majalla" pitchFamily="2" charset="-78"/>
            </a:rPr>
            <a:t>الخاص </a:t>
          </a:r>
          <a:r>
            <a:rPr lang="ar-SA" sz="2000" b="1" kern="1200" dirty="0" smtClean="0">
              <a:latin typeface="Sakkal Majalla" pitchFamily="2" charset="-78"/>
              <a:cs typeface="Sakkal Majalla" pitchFamily="2" charset="-78"/>
            </a:rPr>
            <a:t>قليل ومشاركته محدودة.</a:t>
          </a:r>
        </a:p>
        <a:p>
          <a:pPr marL="228600" lvl="1" indent="-228600" algn="r"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وجود الخلافات العشائرية أحياناً.</a:t>
          </a:r>
          <a:endParaRPr lang="fr-FR" sz="2000" b="1" kern="1200" dirty="0">
            <a:latin typeface="Sakkal Majalla" pitchFamily="2" charset="-78"/>
            <a:cs typeface="Sakkal Majalla" pitchFamily="2" charset="-78"/>
          </a:endParaRPr>
        </a:p>
      </dsp:txBody>
      <dsp:txXfrm>
        <a:off x="2600544" y="2975"/>
        <a:ext cx="9325728" cy="6094643"/>
      </dsp:txXfrm>
    </dsp:sp>
    <dsp:sp modelId="{7BAD3F5F-679D-49DA-B823-58B6015B7CA5}">
      <dsp:nvSpPr>
        <dsp:cNvPr id="0" name=""/>
        <dsp:cNvSpPr/>
      </dsp:nvSpPr>
      <dsp:spPr>
        <a:xfrm>
          <a:off x="0" y="1157597"/>
          <a:ext cx="2598287" cy="3819097"/>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ar-SA" sz="4000" b="1" kern="1200" dirty="0" smtClean="0">
              <a:latin typeface="Sakkal Majalla" pitchFamily="2" charset="-78"/>
              <a:cs typeface="Sakkal Majalla" pitchFamily="2" charset="-78"/>
            </a:rPr>
            <a:t>المعلومات والتشريعات والعلاقات</a:t>
          </a:r>
          <a:endParaRPr lang="fr-FR" sz="4000" b="1" kern="1200" dirty="0">
            <a:latin typeface="Sakkal Majalla" pitchFamily="2" charset="-78"/>
            <a:cs typeface="Sakkal Majalla" pitchFamily="2" charset="-78"/>
          </a:endParaRPr>
        </a:p>
      </dsp:txBody>
      <dsp:txXfrm>
        <a:off x="0" y="1157597"/>
        <a:ext cx="2598287" cy="381909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C3DD-23C6-4340-9C25-51ECBE895990}">
      <dsp:nvSpPr>
        <dsp:cNvPr id="0" name=""/>
        <dsp:cNvSpPr/>
      </dsp:nvSpPr>
      <dsp:spPr>
        <a:xfrm>
          <a:off x="3025017" y="2645"/>
          <a:ext cx="7440527" cy="5413375"/>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مشاريع خاسرة لعدم وجود المتابعة </a:t>
          </a:r>
          <a:r>
            <a:rPr lang="ar-SA" sz="2000" b="1" kern="1200" dirty="0" err="1" smtClean="0">
              <a:latin typeface="Sakkal Majalla" pitchFamily="2" charset="-78"/>
              <a:cs typeface="Sakkal Majalla" pitchFamily="2" charset="-78"/>
            </a:rPr>
            <a:t>والرقابة.</a:t>
          </a:r>
          <a:r>
            <a:rPr lang="ar-SA" sz="2000" b="1" kern="1200" dirty="0" smtClean="0">
              <a:latin typeface="Sakkal Majalla" pitchFamily="2" charset="-78"/>
              <a:cs typeface="Sakkal Majalla" pitchFamily="2" charset="-78"/>
            </a:rPr>
            <a:t> </a:t>
          </a:r>
          <a:endParaRPr lang="fr-FR" sz="2000" b="1" kern="1200" dirty="0">
            <a:latin typeface="Sakkal Majalla" pitchFamily="2" charset="-78"/>
            <a:cs typeface="Sakkal Majalla" pitchFamily="2" charset="-78"/>
          </a:endParaRPr>
        </a:p>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مشاريع غير مخطط لها بشكل سليم لعدم وجود خبرات </a:t>
          </a:r>
          <a:r>
            <a:rPr lang="ar-SA" sz="2000" b="1" kern="1200" dirty="0" err="1" smtClean="0">
              <a:latin typeface="Sakkal Majalla" pitchFamily="2" charset="-78"/>
              <a:cs typeface="Sakkal Majalla" pitchFamily="2" charset="-78"/>
            </a:rPr>
            <a:t>مناسبة.</a:t>
          </a:r>
          <a:r>
            <a:rPr lang="ar-SA" sz="2000" b="1" kern="1200" dirty="0" smtClean="0">
              <a:latin typeface="Sakkal Majalla" pitchFamily="2" charset="-78"/>
              <a:cs typeface="Sakkal Majalla" pitchFamily="2" charset="-78"/>
            </a:rPr>
            <a:t> </a:t>
          </a:r>
        </a:p>
        <a:p>
          <a:pPr marL="228600" lvl="1" indent="-228600" algn="just"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ضعف أدوات التواصل الإداري. </a:t>
          </a:r>
          <a:endParaRPr lang="ar-SA" sz="2000" b="1" kern="1200" dirty="0" smtClean="0">
            <a:latin typeface="Sakkal Majalla" pitchFamily="2" charset="-78"/>
            <a:cs typeface="Sakkal Majalla" pitchFamily="2" charset="-78"/>
          </a:endParaRPr>
        </a:p>
        <a:p>
          <a:pPr marL="228600" lvl="1" indent="-228600" algn="just"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حجم المنظمات متوسط أو صغير</a:t>
          </a:r>
          <a:endParaRPr lang="ar-SA" sz="2000" b="1" kern="1200" dirty="0" smtClean="0">
            <a:latin typeface="Sakkal Majalla" pitchFamily="2" charset="-78"/>
            <a:cs typeface="Sakkal Majalla" pitchFamily="2" charset="-78"/>
          </a:endParaRPr>
        </a:p>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ضعف تطبيق الهياكل التنظيمية </a:t>
          </a:r>
          <a:r>
            <a:rPr lang="ar-SA" sz="2000" b="1" kern="1200" dirty="0" smtClean="0">
              <a:latin typeface="Sakkal Majalla" pitchFamily="2" charset="-78"/>
              <a:cs typeface="Sakkal Majalla" pitchFamily="2" charset="-78"/>
            </a:rPr>
            <a:t>وتوصيف </a:t>
          </a:r>
          <a:r>
            <a:rPr lang="ar-SA" sz="2000" b="1" kern="1200" dirty="0" smtClean="0">
              <a:latin typeface="Sakkal Majalla" pitchFamily="2" charset="-78"/>
              <a:cs typeface="Sakkal Majalla" pitchFamily="2" charset="-78"/>
            </a:rPr>
            <a:t>للإجراءات والمهام والوظائف</a:t>
          </a:r>
        </a:p>
        <a:p>
          <a:pPr marL="228600" lvl="1" indent="-228600" algn="just" defTabSz="889000" rtl="1">
            <a:lnSpc>
              <a:spcPct val="90000"/>
            </a:lnSpc>
            <a:spcBef>
              <a:spcPct val="0"/>
            </a:spcBef>
            <a:spcAft>
              <a:spcPct val="15000"/>
            </a:spcAft>
            <a:buChar char="••"/>
          </a:pPr>
          <a:r>
            <a:rPr lang="ar-SA" sz="2000" b="1" kern="1200" smtClean="0">
              <a:latin typeface="Sakkal Majalla" pitchFamily="2" charset="-78"/>
              <a:cs typeface="Sakkal Majalla" pitchFamily="2" charset="-78"/>
            </a:rPr>
            <a:t>أهداف العمل متغيرة حسب التمويل، والتوجهات العامة واحتياجات أفراد المجتمع، مما ينعكس على ثبات النشاطات. </a:t>
          </a:r>
          <a:endParaRPr lang="ar-SA" sz="2000" b="1" kern="1200" dirty="0" smtClean="0">
            <a:latin typeface="Sakkal Majalla" pitchFamily="2" charset="-78"/>
            <a:cs typeface="Sakkal Majalla" pitchFamily="2" charset="-78"/>
          </a:endParaRPr>
        </a:p>
        <a:p>
          <a:pPr marL="228600" lvl="1" indent="-228600" algn="just" defTabSz="889000" rtl="1">
            <a:lnSpc>
              <a:spcPct val="90000"/>
            </a:lnSpc>
            <a:spcBef>
              <a:spcPct val="0"/>
            </a:spcBef>
            <a:spcAft>
              <a:spcPct val="15000"/>
            </a:spcAft>
            <a:buChar char="••"/>
          </a:pPr>
          <a:r>
            <a:rPr lang="ar-SA" sz="2000" b="1" kern="1200" dirty="0" smtClean="0">
              <a:latin typeface="Sakkal Majalla" pitchFamily="2" charset="-78"/>
              <a:cs typeface="Sakkal Majalla" pitchFamily="2" charset="-78"/>
            </a:rPr>
            <a:t>عمليات متابعة وتقييم نشاطات العمل ومخرجاته ليست مترابطة دائماً ولا تعتمد التوثيق والجدولة الزمنية في اغلب الأحيان.</a:t>
          </a:r>
          <a:endParaRPr lang="fr-FR" sz="2000" b="1" kern="1200" dirty="0">
            <a:latin typeface="Sakkal Majalla" pitchFamily="2" charset="-78"/>
            <a:cs typeface="Sakkal Majalla" pitchFamily="2" charset="-78"/>
          </a:endParaRPr>
        </a:p>
      </dsp:txBody>
      <dsp:txXfrm>
        <a:off x="3025017" y="2645"/>
        <a:ext cx="7440527" cy="5413375"/>
      </dsp:txXfrm>
    </dsp:sp>
    <dsp:sp modelId="{7BAD3F5F-679D-49DA-B823-58B6015B7CA5}">
      <dsp:nvSpPr>
        <dsp:cNvPr id="0" name=""/>
        <dsp:cNvSpPr/>
      </dsp:nvSpPr>
      <dsp:spPr>
        <a:xfrm>
          <a:off x="109184" y="756864"/>
          <a:ext cx="2915833" cy="39049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just" defTabSz="2667000" rtl="1">
            <a:lnSpc>
              <a:spcPct val="90000"/>
            </a:lnSpc>
            <a:spcBef>
              <a:spcPct val="0"/>
            </a:spcBef>
            <a:spcAft>
              <a:spcPct val="35000"/>
            </a:spcAft>
          </a:pPr>
          <a:r>
            <a:rPr lang="ar-SA" sz="6000" kern="1200" dirty="0" smtClean="0">
              <a:latin typeface="Sakkal Majalla" pitchFamily="2" charset="-78"/>
              <a:cs typeface="Sakkal Majalla" pitchFamily="2" charset="-78"/>
            </a:rPr>
            <a:t>الجوانب التنظيمية</a:t>
          </a:r>
          <a:endParaRPr lang="fr-FR" sz="6000" kern="1200" dirty="0">
            <a:latin typeface="Sakkal Majalla" pitchFamily="2" charset="-78"/>
            <a:cs typeface="Sakkal Majalla" pitchFamily="2" charset="-78"/>
          </a:endParaRPr>
        </a:p>
      </dsp:txBody>
      <dsp:txXfrm>
        <a:off x="109184" y="756864"/>
        <a:ext cx="2915833" cy="39049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2E40D-D4D7-46D7-8643-0C66B1ACC6BE}" type="datetimeFigureOut">
              <a:rPr lang="fr-FR" smtClean="0"/>
              <a:pPr/>
              <a:t>09/12/2023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0EC3F-5294-429F-8788-F816090BDEE7}" type="slidenum">
              <a:rPr lang="fr-FR" smtClean="0"/>
              <a:pPr/>
              <a:t>‹N°›</a:t>
            </a:fld>
            <a:endParaRPr lang="fr-FR"/>
          </a:p>
        </p:txBody>
      </p:sp>
    </p:spTree>
    <p:extLst>
      <p:ext uri="{BB962C8B-B14F-4D97-AF65-F5344CB8AC3E}">
        <p14:creationId xmlns:p14="http://schemas.microsoft.com/office/powerpoint/2010/main" xmlns="" val="208581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81721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1363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2772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1680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0666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42020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340616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81402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9437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2335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9589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72882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1903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74306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7540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69317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4409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12/9/2023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7977295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rainual-com.translate.goog/manual/organizational-chart-a-complete-guide-to-building-your-smbs-org-chart?_x_tr_sl=en&amp;_x_tr_tl=fr&amp;_x_tr_hl=fr&amp;_x_tr_pto=sc"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7359" y="3039777"/>
            <a:ext cx="9448800" cy="1825096"/>
          </a:xfrm>
        </p:spPr>
        <p:txBody>
          <a:bodyPr/>
          <a:lstStyle/>
          <a:p>
            <a:pPr algn="ctr" rtl="1"/>
            <a:r>
              <a:rPr lang="ar-SA" b="1" dirty="0" smtClean="0">
                <a:effectLst>
                  <a:outerShdw blurRad="38100" dist="38100" dir="2700000" algn="tl">
                    <a:srgbClr val="000000">
                      <a:alpha val="43137"/>
                    </a:srgbClr>
                  </a:outerShdw>
                </a:effectLst>
              </a:rPr>
              <a:t>القطاع الثالث وإدارة المنظمات غير الربحية </a:t>
            </a:r>
            <a:endParaRPr 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41668" y="334851"/>
            <a:ext cx="11348433" cy="2128592"/>
          </a:xfrm>
        </p:spPr>
        <p:txBody>
          <a:bodyPr>
            <a:normAutofit/>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جامعة محمد خيضر بسكرة</a:t>
            </a:r>
          </a:p>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كلية العلوم الاقتصادية والتجارية وعلوم التسيير</a:t>
            </a:r>
          </a:p>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علوم التسيير</a:t>
            </a:r>
          </a:p>
          <a:p>
            <a:pPr algn="ctr" rtl="1"/>
            <a:r>
              <a:rPr lang="fr-FR"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a:t>
            </a:r>
            <a:r>
              <a:rPr lang="ar-SA"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a:t>
            </a:r>
            <a:r>
              <a:rPr lang="ar-SA"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r>
              <a:rPr lang="ar-DZ"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مقياس الاطار المحيطي                                                                      </a:t>
            </a:r>
            <a:r>
              <a:rPr lang="fr-FR"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سنة ثانية ما ستر إدارة استراتيجية</a:t>
            </a:r>
          </a:p>
          <a:p>
            <a:pPr algn="r" rtl="1"/>
            <a:endPar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81710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1177559" y="1124400"/>
          <a:ext cx="105747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1252510" y="1184361"/>
          <a:ext cx="105747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1252510" y="1184361"/>
          <a:ext cx="105897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1252509" y="1184361"/>
          <a:ext cx="1075461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4990"/>
            <a:ext cx="7664970" cy="989351"/>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263470" y="607504"/>
          <a:ext cx="11928530" cy="61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1252510" y="1184361"/>
          <a:ext cx="105747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614596" y="1169233"/>
          <a:ext cx="10897850" cy="5688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614596" y="1169233"/>
          <a:ext cx="10897850" cy="5688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7030" y="194872"/>
            <a:ext cx="7664970" cy="1139253"/>
          </a:xfrm>
        </p:spPr>
        <p:txBody>
          <a:bodyPr>
            <a:normAutofit fontScale="90000"/>
          </a:bodyPr>
          <a:lstStyle/>
          <a:p>
            <a:pPr algn="ctr"/>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التحديات التي تواجهها المنظمات غير الحكومية</a:t>
            </a: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4" name="Diagramme 3"/>
          <p:cNvGraphicFramePr/>
          <p:nvPr/>
        </p:nvGraphicFramePr>
        <p:xfrm>
          <a:off x="614596" y="1169233"/>
          <a:ext cx="10897850" cy="5688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التخطيط الاستراتيجي للمنظمات غير الربحية - FasterCa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3493" name="Picture 5"/>
          <p:cNvPicPr>
            <a:picLocks noChangeAspect="1" noChangeArrowheads="1"/>
          </p:cNvPicPr>
          <p:nvPr/>
        </p:nvPicPr>
        <p:blipFill>
          <a:blip r:embed="rId2"/>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1999" cy="68579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7718" y="536352"/>
            <a:ext cx="8714282" cy="884123"/>
          </a:xfrm>
        </p:spPr>
        <p:txBody>
          <a:bodyPr>
            <a:noAutofit/>
          </a:bodyPr>
          <a:lstStyle/>
          <a:p>
            <a:pPr algn="just"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دور الإدارة في المنظمات غير الربحية</a:t>
            </a:r>
            <a:endParaRPr lang="fr-FR" sz="54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917759" y="1898556"/>
            <a:ext cx="10736317" cy="3970318"/>
          </a:xfrm>
          <a:prstGeom prst="rect">
            <a:avLst/>
          </a:prstGeom>
          <a:solidFill>
            <a:srgbClr val="F57D2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ar-SA" sz="3600" b="1" dirty="0" smtClean="0">
                <a:latin typeface="Sakkal Majalla" pitchFamily="2" charset="-78"/>
                <a:cs typeface="Sakkal Majalla" pitchFamily="2" charset="-78"/>
              </a:rPr>
              <a:t>تسعى جميع المنظمات الحكومية وغير الحكومية، الربحية وغير الربحية إلى التميز وتحقيق الأهداف التي أنشأت من أجلها، والحفاظ على تطورها واستدامة </a:t>
            </a:r>
            <a:r>
              <a:rPr lang="ar-SA" sz="3600" b="1" dirty="0" err="1" smtClean="0">
                <a:latin typeface="Sakkal Majalla" pitchFamily="2" charset="-78"/>
                <a:cs typeface="Sakkal Majalla" pitchFamily="2" charset="-78"/>
              </a:rPr>
              <a:t>نشاطاتها.</a:t>
            </a:r>
            <a:r>
              <a:rPr lang="ar-SA" sz="3600" b="1" dirty="0" smtClean="0">
                <a:latin typeface="Sakkal Majalla" pitchFamily="2" charset="-78"/>
                <a:cs typeface="Sakkal Majalla" pitchFamily="2" charset="-78"/>
              </a:rPr>
              <a:t> وللوصول إلى أهداف هذه المنظمات المختلفة تحتاج لإدارة قد لا تختلف قواعدها الأساسية من قطاع إلى آخر، أو منظمة لأخرى، ولكن الاختلافات في حجم العمل وطبيعة النشاطات والأهداف والفئات المستهدفة، هي التي تحدث فرقاً في الممارسات الإدارية </a:t>
            </a:r>
            <a:r>
              <a:rPr lang="ar-SA" sz="3600" b="1" dirty="0" smtClean="0">
                <a:latin typeface="Sakkal Majalla" pitchFamily="2" charset="-78"/>
                <a:cs typeface="Sakkal Majalla" pitchFamily="2" charset="-78"/>
              </a:rPr>
              <a:t>الخاصة </a:t>
            </a:r>
            <a:r>
              <a:rPr lang="ar-SA" sz="3600" b="1" dirty="0" smtClean="0">
                <a:latin typeface="Sakkal Majalla" pitchFamily="2" charset="-78"/>
                <a:cs typeface="Sakkal Majalla" pitchFamily="2" charset="-78"/>
              </a:rPr>
              <a:t>بكل من تلك القطاعات أو المنظمات.</a:t>
            </a:r>
            <a:endParaRPr lang="ar-DZ"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7890" name="AutoShape 2" descr="ما هي بعض فوائد التخطيط الاستراتيجي - التخطيط الاستراتيجي للمنظمات غير الربح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01330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4164" y="2162093"/>
            <a:ext cx="10303240" cy="3539430"/>
          </a:xfrm>
          <a:prstGeom prst="rect">
            <a:avLst/>
          </a:prstGeom>
        </p:spPr>
        <p:txBody>
          <a:bodyPr wrap="square">
            <a:spAutoFit/>
          </a:bodyPr>
          <a:lstStyle/>
          <a:p>
            <a:pPr algn="just" rtl="1"/>
            <a:r>
              <a:rPr lang="ar-SA" sz="2800" dirty="0" smtClean="0">
                <a:latin typeface="Sakkal Majalla" pitchFamily="2" charset="-78"/>
                <a:cs typeface="Sakkal Majalla" pitchFamily="2" charset="-78"/>
              </a:rPr>
              <a:t>تختلف كل منظمة غير ربحية عن الأخرى، خاصة عندما يتعلق الأمر ببنيتها </a:t>
            </a:r>
            <a:r>
              <a:rPr lang="ar-SA" sz="2800" dirty="0" err="1" smtClean="0">
                <a:latin typeface="Sakkal Majalla" pitchFamily="2" charset="-78"/>
                <a:cs typeface="Sakkal Majalla" pitchFamily="2" charset="-78"/>
              </a:rPr>
              <a:t>الهرمية.</a:t>
            </a:r>
            <a:r>
              <a:rPr lang="ar-SA" sz="2800" dirty="0" smtClean="0">
                <a:latin typeface="Sakkal Majalla" pitchFamily="2" charset="-78"/>
                <a:cs typeface="Sakkal Majalla" pitchFamily="2" charset="-78"/>
              </a:rPr>
              <a:t> على الرغم من وجود </a:t>
            </a:r>
            <a:r>
              <a:rPr lang="ar-SA" sz="2800" dirty="0" err="1" smtClean="0">
                <a:latin typeface="Sakkal Majalla" pitchFamily="2" charset="-78"/>
                <a:cs typeface="Sakkal Majalla" pitchFamily="2" charset="-78"/>
              </a:rPr>
              <a:t>تخطيطات</a:t>
            </a:r>
            <a:r>
              <a:rPr lang="ar-SA" sz="2800" dirty="0" smtClean="0">
                <a:latin typeface="Sakkal Majalla" pitchFamily="2" charset="-78"/>
                <a:cs typeface="Sakkal Majalla" pitchFamily="2" charset="-78"/>
              </a:rPr>
              <a:t> تنظيمية شائعة </a:t>
            </a:r>
            <a:r>
              <a:rPr lang="ar-SA" sz="2800" dirty="0" smtClean="0">
                <a:latin typeface="Sakkal Majalla" pitchFamily="2" charset="-78"/>
                <a:cs typeface="Sakkal Majalla" pitchFamily="2" charset="-78"/>
              </a:rPr>
              <a:t>يمكن </a:t>
            </a:r>
            <a:r>
              <a:rPr lang="ar-SA" sz="2800" dirty="0" smtClean="0">
                <a:latin typeface="Sakkal Majalla" pitchFamily="2" charset="-78"/>
                <a:cs typeface="Sakkal Majalla" pitchFamily="2" charset="-78"/>
              </a:rPr>
              <a:t>استخدامها، </a:t>
            </a:r>
            <a:r>
              <a:rPr lang="ar-SA" sz="2800" dirty="0" smtClean="0">
                <a:latin typeface="Sakkal Majalla" pitchFamily="2" charset="-78"/>
                <a:cs typeface="Sakkal Majalla" pitchFamily="2" charset="-78"/>
              </a:rPr>
              <a:t>يمكن </a:t>
            </a:r>
            <a:r>
              <a:rPr lang="ar-SA" sz="2800" dirty="0" smtClean="0">
                <a:latin typeface="Sakkal Majalla" pitchFamily="2" charset="-78"/>
                <a:cs typeface="Sakkal Majalla" pitchFamily="2" charset="-78"/>
              </a:rPr>
              <a:t>دائمًا تخصيص المخطط التنظيمي الخاص </a:t>
            </a:r>
            <a:r>
              <a:rPr lang="ar-SA" sz="2800" dirty="0" smtClean="0">
                <a:latin typeface="Sakkal Majalla" pitchFamily="2" charset="-78"/>
                <a:cs typeface="Sakkal Majalla" pitchFamily="2" charset="-78"/>
              </a:rPr>
              <a:t>بمنظمة ما </a:t>
            </a:r>
            <a:r>
              <a:rPr lang="ar-SA" sz="2800" dirty="0" smtClean="0">
                <a:latin typeface="Sakkal Majalla" pitchFamily="2" charset="-78"/>
                <a:cs typeface="Sakkal Majalla" pitchFamily="2" charset="-78"/>
              </a:rPr>
              <a:t>ليعكس </a:t>
            </a:r>
            <a:r>
              <a:rPr lang="ar-SA" sz="2800" dirty="0" smtClean="0">
                <a:latin typeface="Sakkal Majalla" pitchFamily="2" charset="-78"/>
                <a:cs typeface="Sakkal Majalla" pitchFamily="2" charset="-78"/>
              </a:rPr>
              <a:t>أعمالها </a:t>
            </a:r>
            <a:r>
              <a:rPr lang="ar-SA" sz="2800" dirty="0" smtClean="0">
                <a:latin typeface="Sakkal Majalla" pitchFamily="2" charset="-78"/>
                <a:cs typeface="Sakkal Majalla" pitchFamily="2" charset="-78"/>
              </a:rPr>
              <a:t>الداخلية بشكل </a:t>
            </a:r>
            <a:r>
              <a:rPr lang="ar-SA" sz="2800" dirty="0" err="1" smtClean="0">
                <a:latin typeface="Sakkal Majalla" pitchFamily="2" charset="-78"/>
                <a:cs typeface="Sakkal Majalla" pitchFamily="2" charset="-78"/>
              </a:rPr>
              <a:t>أفضل.</a:t>
            </a:r>
            <a:r>
              <a:rPr lang="ar-SA" sz="2800" dirty="0" smtClean="0">
                <a:latin typeface="Sakkal Majalla" pitchFamily="2" charset="-78"/>
                <a:cs typeface="Sakkal Majalla" pitchFamily="2" charset="-78"/>
              </a:rPr>
              <a:t> </a:t>
            </a:r>
            <a:endParaRPr lang="ar-SA" sz="2800" dirty="0" smtClean="0">
              <a:latin typeface="Sakkal Majalla" pitchFamily="2" charset="-78"/>
              <a:cs typeface="Sakkal Majalla" pitchFamily="2" charset="-78"/>
            </a:endParaRPr>
          </a:p>
          <a:p>
            <a:pPr algn="just" rtl="1"/>
            <a:r>
              <a:rPr lang="ar-SA" sz="2800" dirty="0" smtClean="0">
                <a:latin typeface="Sakkal Majalla" pitchFamily="2" charset="-78"/>
                <a:cs typeface="Sakkal Majalla" pitchFamily="2" charset="-78"/>
              </a:rPr>
              <a:t>يوضح </a:t>
            </a:r>
            <a:r>
              <a:rPr lang="ar-SA" sz="2800" dirty="0" smtClean="0">
                <a:latin typeface="Sakkal Majalla" pitchFamily="2" charset="-78"/>
                <a:cs typeface="Sakkal Majalla" pitchFamily="2" charset="-78"/>
              </a:rPr>
              <a:t>المخطط </a:t>
            </a:r>
            <a:r>
              <a:rPr lang="ar-SA" sz="2800" dirty="0" smtClean="0">
                <a:latin typeface="Sakkal Majalla" pitchFamily="2" charset="-78"/>
                <a:cs typeface="Sakkal Majalla" pitchFamily="2" charset="-78"/>
              </a:rPr>
              <a:t>التنظيمي غير الربحي </a:t>
            </a:r>
            <a:r>
              <a:rPr lang="ar-SA" sz="2800" dirty="0" smtClean="0">
                <a:latin typeface="Sakkal Majalla" pitchFamily="2" charset="-78"/>
                <a:cs typeface="Sakkal Majalla" pitchFamily="2" charset="-78"/>
              </a:rPr>
              <a:t>بالتفصيل </a:t>
            </a:r>
            <a:r>
              <a:rPr lang="ar-SA" sz="2800" dirty="0" smtClean="0">
                <a:latin typeface="Sakkal Majalla" pitchFamily="2" charset="-78"/>
                <a:cs typeface="Sakkal Majalla" pitchFamily="2" charset="-78"/>
              </a:rPr>
              <a:t>الدور الذي </a:t>
            </a:r>
            <a:r>
              <a:rPr lang="ar-SA" sz="2800" dirty="0" smtClean="0">
                <a:latin typeface="Sakkal Majalla" pitchFamily="2" charset="-78"/>
                <a:cs typeface="Sakkal Majalla" pitchFamily="2" charset="-78"/>
              </a:rPr>
              <a:t>يلعبه الأعضاء والموظفون </a:t>
            </a:r>
            <a:r>
              <a:rPr lang="ar-SA" sz="2800" dirty="0" smtClean="0">
                <a:latin typeface="Sakkal Majalla" pitchFamily="2" charset="-78"/>
                <a:cs typeface="Sakkal Majalla" pitchFamily="2" charset="-78"/>
              </a:rPr>
              <a:t>وما هي مسؤولياتهم، ومن يقدمون </a:t>
            </a:r>
            <a:r>
              <a:rPr lang="ar-SA" sz="2800" dirty="0" err="1" smtClean="0">
                <a:latin typeface="Sakkal Majalla" pitchFamily="2" charset="-78"/>
                <a:cs typeface="Sakkal Majalla" pitchFamily="2" charset="-78"/>
              </a:rPr>
              <a:t>تقاريرهم.</a:t>
            </a:r>
            <a:r>
              <a:rPr lang="ar-SA" sz="2800" dirty="0" smtClean="0">
                <a:latin typeface="Sakkal Majalla" pitchFamily="2" charset="-78"/>
                <a:cs typeface="Sakkal Majalla" pitchFamily="2" charset="-78"/>
              </a:rPr>
              <a:t> </a:t>
            </a:r>
          </a:p>
          <a:p>
            <a:pPr algn="just" rtl="1"/>
            <a:r>
              <a:rPr lang="ar-SA" sz="2800" dirty="0" smtClean="0">
                <a:latin typeface="Sakkal Majalla" pitchFamily="2" charset="-78"/>
                <a:cs typeface="Sakkal Majalla" pitchFamily="2" charset="-78"/>
              </a:rPr>
              <a:t>يجب أن يُظهر هذا المخطط خطوطًا إدارية واضحة حتى يفهم كل فرد في المؤسسة الجهة التي يجب عليه الاتصال </a:t>
            </a:r>
            <a:r>
              <a:rPr lang="ar-SA" sz="2800" dirty="0" err="1" smtClean="0">
                <a:latin typeface="Sakkal Majalla" pitchFamily="2" charset="-78"/>
                <a:cs typeface="Sakkal Majalla" pitchFamily="2" charset="-78"/>
              </a:rPr>
              <a:t>بها</a:t>
            </a:r>
            <a:r>
              <a:rPr lang="ar-SA" sz="2800" dirty="0" smtClean="0">
                <a:latin typeface="Sakkal Majalla" pitchFamily="2" charset="-78"/>
                <a:cs typeface="Sakkal Majalla" pitchFamily="2" charset="-78"/>
              </a:rPr>
              <a:t> أو تقديم التقارير </a:t>
            </a:r>
            <a:r>
              <a:rPr lang="ar-SA" sz="2800" dirty="0" err="1" smtClean="0">
                <a:latin typeface="Sakkal Majalla" pitchFamily="2" charset="-78"/>
                <a:cs typeface="Sakkal Majalla" pitchFamily="2" charset="-78"/>
              </a:rPr>
              <a:t>إليها.</a:t>
            </a:r>
            <a:r>
              <a:rPr lang="ar-SA" sz="2800" dirty="0" smtClean="0">
                <a:latin typeface="Sakkal Majalla" pitchFamily="2" charset="-78"/>
                <a:cs typeface="Sakkal Majalla" pitchFamily="2" charset="-78"/>
              </a:rPr>
              <a:t> يشبه المخطط التنظيمي للمنظمات غير الربحية إلى حد كبير معظم </a:t>
            </a:r>
            <a:r>
              <a:rPr lang="ar-SA" sz="2800" dirty="0" smtClean="0">
                <a:latin typeface="Sakkal Majalla" pitchFamily="2" charset="-78"/>
                <a:cs typeface="Sakkal Majalla" pitchFamily="2" charset="-78"/>
                <a:hlinkClick r:id="rId2"/>
              </a:rPr>
              <a:t>المخططات التنظيمية </a:t>
            </a:r>
            <a:r>
              <a:rPr lang="ar-SA" sz="2800" dirty="0" smtClean="0">
                <a:latin typeface="Sakkal Majalla" pitchFamily="2" charset="-78"/>
                <a:cs typeface="Sakkal Majalla" pitchFamily="2" charset="-78"/>
                <a:hlinkClick r:id="rId2"/>
              </a:rPr>
              <a:t>الأخرى</a:t>
            </a:r>
            <a:r>
              <a:rPr lang="ar-SA" sz="2800" dirty="0" smtClean="0">
                <a:latin typeface="Sakkal Majalla" pitchFamily="2" charset="-78"/>
                <a:cs typeface="Sakkal Majalla" pitchFamily="2" charset="-78"/>
              </a:rPr>
              <a:t>.</a:t>
            </a:r>
            <a:endParaRPr lang="ar-SA" sz="2800" dirty="0" smtClean="0">
              <a:latin typeface="Sakkal Majalla" pitchFamily="2" charset="-78"/>
              <a:cs typeface="Sakkal Majalla" pitchFamily="2" charset="-78"/>
            </a:endParaRPr>
          </a:p>
        </p:txBody>
      </p:sp>
      <p:sp>
        <p:nvSpPr>
          <p:cNvPr id="6" name="Titre 1"/>
          <p:cNvSpPr>
            <a:spLocks noGrp="1"/>
          </p:cNvSpPr>
          <p:nvPr>
            <p:ph type="title"/>
          </p:nvPr>
        </p:nvSpPr>
        <p:spPr>
          <a:xfrm>
            <a:off x="3492709" y="449579"/>
            <a:ext cx="8364514" cy="1293028"/>
          </a:xfrm>
        </p:spPr>
        <p:txBody>
          <a:bodyPr>
            <a:normAutofit fontScale="90000"/>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الهيكل التنظيمي للمنظمات غير الحكومية</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479" y="1700985"/>
            <a:ext cx="10583055" cy="1384995"/>
          </a:xfrm>
          <a:prstGeom prst="rect">
            <a:avLst/>
          </a:prstGeom>
        </p:spPr>
        <p:txBody>
          <a:bodyPr wrap="square">
            <a:spAutoFit/>
          </a:bodyPr>
          <a:lstStyle/>
          <a:p>
            <a:pPr algn="just" rtl="1"/>
            <a:r>
              <a:rPr lang="ar-SA" sz="2800" dirty="0" smtClean="0">
                <a:latin typeface="Sakkal Majalla" pitchFamily="2" charset="-78"/>
                <a:cs typeface="Sakkal Majalla" pitchFamily="2" charset="-78"/>
              </a:rPr>
              <a:t>يختلف الهيكل التنظيمي </a:t>
            </a:r>
            <a:r>
              <a:rPr lang="ar-SA" sz="2800" dirty="0" smtClean="0">
                <a:latin typeface="Sakkal Majalla" pitchFamily="2" charset="-78"/>
                <a:cs typeface="Sakkal Majalla" pitchFamily="2" charset="-78"/>
              </a:rPr>
              <a:t>للمنظمات الأخرى عن المخطط </a:t>
            </a:r>
            <a:r>
              <a:rPr lang="ar-SA" sz="2800" dirty="0" smtClean="0">
                <a:latin typeface="Sakkal Majalla" pitchFamily="2" charset="-78"/>
                <a:cs typeface="Sakkal Majalla" pitchFamily="2" charset="-78"/>
              </a:rPr>
              <a:t>التنظيمي للمؤسسة غير الربحية</a:t>
            </a:r>
            <a:r>
              <a:rPr lang="ar-SA" sz="2800" dirty="0" smtClean="0">
                <a:latin typeface="Sakkal Majalla" pitchFamily="2" charset="-78"/>
                <a:cs typeface="Sakkal Majalla" pitchFamily="2" charset="-78"/>
              </a:rPr>
              <a:t>،</a:t>
            </a:r>
            <a:r>
              <a:rPr lang="ar-SA" sz="2800" dirty="0" smtClean="0">
                <a:latin typeface="Sakkal Majalla" pitchFamily="2" charset="-78"/>
                <a:cs typeface="Sakkal Majalla" pitchFamily="2" charset="-78"/>
              </a:rPr>
              <a:t> بدلاً من الرئيس التنفيذي، من المرجح أن يكون لدى المنظمة غير الربحية مدير تنفيذي ومجلس إدارة في أعلى مخططها التنظيمي</a:t>
            </a:r>
            <a:r>
              <a:rPr lang="ar-SA" sz="2800" dirty="0" smtClean="0">
                <a:latin typeface="Sakkal Majalla" pitchFamily="2" charset="-78"/>
                <a:cs typeface="Sakkal Majalla" pitchFamily="2" charset="-78"/>
              </a:rPr>
              <a:t>.</a:t>
            </a:r>
            <a:endParaRPr lang="ar-SA" sz="2800" dirty="0" smtClean="0">
              <a:latin typeface="Sakkal Majalla" pitchFamily="2" charset="-78"/>
              <a:cs typeface="Sakkal Majalla" pitchFamily="2" charset="-78"/>
            </a:endParaRPr>
          </a:p>
        </p:txBody>
      </p:sp>
      <p:sp>
        <p:nvSpPr>
          <p:cNvPr id="5" name="Titre 1"/>
          <p:cNvSpPr>
            <a:spLocks noGrp="1"/>
          </p:cNvSpPr>
          <p:nvPr>
            <p:ph type="title"/>
          </p:nvPr>
        </p:nvSpPr>
        <p:spPr>
          <a:xfrm>
            <a:off x="3492709" y="449579"/>
            <a:ext cx="8364514" cy="1293028"/>
          </a:xfrm>
        </p:spPr>
        <p:txBody>
          <a:bodyPr>
            <a:normAutofit fontScale="90000"/>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الهيكل التنظيمي للمنظمات غير الحكومية</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Rectangle 5"/>
          <p:cNvSpPr/>
          <p:nvPr/>
        </p:nvSpPr>
        <p:spPr>
          <a:xfrm>
            <a:off x="689548" y="3227033"/>
            <a:ext cx="10762937" cy="3108543"/>
          </a:xfrm>
          <a:prstGeom prst="rect">
            <a:avLst/>
          </a:prstGeom>
        </p:spPr>
        <p:txBody>
          <a:bodyPr wrap="square">
            <a:spAutoFit/>
          </a:bodyPr>
          <a:lstStyle/>
          <a:p>
            <a:pPr algn="just" rtl="1"/>
            <a:r>
              <a:rPr lang="ar-SA" sz="2800" dirty="0" smtClean="0">
                <a:latin typeface="Sakkal Majalla" pitchFamily="2" charset="-78"/>
                <a:cs typeface="Sakkal Majalla" pitchFamily="2" charset="-78"/>
              </a:rPr>
              <a:t>لإنشاء </a:t>
            </a:r>
            <a:r>
              <a:rPr lang="ar-SA" sz="2800" dirty="0" smtClean="0">
                <a:latin typeface="Sakkal Majalla" pitchFamily="2" charset="-78"/>
                <a:cs typeface="Sakkal Majalla" pitchFamily="2" charset="-78"/>
              </a:rPr>
              <a:t>المخطط التنظيمي </a:t>
            </a:r>
            <a:r>
              <a:rPr lang="ar-SA" sz="2800" dirty="0" smtClean="0">
                <a:latin typeface="Sakkal Majalla" pitchFamily="2" charset="-78"/>
                <a:cs typeface="Sakkal Majalla" pitchFamily="2" charset="-78"/>
              </a:rPr>
              <a:t>لمؤسسة </a:t>
            </a:r>
            <a:r>
              <a:rPr lang="ar-SA" sz="2800" dirty="0" smtClean="0">
                <a:latin typeface="Sakkal Majalla" pitchFamily="2" charset="-78"/>
                <a:cs typeface="Sakkal Majalla" pitchFamily="2" charset="-78"/>
              </a:rPr>
              <a:t>غير </a:t>
            </a:r>
            <a:r>
              <a:rPr lang="ar-SA" sz="2800" dirty="0" smtClean="0">
                <a:latin typeface="Sakkal Majalla" pitchFamily="2" charset="-78"/>
                <a:cs typeface="Sakkal Majalla" pitchFamily="2" charset="-78"/>
              </a:rPr>
              <a:t>الربحية دقيق يعكس عملها، </a:t>
            </a:r>
            <a:r>
              <a:rPr lang="ar-SA" sz="2800" dirty="0" smtClean="0">
                <a:latin typeface="Sakkal Majalla" pitchFamily="2" charset="-78"/>
                <a:cs typeface="Sakkal Majalla" pitchFamily="2" charset="-78"/>
              </a:rPr>
              <a:t>هناك معلومات يجب </a:t>
            </a:r>
            <a:r>
              <a:rPr lang="ar-SA" sz="2800" dirty="0" smtClean="0">
                <a:latin typeface="Sakkal Majalla" pitchFamily="2" charset="-78"/>
                <a:cs typeface="Sakkal Majalla" pitchFamily="2" charset="-78"/>
              </a:rPr>
              <a:t>جمعها، تتمثل  </a:t>
            </a:r>
            <a:r>
              <a:rPr lang="ar-SA" sz="2800" dirty="0" smtClean="0">
                <a:latin typeface="Sakkal Majalla" pitchFamily="2" charset="-78"/>
                <a:cs typeface="Sakkal Majalla" pitchFamily="2" charset="-78"/>
              </a:rPr>
              <a:t>فيما </a:t>
            </a:r>
            <a:r>
              <a:rPr lang="ar-SA" sz="2800" dirty="0" err="1" smtClean="0">
                <a:latin typeface="Sakkal Majalla" pitchFamily="2" charset="-78"/>
                <a:cs typeface="Sakkal Majalla" pitchFamily="2" charset="-78"/>
              </a:rPr>
              <a:t>يلي:</a:t>
            </a:r>
            <a:endParaRPr lang="ar-SA" sz="2800" dirty="0" smtClean="0">
              <a:latin typeface="Sakkal Majalla" pitchFamily="2" charset="-78"/>
              <a:cs typeface="Sakkal Majalla" pitchFamily="2" charset="-78"/>
            </a:endParaRPr>
          </a:p>
          <a:p>
            <a:pPr marL="514350" indent="-514350" algn="just" rtl="1">
              <a:buFont typeface="+mj-lt"/>
              <a:buAutoNum type="arabicParenR"/>
            </a:pPr>
            <a:r>
              <a:rPr lang="ar-SA" sz="2800" dirty="0" smtClean="0">
                <a:latin typeface="Sakkal Majalla" pitchFamily="2" charset="-78"/>
                <a:cs typeface="Sakkal Majalla" pitchFamily="2" charset="-78"/>
              </a:rPr>
              <a:t>قائمة </a:t>
            </a:r>
            <a:r>
              <a:rPr lang="ar-SA" sz="2800" dirty="0" smtClean="0">
                <a:latin typeface="Sakkal Majalla" pitchFamily="2" charset="-78"/>
                <a:cs typeface="Sakkal Majalla" pitchFamily="2" charset="-78"/>
              </a:rPr>
              <a:t>شاملة </a:t>
            </a:r>
            <a:r>
              <a:rPr lang="ar-SA" sz="2800" dirty="0" smtClean="0">
                <a:latin typeface="Sakkal Majalla" pitchFamily="2" charset="-78"/>
                <a:cs typeface="Sakkal Majalla" pitchFamily="2" charset="-78"/>
              </a:rPr>
              <a:t>للموظفين</a:t>
            </a:r>
            <a:endParaRPr lang="ar-SA" sz="2800" dirty="0" smtClean="0">
              <a:latin typeface="Sakkal Majalla" pitchFamily="2" charset="-78"/>
              <a:cs typeface="Sakkal Majalla" pitchFamily="2" charset="-78"/>
            </a:endParaRPr>
          </a:p>
          <a:p>
            <a:pPr marL="514350" indent="-514350" algn="just" rtl="1">
              <a:buFont typeface="+mj-lt"/>
              <a:buAutoNum type="arabicParenR"/>
            </a:pPr>
            <a:r>
              <a:rPr lang="ar-SA" sz="2800" dirty="0" smtClean="0">
                <a:latin typeface="Sakkal Majalla" pitchFamily="2" charset="-78"/>
                <a:cs typeface="Sakkal Majalla" pitchFamily="2" charset="-78"/>
              </a:rPr>
              <a:t>صور حديثة لكل موظف </a:t>
            </a:r>
            <a:r>
              <a:rPr lang="ar-SA" sz="2800" dirty="0" smtClean="0">
                <a:latin typeface="Sakkal Majalla" pitchFamily="2" charset="-78"/>
                <a:cs typeface="Sakkal Majalla" pitchFamily="2" charset="-78"/>
              </a:rPr>
              <a:t>لسهولة </a:t>
            </a:r>
            <a:r>
              <a:rPr lang="ar-SA" sz="2800" dirty="0" smtClean="0">
                <a:latin typeface="Sakkal Majalla" pitchFamily="2" charset="-78"/>
                <a:cs typeface="Sakkal Majalla" pitchFamily="2" charset="-78"/>
              </a:rPr>
              <a:t>التعرف عليه.</a:t>
            </a:r>
            <a:endParaRPr lang="ar-SA" sz="2800" dirty="0" smtClean="0">
              <a:latin typeface="Sakkal Majalla" pitchFamily="2" charset="-78"/>
              <a:cs typeface="Sakkal Majalla" pitchFamily="2" charset="-78"/>
            </a:endParaRPr>
          </a:p>
          <a:p>
            <a:pPr marL="514350" indent="-514350" algn="just" rtl="1">
              <a:buFont typeface="+mj-lt"/>
              <a:buAutoNum type="arabicParenR"/>
            </a:pPr>
            <a:r>
              <a:rPr lang="ar-SA" sz="2800" dirty="0" smtClean="0">
                <a:latin typeface="Sakkal Majalla" pitchFamily="2" charset="-78"/>
                <a:cs typeface="Sakkal Majalla" pitchFamily="2" charset="-78"/>
              </a:rPr>
              <a:t>ملخص تفصيلي لدور كل موظف ومسؤولياته.</a:t>
            </a:r>
          </a:p>
          <a:p>
            <a:pPr marL="514350" indent="-514350" algn="just" rtl="1">
              <a:buFont typeface="+mj-lt"/>
              <a:buAutoNum type="arabicParenR"/>
            </a:pPr>
            <a:r>
              <a:rPr lang="ar-SA" sz="2800" dirty="0" smtClean="0">
                <a:latin typeface="Sakkal Majalla" pitchFamily="2" charset="-78"/>
                <a:cs typeface="Sakkal Majalla" pitchFamily="2" charset="-78"/>
              </a:rPr>
              <a:t>فهم واضح لهيكل </a:t>
            </a:r>
            <a:r>
              <a:rPr lang="ar-SA" sz="2800" dirty="0" smtClean="0">
                <a:latin typeface="Sakkal Majalla" pitchFamily="2" charset="-78"/>
                <a:cs typeface="Sakkal Majalla" pitchFamily="2" charset="-78"/>
              </a:rPr>
              <a:t>الشركة </a:t>
            </a:r>
            <a:r>
              <a:rPr lang="ar-SA" sz="2800" dirty="0" smtClean="0">
                <a:latin typeface="Sakkal Majalla" pitchFamily="2" charset="-78"/>
                <a:cs typeface="Sakkal Majalla" pitchFamily="2" charset="-78"/>
              </a:rPr>
              <a:t>غير الربحية.</a:t>
            </a:r>
            <a:endParaRPr lang="ar-SA" sz="2800" dirty="0" smtClean="0">
              <a:latin typeface="Sakkal Majalla" pitchFamily="2" charset="-78"/>
              <a:cs typeface="Sakkal Majalla" pitchFamily="2" charset="-78"/>
            </a:endParaRPr>
          </a:p>
          <a:p>
            <a:pPr marL="514350" indent="-514350" algn="just" rtl="1">
              <a:buFont typeface="+mj-lt"/>
              <a:buAutoNum type="arabicParenR"/>
            </a:pPr>
            <a:r>
              <a:rPr lang="ar-SA" sz="2800" dirty="0" smtClean="0">
                <a:latin typeface="Sakkal Majalla" pitchFamily="2" charset="-78"/>
                <a:cs typeface="Sakkal Majalla" pitchFamily="2" charset="-78"/>
              </a:rPr>
              <a:t>قائمة محدثة لمن يقدم التقارير لمن </a:t>
            </a:r>
            <a:r>
              <a:rPr lang="ar-SA" sz="2800" dirty="0" smtClean="0">
                <a:latin typeface="Sakkal Majalla" pitchFamily="2" charset="-78"/>
                <a:cs typeface="Sakkal Majalla" pitchFamily="2" charset="-78"/>
              </a:rPr>
              <a:t>ولماذا.</a:t>
            </a:r>
            <a:endParaRPr lang="ar-SA" sz="2800" dirty="0" smtClean="0">
              <a:latin typeface="Sakkal Majalla" pitchFamily="2" charset="-78"/>
              <a:cs typeface="Sakkal Majalla"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2709" y="449579"/>
            <a:ext cx="8364514" cy="1293028"/>
          </a:xfrm>
        </p:spPr>
        <p:txBody>
          <a:bodyPr>
            <a:normAutofit fontScale="90000"/>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الهيكل التنظيمي للمنظمات غير الحكومية</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27" name="Picture 3"/>
          <p:cNvPicPr>
            <a:picLocks noChangeAspect="1" noChangeArrowheads="1"/>
          </p:cNvPicPr>
          <p:nvPr/>
        </p:nvPicPr>
        <p:blipFill>
          <a:blip r:embed="rId2"/>
          <a:srcRect/>
          <a:stretch>
            <a:fillRect/>
          </a:stretch>
        </p:blipFill>
        <p:spPr bwMode="auto">
          <a:xfrm>
            <a:off x="1471613" y="1528997"/>
            <a:ext cx="9248775" cy="5113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i0.wp.com/www.aplos.com/academy/wp-content/uploads/sites/5/2016/07/nonprofit-organizational-structure.png?fit=300%2C183&amp;ssl=1"/>
          <p:cNvPicPr>
            <a:picLocks noChangeAspect="1" noChangeArrowheads="1"/>
          </p:cNvPicPr>
          <p:nvPr/>
        </p:nvPicPr>
        <p:blipFill>
          <a:blip r:embed="rId2"/>
          <a:srcRect/>
          <a:stretch>
            <a:fillRect/>
          </a:stretch>
        </p:blipFill>
        <p:spPr bwMode="auto">
          <a:xfrm>
            <a:off x="2128604" y="1274165"/>
            <a:ext cx="8124668" cy="5261547"/>
          </a:xfrm>
          <a:prstGeom prst="rect">
            <a:avLst/>
          </a:prstGeom>
          <a:noFill/>
        </p:spPr>
      </p:pic>
      <p:sp>
        <p:nvSpPr>
          <p:cNvPr id="3" name="Titre 1"/>
          <p:cNvSpPr txBox="1">
            <a:spLocks/>
          </p:cNvSpPr>
          <p:nvPr/>
        </p:nvSpPr>
        <p:spPr>
          <a:xfrm>
            <a:off x="3492709" y="449579"/>
            <a:ext cx="8364514" cy="1293028"/>
          </a:xfrm>
          <a:prstGeom prst="rect">
            <a:avLst/>
          </a:prstGeom>
        </p:spPr>
        <p:txBody>
          <a:bodyPr>
            <a:normAutofit fontScale="90000"/>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SA" sz="5400" b="1" i="0" u="none" strike="noStrike" kern="1200" cap="all" spc="0" normalizeH="0" baseline="0" noProof="0" smtClean="0">
                <a:ln>
                  <a:noFill/>
                </a:ln>
                <a:solidFill>
                  <a:srgbClr val="C0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الهيكل التنظيمي للمنظمات غير الحكومية</a:t>
            </a:r>
            <a:endParaRPr kumimoji="0" lang="fr-FR" sz="5400" b="1" i="0" u="none" strike="noStrike" kern="1200" cap="all" spc="0" normalizeH="0" baseline="0" noProof="0" dirty="0" smtClean="0">
              <a:ln>
                <a:noFill/>
              </a:ln>
              <a:solidFill>
                <a:srgbClr val="C0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7167" y="224727"/>
            <a:ext cx="6535713" cy="1293028"/>
          </a:xfrm>
        </p:spPr>
        <p:txBody>
          <a:bodyPr>
            <a:normAutofit fontScale="90000"/>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الاستراتيجية في القطاع غير الربحي</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a:xfrm>
            <a:off x="359765" y="1379095"/>
            <a:ext cx="11521190" cy="4317168"/>
          </a:xfrm>
        </p:spPr>
        <p:txBody>
          <a:bodyPr>
            <a:noAutofit/>
          </a:bodyPr>
          <a:lstStyle/>
          <a:p>
            <a:pPr algn="just" rtl="1"/>
            <a:r>
              <a:rPr lang="ar-SA" sz="3600" b="1" dirty="0" smtClean="0">
                <a:latin typeface="Sakkal Majalla" pitchFamily="2" charset="-78"/>
                <a:cs typeface="Sakkal Majalla" pitchFamily="2" charset="-78"/>
              </a:rPr>
              <a:t>في المؤسسات التي تعتمد على الالتزام والعمل التطوعي، تكتسب </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القيم المشتركة </a:t>
            </a:r>
            <a:r>
              <a:rPr lang="ar-SA" sz="3600" b="1" dirty="0" err="1"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والأيديولوجيا</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 أهمية </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خاصة</a:t>
            </a:r>
            <a:r>
              <a:rPr lang="ar-SA" sz="3600" b="1" dirty="0" smtClean="0">
                <a:latin typeface="Sakkal Majalla" pitchFamily="2" charset="-78"/>
                <a:cs typeface="Sakkal Majalla" pitchFamily="2" charset="-78"/>
              </a:rPr>
              <a:t>، حيث تلعب </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مبادئ وتوقعات أصحاب المصلحة </a:t>
            </a:r>
            <a:r>
              <a:rPr lang="ar-SA" sz="3600" b="1" dirty="0" smtClean="0">
                <a:latin typeface="Sakkal Majalla" pitchFamily="2" charset="-78"/>
                <a:cs typeface="Sakkal Majalla" pitchFamily="2" charset="-78"/>
              </a:rPr>
              <a:t>دورًا حاسمًا في </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تطوير الاستراتيجية</a:t>
            </a:r>
            <a:r>
              <a:rPr lang="ar-SA" sz="3600" b="1" dirty="0" smtClean="0">
                <a:latin typeface="Sakkal Majalla" pitchFamily="2" charset="-78"/>
                <a:cs typeface="Sakkal Majalla" pitchFamily="2" charset="-78"/>
              </a:rPr>
              <a:t>، خاصةً عندما </a:t>
            </a:r>
            <a:r>
              <a:rPr lang="ar-SA" sz="3600" b="1" dirty="0" smtClean="0">
                <a:solidFill>
                  <a:schemeClr val="accent1">
                    <a:lumMod val="75000"/>
                  </a:schemeClr>
                </a:solidFill>
                <a:effectLst>
                  <a:outerShdw blurRad="38100" dist="38100" dir="2700000" algn="tl">
                    <a:srgbClr val="000000">
                      <a:alpha val="43137"/>
                    </a:srgbClr>
                  </a:outerShdw>
                </a:effectLst>
                <a:latin typeface="Sakkal Majalla" pitchFamily="2" charset="-78"/>
                <a:cs typeface="Sakkal Majalla" pitchFamily="2" charset="-78"/>
              </a:rPr>
              <a:t>يتداخل هدف المؤسسة مع القيم المشتركة</a:t>
            </a:r>
            <a:r>
              <a:rPr lang="ar-SA" sz="3600" b="1" dirty="0" smtClean="0">
                <a:latin typeface="Sakkal Majalla" pitchFamily="2" charset="-78"/>
                <a:cs typeface="Sakkal Majalla" pitchFamily="2" charset="-78"/>
              </a:rPr>
              <a:t>، كما هو الحال غالبًا في الجمعيات </a:t>
            </a:r>
            <a:r>
              <a:rPr lang="ar-SA" sz="3600" b="1" dirty="0" err="1" smtClean="0">
                <a:latin typeface="Sakkal Majalla" pitchFamily="2" charset="-78"/>
                <a:cs typeface="Sakkal Majalla" pitchFamily="2" charset="-78"/>
              </a:rPr>
              <a:t>الخيرية.</a:t>
            </a:r>
            <a:r>
              <a:rPr lang="ar-SA" sz="3600" b="1" dirty="0" smtClean="0">
                <a:latin typeface="Sakkal Majalla" pitchFamily="2" charset="-78"/>
                <a:cs typeface="Sakkal Majalla" pitchFamily="2" charset="-78"/>
              </a:rPr>
              <a:t> في هذه </a:t>
            </a:r>
            <a:r>
              <a:rPr lang="ar-SA" sz="3600" b="1" dirty="0" err="1" smtClean="0">
                <a:latin typeface="Sakkal Majalla" pitchFamily="2" charset="-78"/>
                <a:cs typeface="Sakkal Majalla" pitchFamily="2" charset="-78"/>
              </a:rPr>
              <a:t>الجمعيات </a:t>
            </a:r>
            <a:r>
              <a:rPr lang="ar-SA" sz="3600" b="1" dirty="0" smtClean="0">
                <a:latin typeface="Sakkal Majalla" pitchFamily="2" charset="-78"/>
                <a:cs typeface="Sakkal Majalla" pitchFamily="2" charset="-78"/>
              </a:rPr>
              <a:t>– مثلا المساجد </a:t>
            </a:r>
            <a:r>
              <a:rPr lang="ar-SA" sz="3600" b="1" dirty="0" smtClean="0">
                <a:latin typeface="Sakkal Majalla" pitchFamily="2" charset="-78"/>
                <a:cs typeface="Sakkal Majalla" pitchFamily="2" charset="-78"/>
              </a:rPr>
              <a:t>والمدارس الخاصة </a:t>
            </a:r>
            <a:r>
              <a:rPr lang="ar-SA" sz="3600" b="1" dirty="0" err="1" smtClean="0">
                <a:latin typeface="Sakkal Majalla" pitchFamily="2" charset="-78"/>
                <a:cs typeface="Sakkal Majalla" pitchFamily="2" charset="-78"/>
              </a:rPr>
              <a:t>والمؤسسات </a:t>
            </a:r>
            <a:r>
              <a:rPr lang="ar-SA" sz="3600" b="1" dirty="0" smtClean="0">
                <a:latin typeface="Sakkal Majalla" pitchFamily="2" charset="-78"/>
                <a:cs typeface="Sakkal Majalla" pitchFamily="2" charset="-78"/>
              </a:rPr>
              <a:t>- تكون </a:t>
            </a:r>
            <a:r>
              <a:rPr lang="ar-SA" sz="3600" b="1" dirty="0" smtClean="0">
                <a:solidFill>
                  <a:schemeClr val="accent6">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مصادر التمويل متنوعة</a:t>
            </a:r>
            <a:r>
              <a:rPr lang="ar-SA" sz="3600" b="1" dirty="0" smtClean="0">
                <a:latin typeface="Sakkal Majalla" pitchFamily="2" charset="-78"/>
                <a:cs typeface="Sakkal Majalla" pitchFamily="2" charset="-78"/>
              </a:rPr>
              <a:t> ولا يكون الممولون دائمًا المستفيدين من الخدمة </a:t>
            </a:r>
            <a:r>
              <a:rPr lang="ar-SA" sz="3600" b="1" dirty="0" err="1" smtClean="0">
                <a:latin typeface="Sakkal Majalla" pitchFamily="2" charset="-78"/>
                <a:cs typeface="Sakkal Majalla" pitchFamily="2" charset="-78"/>
              </a:rPr>
              <a:t>المقدمة.</a:t>
            </a:r>
            <a:r>
              <a:rPr lang="ar-SA" sz="3600" b="1" dirty="0" smtClean="0">
                <a:latin typeface="Sakkal Majalla" pitchFamily="2" charset="-78"/>
                <a:cs typeface="Sakkal Majalla" pitchFamily="2" charset="-78"/>
              </a:rPr>
              <a:t> بالإضافة إلى ذلك، يتم توفير التمويل في وقت مبكر جدًا، على سبيل المثال من خلال جمع </a:t>
            </a:r>
            <a:r>
              <a:rPr lang="ar-SA" sz="3600" b="1" dirty="0" err="1" smtClean="0">
                <a:latin typeface="Sakkal Majalla" pitchFamily="2" charset="-78"/>
                <a:cs typeface="Sakkal Majalla" pitchFamily="2" charset="-78"/>
              </a:rPr>
              <a:t>التبرعات.</a:t>
            </a:r>
            <a:r>
              <a:rPr lang="ar-SA" sz="3600" b="1" dirty="0" smtClean="0">
                <a:latin typeface="Sakkal Majalla" pitchFamily="2" charset="-78"/>
                <a:cs typeface="Sakkal Majalla" pitchFamily="2" charset="-78"/>
              </a:rPr>
              <a:t> </a:t>
            </a:r>
            <a:endParaRPr lang="fr-FR" sz="36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7344" y="224727"/>
            <a:ext cx="6805536" cy="1293028"/>
          </a:xfrm>
        </p:spPr>
        <p:txBody>
          <a:bodyPr>
            <a:normAutofit fontScale="90000"/>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الاستراتيجية في القطاع غير الربحي</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a:xfrm>
            <a:off x="359765" y="1379095"/>
            <a:ext cx="11521190" cy="4317168"/>
          </a:xfrm>
        </p:spPr>
        <p:txBody>
          <a:bodyPr>
            <a:noAutofit/>
          </a:bodyPr>
          <a:lstStyle/>
          <a:p>
            <a:pPr algn="just" rtl="1">
              <a:buNone/>
            </a:pPr>
            <a:r>
              <a:rPr lang="ar-SA" sz="3600" b="1" dirty="0" smtClean="0">
                <a:latin typeface="Sakkal Majalla" pitchFamily="2" charset="-78"/>
                <a:cs typeface="Sakkal Majalla" pitchFamily="2" charset="-78"/>
              </a:rPr>
              <a:t>	ينجم عن الخصائص المتعلقة بالمؤسسات غير الربحية </a:t>
            </a:r>
            <a:r>
              <a:rPr lang="ar-SA" sz="3600" b="1" dirty="0" smtClean="0">
                <a:latin typeface="Sakkal Majalla" pitchFamily="2" charset="-78"/>
                <a:cs typeface="Sakkal Majalla" pitchFamily="2" charset="-78"/>
              </a:rPr>
              <a:t>تأثيرات </a:t>
            </a:r>
            <a:r>
              <a:rPr lang="ar-SA" sz="3600" b="1" dirty="0" smtClean="0">
                <a:latin typeface="Sakkal Majalla" pitchFamily="2" charset="-78"/>
                <a:cs typeface="Sakkal Majalla" pitchFamily="2" charset="-78"/>
              </a:rPr>
              <a:t>هامة، </a:t>
            </a:r>
            <a:r>
              <a:rPr lang="ar-SA" sz="3600" b="1" dirty="0" err="1" smtClean="0">
                <a:latin typeface="Sakkal Majalla" pitchFamily="2" charset="-78"/>
                <a:cs typeface="Sakkal Majalla" pitchFamily="2" charset="-78"/>
              </a:rPr>
              <a:t>منها:</a:t>
            </a:r>
            <a:endParaRPr lang="ar-SA" sz="3600" b="1" dirty="0" smtClean="0">
              <a:latin typeface="Sakkal Majalla" pitchFamily="2" charset="-78"/>
              <a:cs typeface="Sakkal Majalla" pitchFamily="2" charset="-78"/>
            </a:endParaRPr>
          </a:p>
          <a:p>
            <a:pPr marL="742950" indent="-742950" algn="just" rtl="1">
              <a:buFont typeface="+mj-lt"/>
              <a:buAutoNum type="arabicParenR"/>
            </a:pPr>
            <a:r>
              <a:rPr lang="ar-SA" sz="3600" b="1" dirty="0" smtClean="0">
                <a:latin typeface="Sakkal Majalla" pitchFamily="2" charset="-78"/>
                <a:cs typeface="Sakkal Majalla" pitchFamily="2" charset="-78"/>
              </a:rPr>
              <a:t>يمكن </a:t>
            </a:r>
            <a:r>
              <a:rPr lang="ar-SA" sz="3600" b="1" dirty="0" smtClean="0">
                <a:solidFill>
                  <a:srgbClr val="F57D23"/>
                </a:solidFill>
                <a:effectLst>
                  <a:outerShdw blurRad="38100" dist="38100" dir="2700000" algn="tl">
                    <a:srgbClr val="000000">
                      <a:alpha val="43137"/>
                    </a:srgbClr>
                  </a:outerShdw>
                </a:effectLst>
                <a:latin typeface="Sakkal Majalla" pitchFamily="2" charset="-78"/>
                <a:cs typeface="Sakkal Majalla" pitchFamily="2" charset="-78"/>
              </a:rPr>
              <a:t>للممولين</a:t>
            </a:r>
            <a:r>
              <a:rPr lang="ar-SA" sz="3600" b="1" dirty="0" smtClean="0">
                <a:effectLst>
                  <a:outerShdw blurRad="38100" dist="38100" dir="2700000" algn="tl">
                    <a:srgbClr val="000000">
                      <a:alpha val="43137"/>
                    </a:srgbClr>
                  </a:outerShdw>
                </a:effectLst>
                <a:latin typeface="Sakkal Majalla" pitchFamily="2" charset="-78"/>
                <a:cs typeface="Sakkal Majalla" pitchFamily="2" charset="-78"/>
              </a:rPr>
              <a:t> </a:t>
            </a:r>
            <a:r>
              <a:rPr lang="ar-SA" sz="3600" b="1" dirty="0" smtClean="0">
                <a:latin typeface="Sakkal Majalla" pitchFamily="2" charset="-78"/>
                <a:cs typeface="Sakkal Majalla" pitchFamily="2" charset="-78"/>
              </a:rPr>
              <a:t>أن يكون لهم </a:t>
            </a:r>
            <a:r>
              <a:rPr lang="ar-SA" sz="3600" b="1" u="sng" dirty="0" smtClean="0">
                <a:solidFill>
                  <a:srgbClr val="F57D23"/>
                </a:solidFill>
                <a:effectLst>
                  <a:outerShdw blurRad="38100" dist="38100" dir="2700000" algn="tl">
                    <a:srgbClr val="000000">
                      <a:alpha val="43137"/>
                    </a:srgbClr>
                  </a:outerShdw>
                </a:effectLst>
                <a:latin typeface="Sakkal Majalla" pitchFamily="2" charset="-78"/>
                <a:cs typeface="Sakkal Majalla" pitchFamily="2" charset="-78"/>
              </a:rPr>
              <a:t>تأثير كبير على صياغة الاستراتيجية</a:t>
            </a:r>
            <a:r>
              <a:rPr lang="ar-SA" sz="3600" b="1" dirty="0" smtClean="0">
                <a:latin typeface="Sakkal Majalla" pitchFamily="2" charset="-78"/>
                <a:cs typeface="Sakkal Majalla" pitchFamily="2" charset="-78"/>
              </a:rPr>
              <a:t>، خاصةً مع احتمالية أن تكون العديد من المؤسسات تتنافس للحصول على </a:t>
            </a:r>
            <a:r>
              <a:rPr lang="ar-SA" sz="3600" b="1" dirty="0" err="1" smtClean="0">
                <a:latin typeface="Sakkal Majalla" pitchFamily="2" charset="-78"/>
                <a:cs typeface="Sakkal Majalla" pitchFamily="2" charset="-78"/>
              </a:rPr>
              <a:t>تأييدهم</a:t>
            </a:r>
            <a:r>
              <a:rPr lang="ar-SA" sz="3600" b="1" dirty="0" err="1" smtClean="0">
                <a:latin typeface="Sakkal Majalla" pitchFamily="2" charset="-78"/>
                <a:cs typeface="Sakkal Majalla" pitchFamily="2" charset="-78"/>
              </a:rPr>
              <a:t>؛</a:t>
            </a:r>
            <a:endParaRPr lang="ar-SA" sz="3600" b="1" dirty="0" smtClean="0">
              <a:latin typeface="Sakkal Majalla" pitchFamily="2" charset="-78"/>
              <a:cs typeface="Sakkal Majalla" pitchFamily="2" charset="-78"/>
            </a:endParaRPr>
          </a:p>
          <a:p>
            <a:pPr marL="742950" indent="-742950" algn="just" rtl="1">
              <a:buFont typeface="+mj-lt"/>
              <a:buAutoNum type="arabicParenR"/>
            </a:pPr>
            <a:r>
              <a:rPr lang="ar-SA"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يمكن أن يؤدي </a:t>
            </a:r>
            <a:r>
              <a:rPr lang="ar-SA" sz="3600" b="1" dirty="0" smtClean="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تنوع مصادر التمويل </a:t>
            </a:r>
            <a:r>
              <a:rPr lang="ar-SA" sz="3600" b="1" dirty="0" smtClean="0">
                <a:latin typeface="Sakkal Majalla" pitchFamily="2" charset="-78"/>
                <a:cs typeface="Sakkal Majalla" pitchFamily="2" charset="-78"/>
              </a:rPr>
              <a:t>وتوقعاتها أيضًا إلى </a:t>
            </a:r>
            <a:r>
              <a:rPr lang="ar-SA" sz="3600" b="1" u="sng" dirty="0" smtClean="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سيطرة الضغوط السياسية</a:t>
            </a:r>
            <a:r>
              <a:rPr lang="ar-SA" sz="3600" b="1" dirty="0" smtClean="0">
                <a:latin typeface="Sakkal Majalla" pitchFamily="2" charset="-78"/>
                <a:cs typeface="Sakkal Majalla" pitchFamily="2" charset="-78"/>
              </a:rPr>
              <a:t>، وعدم القدرة على صياغة الأهداف الاستراتيجية </a:t>
            </a:r>
            <a:r>
              <a:rPr lang="ar-SA" sz="3600" b="1" dirty="0" err="1" smtClean="0">
                <a:latin typeface="Sakkal Majalla" pitchFamily="2" charset="-78"/>
                <a:cs typeface="Sakkal Majalla" pitchFamily="2" charset="-78"/>
              </a:rPr>
              <a:t>بوضوح؛</a:t>
            </a:r>
            <a:endParaRPr lang="ar-SA" sz="3600" b="1" dirty="0" smtClean="0">
              <a:latin typeface="Sakkal Majalla" pitchFamily="2" charset="-78"/>
              <a:cs typeface="Sakkal Majalla" pitchFamily="2" charset="-78"/>
            </a:endParaRPr>
          </a:p>
          <a:p>
            <a:pPr marL="742950" indent="-742950" algn="just" rtl="1">
              <a:buFont typeface="+mj-lt"/>
              <a:buAutoNum type="arabicParenR"/>
            </a:pPr>
            <a:r>
              <a:rPr lang="ar-SA" sz="3600" b="1" dirty="0" smtClean="0">
                <a:latin typeface="Sakkal Majalla" pitchFamily="2" charset="-78"/>
                <a:cs typeface="Sakkal Majalla" pitchFamily="2" charset="-78"/>
              </a:rPr>
              <a:t>تركيز </a:t>
            </a:r>
            <a:r>
              <a:rPr lang="ar-SA" sz="3600" b="1" dirty="0" smtClean="0">
                <a:solidFill>
                  <a:schemeClr val="accent5">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اتخاذ القرارات </a:t>
            </a:r>
            <a:r>
              <a:rPr lang="ar-SA" sz="3600" b="1" dirty="0" smtClean="0">
                <a:latin typeface="Sakkal Majalla" pitchFamily="2" charset="-78"/>
                <a:cs typeface="Sakkal Majalla" pitchFamily="2" charset="-78"/>
              </a:rPr>
              <a:t>والمسؤوليات في </a:t>
            </a:r>
            <a:r>
              <a:rPr lang="ar-SA" sz="3600" b="1" u="sng" dirty="0" smtClean="0">
                <a:solidFill>
                  <a:schemeClr val="accent5">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القمة الإدارية </a:t>
            </a:r>
            <a:r>
              <a:rPr lang="ar-SA" sz="3600" b="1" dirty="0" smtClean="0">
                <a:latin typeface="Sakkal Majalla" pitchFamily="2" charset="-78"/>
                <a:cs typeface="Sakkal Majalla" pitchFamily="2" charset="-78"/>
              </a:rPr>
              <a:t>للمؤسسة، حيث يكون من الممكن التعامل مع التأثيرات الخارجية بدلاً من تفويضها إلى المستويات </a:t>
            </a:r>
            <a:r>
              <a:rPr lang="ar-SA" sz="3600" b="1" dirty="0" smtClean="0">
                <a:latin typeface="Sakkal Majalla" pitchFamily="2" charset="-78"/>
                <a:cs typeface="Sakkal Majalla" pitchFamily="2" charset="-78"/>
              </a:rPr>
              <a:t>التشغيلية.</a:t>
            </a:r>
            <a:endParaRPr lang="fr-FR" sz="36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11646" y="224727"/>
            <a:ext cx="5741234" cy="1293028"/>
          </a:xfrm>
        </p:spPr>
        <p:txBody>
          <a:bodyPr>
            <a:normAutofit/>
          </a:bodyPr>
          <a:lstStyle/>
          <a:p>
            <a:pPr algn="ctr" rtl="1"/>
            <a:r>
              <a:rPr lang="ar-SA"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آلية العمل الهجين</a:t>
            </a:r>
            <a:endParaRPr lang="fr-FR" sz="5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a:xfrm>
            <a:off x="359765" y="1379095"/>
            <a:ext cx="11521190" cy="4317168"/>
          </a:xfrm>
        </p:spPr>
        <p:txBody>
          <a:bodyPr>
            <a:noAutofit/>
          </a:bodyPr>
          <a:lstStyle/>
          <a:p>
            <a:pPr algn="just" rtl="1"/>
            <a:r>
              <a:rPr lang="ar-SA" sz="3600" b="1" dirty="0" smtClean="0">
                <a:latin typeface="Sakkal Majalla" pitchFamily="2" charset="-78"/>
                <a:cs typeface="Sakkal Majalla" pitchFamily="2" charset="-78"/>
              </a:rPr>
              <a:t>تحصل الأعمال غير الربحية على معاملة مميزة من قبل الجهات الحكومية الفيدرالية وينظر لها العامة بمنظور العمل الخيري بينما الأعمال الربحية تعطي كبار رجال الأعمال أحقية الاحتفاظ برأس المال </a:t>
            </a:r>
            <a:r>
              <a:rPr lang="ar-SA" sz="3600" b="1" dirty="0" err="1" smtClean="0">
                <a:latin typeface="Sakkal Majalla" pitchFamily="2" charset="-78"/>
                <a:cs typeface="Sakkal Majalla" pitchFamily="2" charset="-78"/>
              </a:rPr>
              <a:t>ومردوده</a:t>
            </a:r>
            <a:r>
              <a:rPr lang="ar-SA" sz="3600" b="1" dirty="0" smtClean="0">
                <a:latin typeface="Sakkal Majalla" pitchFamily="2" charset="-78"/>
                <a:cs typeface="Sakkal Majalla" pitchFamily="2" charset="-78"/>
              </a:rPr>
              <a:t> الربحي ما يميزهم باستقلالية ويمد الشركات بطابع تنظيمي مميز.</a:t>
            </a:r>
          </a:p>
          <a:p>
            <a:pPr algn="just" rtl="1"/>
            <a:r>
              <a:rPr lang="ar-SA" sz="3600" b="1" dirty="0" smtClean="0">
                <a:solidFill>
                  <a:srgbClr val="C40000"/>
                </a:solidFill>
                <a:latin typeface="Sakkal Majalla" pitchFamily="2" charset="-78"/>
                <a:cs typeface="Sakkal Majalla" pitchFamily="2" charset="-78"/>
              </a:rPr>
              <a:t>ولذلك، اتبعت بعض المنظمات آلية عمل هجينة لإبقاء هدف الربح حاضرًا وإدماج آلية عمل غير ربحي في الأعمال التجارية والعكس.</a:t>
            </a:r>
          </a:p>
          <a:p>
            <a:pPr algn="just" rtl="1"/>
            <a:r>
              <a:rPr lang="ar-SA" sz="3600" b="1" dirty="0" smtClean="0">
                <a:latin typeface="Sakkal Majalla" pitchFamily="2" charset="-78"/>
                <a:cs typeface="Sakkal Majalla" pitchFamily="2" charset="-78"/>
              </a:rPr>
              <a:t>اتبعت العديد من الشركات التجارية والصناعية على حد سواء منهجية مواطنة </a:t>
            </a:r>
            <a:r>
              <a:rPr lang="ar-SA" sz="3600" b="1" dirty="0" err="1" smtClean="0">
                <a:latin typeface="Sakkal Majalla" pitchFamily="2" charset="-78"/>
                <a:cs typeface="Sakkal Majalla" pitchFamily="2" charset="-78"/>
              </a:rPr>
              <a:t>الشركات </a:t>
            </a:r>
            <a:r>
              <a:rPr lang="ar-SA" sz="3600" b="1" dirty="0" smtClean="0">
                <a:latin typeface="Sakkal Majalla" pitchFamily="2" charset="-78"/>
                <a:cs typeface="Sakkal Majalla" pitchFamily="2" charset="-78"/>
              </a:rPr>
              <a:t>-أو كما يسمى أحيانًا بالمسؤولية الاجتماعية للشركات- كآلية عمل منظمة ومساعدة لها في العمل جنب إلى جنب بالعمل الخيري إضافةً إلى تحقيق أرباحها الخاصة.</a:t>
            </a:r>
            <a:endParaRPr lang="fr-FR" sz="3600" b="1" dirty="0">
              <a:latin typeface="Sakkal Majalla" pitchFamily="2" charset="-78"/>
              <a:cs typeface="Sakkal Majalla"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8904" y="1363981"/>
            <a:ext cx="10523096" cy="1293028"/>
          </a:xfrm>
        </p:spPr>
        <p:txBody>
          <a:bodyPr>
            <a:noAutofit/>
          </a:bodyPr>
          <a:lstStyle/>
          <a:p>
            <a:pPr algn="just" rtl="1"/>
            <a:r>
              <a:rPr lang="ar-SA"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أمثلة على شركات ربحية وغير ربحية تنتهج آلية العمل </a:t>
            </a:r>
            <a:r>
              <a:rPr lang="ar-SA" sz="4400" b="1" dirty="0" err="1"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الهجين</a:t>
            </a:r>
            <a:r>
              <a:rPr lang="ar-SA" sz="4400" b="1" dirty="0" err="1" smtClean="0">
                <a:solidFill>
                  <a:srgbClr val="C00000"/>
                </a:solidFill>
                <a:latin typeface="Sakkal Majalla" pitchFamily="2" charset="-78"/>
                <a:cs typeface="Sakkal Majalla" pitchFamily="2" charset="-78"/>
              </a:rPr>
              <a:t>:</a:t>
            </a:r>
            <a:r>
              <a:rPr lang="ar-SA" sz="4400" b="1" dirty="0" smtClean="0">
                <a:solidFill>
                  <a:srgbClr val="C00000"/>
                </a:solidFill>
                <a:latin typeface="Sakkal Majalla" pitchFamily="2" charset="-78"/>
                <a:cs typeface="Sakkal Majalla" pitchFamily="2" charset="-78"/>
              </a:rPr>
              <a:t/>
            </a:r>
            <a:br>
              <a:rPr lang="ar-SA" sz="4400" b="1" dirty="0" smtClean="0">
                <a:solidFill>
                  <a:srgbClr val="C00000"/>
                </a:solidFill>
                <a:latin typeface="Sakkal Majalla" pitchFamily="2" charset="-78"/>
                <a:cs typeface="Sakkal Majalla" pitchFamily="2" charset="-78"/>
              </a:rPr>
            </a:br>
            <a:r>
              <a:rPr lang="ar-SA" sz="4400" dirty="0" smtClean="0">
                <a:solidFill>
                  <a:srgbClr val="C00000"/>
                </a:solidFill>
                <a:latin typeface="Sakkal Majalla" pitchFamily="2" charset="-78"/>
                <a:cs typeface="Sakkal Majalla" pitchFamily="2" charset="-78"/>
              </a:rPr>
              <a:t/>
            </a:r>
            <a:br>
              <a:rPr lang="ar-SA" sz="4400" dirty="0" smtClean="0">
                <a:solidFill>
                  <a:srgbClr val="C00000"/>
                </a:solidFill>
                <a:latin typeface="Sakkal Majalla" pitchFamily="2" charset="-78"/>
                <a:cs typeface="Sakkal Majalla" pitchFamily="2" charset="-78"/>
              </a:rPr>
            </a:br>
            <a:endParaRPr lang="fr-FR" sz="44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a:xfrm>
            <a:off x="419725" y="2143593"/>
            <a:ext cx="11521190" cy="2503358"/>
          </a:xfrm>
        </p:spPr>
        <p:txBody>
          <a:bodyPr>
            <a:noAutofit/>
          </a:bodyPr>
          <a:lstStyle/>
          <a:p>
            <a:pPr algn="just" rtl="1"/>
            <a:r>
              <a:rPr lang="ar-SA" sz="3600" b="1" dirty="0" smtClean="0">
                <a:latin typeface="Sakkal Majalla" pitchFamily="2" charset="-78"/>
                <a:cs typeface="Sakkal Majalla" pitchFamily="2" charset="-78"/>
              </a:rPr>
              <a:t>وجدت بعض الشركات الضخمة </a:t>
            </a:r>
            <a:r>
              <a:rPr lang="ar-SA" sz="3600" b="1" dirty="0" err="1" smtClean="0">
                <a:latin typeface="Sakkal Majalla" pitchFamily="2" charset="-78"/>
                <a:cs typeface="Sakkal Majalla" pitchFamily="2" charset="-78"/>
              </a:rPr>
              <a:t>مثل (</a:t>
            </a:r>
            <a:r>
              <a:rPr lang="fr-FR" sz="3600" b="1" dirty="0" err="1" smtClean="0">
                <a:latin typeface="Sakkal Majalla" pitchFamily="2" charset="-78"/>
                <a:cs typeface="Sakkal Majalla" pitchFamily="2" charset="-78"/>
              </a:rPr>
              <a:t>Chipotle</a:t>
            </a:r>
            <a:r>
              <a:rPr lang="ar-SA" sz="3600" b="1" dirty="0" smtClean="0">
                <a:latin typeface="Sakkal Majalla" pitchFamily="2" charset="-78"/>
                <a:cs typeface="Sakkal Majalla" pitchFamily="2" charset="-78"/>
              </a:rPr>
              <a:t> </a:t>
            </a:r>
            <a:r>
              <a:rPr lang="ar-SA" sz="3600" b="1" dirty="0" err="1" smtClean="0">
                <a:latin typeface="Sakkal Majalla" pitchFamily="2" charset="-78"/>
                <a:cs typeface="Sakkal Majalla" pitchFamily="2" charset="-78"/>
              </a:rPr>
              <a:t>،</a:t>
            </a:r>
            <a:r>
              <a:rPr lang="fr-FR" sz="3600" b="1" dirty="0" smtClean="0">
                <a:latin typeface="Sakkal Majalla" pitchFamily="2" charset="-78"/>
                <a:cs typeface="Sakkal Majalla" pitchFamily="2" charset="-78"/>
              </a:rPr>
              <a:t>Life </a:t>
            </a:r>
            <a:r>
              <a:rPr lang="fr-FR" sz="3600" b="1" dirty="0" err="1" smtClean="0">
                <a:latin typeface="Sakkal Majalla" pitchFamily="2" charset="-78"/>
                <a:cs typeface="Sakkal Majalla" pitchFamily="2" charset="-78"/>
              </a:rPr>
              <a:t>is</a:t>
            </a:r>
            <a:r>
              <a:rPr lang="fr-FR" sz="3600" b="1" dirty="0" smtClean="0">
                <a:latin typeface="Sakkal Majalla" pitchFamily="2" charset="-78"/>
                <a:cs typeface="Sakkal Majalla" pitchFamily="2" charset="-78"/>
              </a:rPr>
              <a:t> Good، The Body Shop، Tesla </a:t>
            </a:r>
            <a:r>
              <a:rPr lang="ar-SA" sz="3600" b="1" dirty="0" err="1" smtClean="0">
                <a:latin typeface="Sakkal Majalla" pitchFamily="2" charset="-78"/>
                <a:cs typeface="Sakkal Majalla" pitchFamily="2" charset="-78"/>
              </a:rPr>
              <a:t>)</a:t>
            </a:r>
            <a:r>
              <a:rPr lang="fr-FR" sz="3600" b="1"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أن كلا النوعين من العمل يعملان بالتوازي لتطوير وتعزيز بعضهما، معادلةً الأرباح والخسائر، فإن الخبراء والمنظمين يحاولون بشدة تنظيم الموازنة بين كل من الأعمال الربحية وغير </a:t>
            </a:r>
            <a:r>
              <a:rPr lang="ar-SA" sz="3600" b="1" dirty="0" err="1" smtClean="0">
                <a:latin typeface="Sakkal Majalla" pitchFamily="2" charset="-78"/>
                <a:cs typeface="Sakkal Majalla" pitchFamily="2" charset="-78"/>
              </a:rPr>
              <a:t>الربحية.</a:t>
            </a:r>
            <a:r>
              <a:rPr lang="ar-SA" sz="3600" b="1" dirty="0" smtClean="0">
                <a:latin typeface="Sakkal Majalla" pitchFamily="2" charset="-78"/>
                <a:cs typeface="Sakkal Majalla" pitchFamily="2" charset="-78"/>
              </a:rPr>
              <a:t> </a:t>
            </a:r>
            <a:endParaRPr lang="fr-FR" sz="3600" b="1" dirty="0">
              <a:latin typeface="Sakkal Majalla" pitchFamily="2" charset="-78"/>
              <a:cs typeface="Sakkal Majall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344" y="404734"/>
            <a:ext cx="8610600" cy="1293028"/>
          </a:xfrm>
        </p:spPr>
        <p:txBody>
          <a:bodyPr>
            <a:noAutofit/>
          </a:bodyPr>
          <a:lstStyle/>
          <a:p>
            <a:pPr algn="ctr"/>
            <a:r>
              <a:rPr lang="ar-SA" sz="3600" b="1" dirty="0" smtClean="0">
                <a:solidFill>
                  <a:srgbClr val="C00000"/>
                </a:solidFill>
                <a:effectLst>
                  <a:outerShdw blurRad="38100" dist="38100" dir="2700000" algn="tl">
                    <a:srgbClr val="000000">
                      <a:alpha val="43137"/>
                    </a:srgbClr>
                  </a:outerShdw>
                </a:effectLst>
              </a:rPr>
              <a:t>منظمة غير ربحية</a:t>
            </a:r>
            <a:br>
              <a:rPr lang="ar-SA" sz="3600" b="1" dirty="0" smtClean="0">
                <a:solidFill>
                  <a:srgbClr val="C00000"/>
                </a:solidFill>
                <a:effectLst>
                  <a:outerShdw blurRad="38100" dist="38100" dir="2700000" algn="tl">
                    <a:srgbClr val="000000">
                      <a:alpha val="43137"/>
                    </a:srgbClr>
                  </a:outerShdw>
                </a:effectLst>
              </a:rPr>
            </a:br>
            <a:r>
              <a:rPr lang="fr-FR" sz="3600" b="1" dirty="0" err="1" smtClean="0">
                <a:solidFill>
                  <a:srgbClr val="C00000"/>
                </a:solidFill>
                <a:effectLst>
                  <a:outerShdw blurRad="38100" dist="38100" dir="2700000" algn="tl">
                    <a:srgbClr val="000000">
                      <a:alpha val="43137"/>
                    </a:srgbClr>
                  </a:outerShdw>
                </a:effectLst>
              </a:rPr>
              <a:t>Organization</a:t>
            </a:r>
            <a:r>
              <a:rPr lang="fr-FR" sz="3600" b="1" dirty="0" smtClean="0">
                <a:solidFill>
                  <a:srgbClr val="C00000"/>
                </a:solidFill>
                <a:effectLst>
                  <a:outerShdw blurRad="38100" dist="38100" dir="2700000" algn="tl">
                    <a:srgbClr val="000000">
                      <a:alpha val="43137"/>
                    </a:srgbClr>
                  </a:outerShdw>
                </a:effectLst>
              </a:rPr>
              <a:t> Profit-Non</a:t>
            </a:r>
            <a:r>
              <a:rPr lang="ar-SA" sz="3600" b="1" dirty="0" smtClean="0">
                <a:solidFill>
                  <a:srgbClr val="C00000"/>
                </a:solidFill>
                <a:effectLst>
                  <a:outerShdw blurRad="38100" dist="38100" dir="2700000" algn="tl">
                    <a:srgbClr val="000000">
                      <a:alpha val="43137"/>
                    </a:srgbClr>
                  </a:outerShdw>
                </a:effectLst>
              </a:rPr>
              <a:t> </a:t>
            </a:r>
            <a:r>
              <a:rPr lang="fr-FR" sz="3600" b="1" dirty="0" smtClean="0">
                <a:solidFill>
                  <a:srgbClr val="C00000"/>
                </a:solidFill>
                <a:effectLst>
                  <a:outerShdw blurRad="38100" dist="38100" dir="2700000" algn="tl">
                    <a:srgbClr val="000000">
                      <a:alpha val="43137"/>
                    </a:srgbClr>
                  </a:outerShdw>
                </a:effectLst>
              </a:rPr>
              <a:t>(NPO ) </a:t>
            </a:r>
          </a:p>
        </p:txBody>
      </p:sp>
      <p:sp>
        <p:nvSpPr>
          <p:cNvPr id="3" name="Espace réservé du contenu 2"/>
          <p:cNvSpPr>
            <a:spLocks noGrp="1"/>
          </p:cNvSpPr>
          <p:nvPr>
            <p:ph idx="1"/>
          </p:nvPr>
        </p:nvSpPr>
        <p:spPr>
          <a:xfrm>
            <a:off x="4122295" y="2360952"/>
            <a:ext cx="7764906" cy="3919927"/>
          </a:xfrm>
        </p:spPr>
        <p:txBody>
          <a:bodyPr>
            <a:normAutofit fontScale="92500"/>
          </a:bodyPr>
          <a:lstStyle/>
          <a:p>
            <a:pPr algn="just" rtl="1"/>
            <a:r>
              <a:rPr lang="ar-SA" sz="3600" b="1" dirty="0" smtClean="0">
                <a:latin typeface="Sakkal Majalla" pitchFamily="2" charset="-78"/>
                <a:cs typeface="Sakkal Majalla" pitchFamily="2" charset="-78"/>
              </a:rPr>
              <a:t>يطلق عليها أيضا منظمة لا تسعى </a:t>
            </a:r>
            <a:r>
              <a:rPr lang="ar-SA" sz="3600" b="1" dirty="0" err="1" smtClean="0">
                <a:latin typeface="Sakkal Majalla" pitchFamily="2" charset="-78"/>
                <a:cs typeface="Sakkal Majalla" pitchFamily="2" charset="-78"/>
              </a:rPr>
              <a:t>للربح.</a:t>
            </a:r>
            <a:r>
              <a:rPr lang="ar-SA" sz="3600" b="1" dirty="0" smtClean="0">
                <a:latin typeface="Sakkal Majalla" pitchFamily="2" charset="-78"/>
                <a:cs typeface="Sakkal Majalla" pitchFamily="2" charset="-78"/>
              </a:rPr>
              <a:t> وهي أي منظمة تهدف في الأساس إلى دعم نشاط أو عدد من الأنشطة العامة أو اخلاصة بدون أي مصلحة تجارية أو غرض ربحي أو الدعوة إليه أو الانخراط فيه، ينشط هذا الشكل من المنظمات في مجالات واسعة كالمساعدات الإنسانية والبيئة وحماية الحيوان والتعليم والفنون والرعاية الصحية والقضايا الاجتماعية والمؤسسات الخيرية والسياسة والدين والبحوث والرياضة وغيرها من المساعي.</a:t>
            </a:r>
          </a:p>
        </p:txBody>
      </p:sp>
      <p:pic>
        <p:nvPicPr>
          <p:cNvPr id="2050" name="Picture 2"/>
          <p:cNvPicPr>
            <a:picLocks noChangeAspect="1" noChangeArrowheads="1"/>
          </p:cNvPicPr>
          <p:nvPr/>
        </p:nvPicPr>
        <p:blipFill>
          <a:blip r:embed="rId2"/>
          <a:srcRect/>
          <a:stretch>
            <a:fillRect/>
          </a:stretch>
        </p:blipFill>
        <p:spPr bwMode="auto">
          <a:xfrm>
            <a:off x="0" y="2368446"/>
            <a:ext cx="3972393" cy="4028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344" y="404734"/>
            <a:ext cx="8610600" cy="1293028"/>
          </a:xfrm>
        </p:spPr>
        <p:txBody>
          <a:bodyPr>
            <a:normAutofit/>
          </a:bodyPr>
          <a:lstStyle/>
          <a:p>
            <a:pPr algn="ctr"/>
            <a:r>
              <a:rPr lang="ar-SA" sz="5400" b="1" dirty="0" smtClean="0">
                <a:solidFill>
                  <a:srgbClr val="C00000"/>
                </a:solidFill>
                <a:effectLst>
                  <a:outerShdw blurRad="38100" dist="38100" dir="2700000" algn="tl">
                    <a:srgbClr val="000000">
                      <a:alpha val="43137"/>
                    </a:srgbClr>
                  </a:outerShdw>
                </a:effectLst>
              </a:rPr>
              <a:t>مفهوم المنظمات غير الحكومية</a:t>
            </a:r>
            <a:endParaRPr lang="fr-FR" sz="5400" b="1" dirty="0" smtClean="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85801" y="1851287"/>
            <a:ext cx="11021518" cy="4294680"/>
          </a:xfrm>
        </p:spPr>
        <p:txBody>
          <a:bodyPr>
            <a:noAutofit/>
          </a:bodyPr>
          <a:lstStyle/>
          <a:p>
            <a:pPr algn="just" rtl="1"/>
            <a:r>
              <a:rPr lang="ar-SA" sz="3200" b="1" dirty="0" smtClean="0">
                <a:latin typeface="Sakkal Majalla" pitchFamily="2" charset="-78"/>
                <a:cs typeface="Sakkal Majalla" pitchFamily="2" charset="-78"/>
              </a:rPr>
              <a:t>تتميز المنظمات غير الحكومية بكونها منظمات غير ربحية، بتقدميها خدمات واسعة للمجتمع دون أن تكون الربحية هدفها الرئيس، فهي قطاع وسط بني قطاعين، وهما القطاع الحكومي والقطاع الخاص فالقطاع الحكومي أو العام  ليس جزءا من هذه المنظمات التي تصنف بأنها مؤسسات مجتمعية، كما أنها لا تدخل إطلاقا في القطاع الخاص الذي يصنف بأنه قطاع ربحي ولذا، يستحسن البعض تسميته بالقطاع الثالث، لأنه يتضمن قطاعا عريضاً في المجتمع يشمل خدمات تلبي احتياج المجتمع، وتحقق خدمة عالية على مستوى من الجودة، إضافة إلى تقديم خدمات خيرية للمحتاجين والفقراء في </a:t>
            </a:r>
            <a:r>
              <a:rPr lang="ar-SA" sz="3200" b="1" dirty="0" err="1" smtClean="0">
                <a:latin typeface="Sakkal Majalla" pitchFamily="2" charset="-78"/>
                <a:cs typeface="Sakkal Majalla" pitchFamily="2" charset="-78"/>
              </a:rPr>
              <a:t>المجتمع.</a:t>
            </a:r>
            <a:r>
              <a:rPr lang="ar-SA" sz="3200" b="1" dirty="0" smtClean="0">
                <a:latin typeface="Sakkal Majalla" pitchFamily="2" charset="-78"/>
                <a:cs typeface="Sakkal Majalla" pitchFamily="2" charset="-78"/>
              </a:rPr>
              <a:t> ولذلك، غالباً ما تكون المنظمات غير الربحية منظمات خيرية أو خدمية، وعادة ما يكون التكوين الهيكلي لبنائها هو جمعية خيرية، أو تعاونية، أو شركة مساهمة غير ربحية.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1400" y="464570"/>
            <a:ext cx="8610600" cy="1293028"/>
          </a:xfrm>
        </p:spPr>
        <p:txBody>
          <a:bodyPr/>
          <a:lstStyle/>
          <a:p>
            <a:pPr algn="l" rtl="1"/>
            <a:r>
              <a:rPr lang="ar-SA" sz="3600" b="1" dirty="0" smtClean="0">
                <a:solidFill>
                  <a:srgbClr val="C00000"/>
                </a:solidFill>
                <a:effectLst>
                  <a:outerShdw blurRad="38100" dist="38100" dir="2700000" algn="tl">
                    <a:srgbClr val="000000">
                      <a:alpha val="43137"/>
                    </a:srgbClr>
                  </a:outerShdw>
                </a:effectLst>
              </a:rPr>
              <a:t>الفرق</a:t>
            </a:r>
            <a:r>
              <a:rPr lang="ar-SA" dirty="0" smtClean="0"/>
              <a:t> </a:t>
            </a:r>
            <a:r>
              <a:rPr lang="ar-SA" sz="3600" b="1" dirty="0" smtClean="0">
                <a:solidFill>
                  <a:srgbClr val="C00000"/>
                </a:solidFill>
                <a:effectLst>
                  <a:outerShdw blurRad="38100" dist="38100" dir="2700000" algn="tl">
                    <a:srgbClr val="000000">
                      <a:alpha val="43137"/>
                    </a:srgbClr>
                  </a:outerShdw>
                </a:effectLst>
              </a:rPr>
              <a:t>بين</a:t>
            </a:r>
            <a:r>
              <a:rPr lang="ar-SA" dirty="0" smtClean="0"/>
              <a:t> </a:t>
            </a:r>
            <a:r>
              <a:rPr lang="ar-SA" sz="3600" b="1" dirty="0" smtClean="0">
                <a:solidFill>
                  <a:srgbClr val="C00000"/>
                </a:solidFill>
                <a:effectLst>
                  <a:outerShdw blurRad="38100" dist="38100" dir="2700000" algn="tl">
                    <a:srgbClr val="000000">
                      <a:alpha val="43137"/>
                    </a:srgbClr>
                  </a:outerShdw>
                </a:effectLst>
              </a:rPr>
              <a:t>المنظمات</a:t>
            </a:r>
            <a:r>
              <a:rPr lang="ar-SA" dirty="0" smtClean="0"/>
              <a:t> </a:t>
            </a:r>
            <a:r>
              <a:rPr lang="ar-SA" sz="3600" b="1" dirty="0" smtClean="0">
                <a:solidFill>
                  <a:srgbClr val="C00000"/>
                </a:solidFill>
                <a:effectLst>
                  <a:outerShdw blurRad="38100" dist="38100" dir="2700000" algn="tl">
                    <a:srgbClr val="000000">
                      <a:alpha val="43137"/>
                    </a:srgbClr>
                  </a:outerShdw>
                </a:effectLst>
              </a:rPr>
              <a:t>غير</a:t>
            </a:r>
            <a:r>
              <a:rPr lang="ar-SA" dirty="0" smtClean="0"/>
              <a:t> </a:t>
            </a:r>
            <a:r>
              <a:rPr lang="ar-SA" sz="3600" b="1" dirty="0" smtClean="0">
                <a:solidFill>
                  <a:srgbClr val="C00000"/>
                </a:solidFill>
                <a:effectLst>
                  <a:outerShdw blurRad="38100" dist="38100" dir="2700000" algn="tl">
                    <a:srgbClr val="000000">
                      <a:alpha val="43137"/>
                    </a:srgbClr>
                  </a:outerShdw>
                </a:effectLst>
              </a:rPr>
              <a:t>الربحية</a:t>
            </a:r>
            <a:r>
              <a:rPr lang="ar-SA" dirty="0" smtClean="0"/>
              <a:t> </a:t>
            </a:r>
            <a:r>
              <a:rPr lang="ar-SA" sz="3600" b="1" dirty="0" smtClean="0">
                <a:solidFill>
                  <a:srgbClr val="C00000"/>
                </a:solidFill>
                <a:effectLst>
                  <a:outerShdw blurRad="38100" dist="38100" dir="2700000" algn="tl">
                    <a:srgbClr val="000000">
                      <a:alpha val="43137"/>
                    </a:srgbClr>
                  </a:outerShdw>
                </a:effectLst>
              </a:rPr>
              <a:t>والمنظمات</a:t>
            </a:r>
            <a:r>
              <a:rPr lang="ar-SA" dirty="0" smtClean="0"/>
              <a:t> </a:t>
            </a:r>
            <a:r>
              <a:rPr lang="ar-SA" sz="3600" b="1" dirty="0" smtClean="0">
                <a:solidFill>
                  <a:srgbClr val="C00000"/>
                </a:solidFill>
                <a:effectLst>
                  <a:outerShdw blurRad="38100" dist="38100" dir="2700000" algn="tl">
                    <a:srgbClr val="000000">
                      <a:alpha val="43137"/>
                    </a:srgbClr>
                  </a:outerShdw>
                </a:effectLst>
              </a:rPr>
              <a:t>الربحية</a:t>
            </a:r>
            <a:endParaRPr lang="fr-FR" sz="3600" b="1" dirty="0" smtClean="0">
              <a:solidFill>
                <a:srgbClr val="C0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1274165" y="1289154"/>
            <a:ext cx="9623684" cy="514162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6184" y="0"/>
            <a:ext cx="6154710" cy="1293028"/>
          </a:xfrm>
        </p:spPr>
        <p:txBody>
          <a:bodyPr>
            <a:normAutofit fontScale="90000"/>
          </a:bodyPr>
          <a:lstStyle/>
          <a:p>
            <a:pPr algn="ctr"/>
            <a:r>
              <a:rPr lang="ar-SA" sz="4800" b="1" dirty="0" smtClean="0">
                <a:solidFill>
                  <a:srgbClr val="C00000"/>
                </a:solidFill>
                <a:effectLst>
                  <a:outerShdw blurRad="38100" dist="38100" dir="2700000" algn="tl">
                    <a:srgbClr val="000000">
                      <a:alpha val="43137"/>
                    </a:srgbClr>
                  </a:outerShdw>
                </a:effectLst>
              </a:rPr>
              <a:t>مفهوم المنظمات غير الحكومية</a:t>
            </a:r>
            <a:endParaRPr lang="fr-FR" sz="4800" b="1" dirty="0" smtClean="0">
              <a:solidFill>
                <a:srgbClr val="C00000"/>
              </a:solidFill>
              <a:effectLst>
                <a:outerShdw blurRad="38100" dist="38100" dir="2700000" algn="tl">
                  <a:srgbClr val="000000">
                    <a:alpha val="43137"/>
                  </a:srgbClr>
                </a:outerShdw>
              </a:effectLst>
            </a:endParaRPr>
          </a:p>
        </p:txBody>
      </p:sp>
      <p:graphicFrame>
        <p:nvGraphicFramePr>
          <p:cNvPr id="5" name="Diagramme 4"/>
          <p:cNvGraphicFramePr/>
          <p:nvPr/>
        </p:nvGraphicFramePr>
        <p:xfrm>
          <a:off x="1852117" y="1259174"/>
          <a:ext cx="9480445" cy="559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4323" y="1858779"/>
            <a:ext cx="10732956" cy="3792512"/>
          </a:xfrm>
          <a:solidFill>
            <a:schemeClr val="accent2">
              <a:lumMod val="20000"/>
              <a:lumOff val="80000"/>
            </a:schemeClr>
          </a:solidFill>
        </p:spPr>
        <p:txBody>
          <a:bodyPr>
            <a:normAutofit/>
          </a:bodyPr>
          <a:lstStyle/>
          <a:p>
            <a:pPr algn="just" rtl="1"/>
            <a:r>
              <a:rPr lang="ar-SA" sz="4000" b="1" dirty="0" smtClean="0">
                <a:latin typeface="Sakkal Majalla" pitchFamily="2" charset="-78"/>
                <a:cs typeface="Sakkal Majalla" pitchFamily="2" charset="-78"/>
              </a:rPr>
              <a:t>وتلخيصاً للتعريفات والمفاهيم السابقة، فإنه يمكن القول بأن المنظمة غير </a:t>
            </a:r>
            <a:r>
              <a:rPr lang="ar-SA" sz="4000" b="1" dirty="0" err="1" smtClean="0">
                <a:latin typeface="Sakkal Majalla" pitchFamily="2" charset="-78"/>
                <a:cs typeface="Sakkal Majalla" pitchFamily="2" charset="-78"/>
              </a:rPr>
              <a:t>الربحية </a:t>
            </a:r>
            <a:r>
              <a:rPr lang="ar-SA" sz="5400" b="1" dirty="0" smtClean="0">
                <a:solidFill>
                  <a:srgbClr val="B11F0B"/>
                </a:solidFill>
                <a:latin typeface="Sakkal Majalla" pitchFamily="2" charset="-78"/>
                <a:cs typeface="Sakkal Majalla" pitchFamily="2" charset="-78"/>
              </a:rPr>
              <a:t>”</a:t>
            </a:r>
            <a:r>
              <a:rPr lang="ar-SA" sz="4400" b="1" dirty="0" smtClean="0">
                <a:solidFill>
                  <a:srgbClr val="B11F0B"/>
                </a:solidFill>
                <a:latin typeface="Sakkal Majalla" pitchFamily="2" charset="-78"/>
                <a:cs typeface="Sakkal Majalla" pitchFamily="2" charset="-78"/>
              </a:rPr>
              <a:t>كيان اجتماعي هادف، ينشأ من </a:t>
            </a:r>
            <a:r>
              <a:rPr lang="ar-SA" sz="4400" b="1" dirty="0" err="1" smtClean="0">
                <a:solidFill>
                  <a:srgbClr val="B11F0B"/>
                </a:solidFill>
                <a:latin typeface="Sakkal Majalla" pitchFamily="2" charset="-78"/>
                <a:cs typeface="Sakkal Majalla" pitchFamily="2" charset="-78"/>
              </a:rPr>
              <a:t>قبل </a:t>
            </a:r>
            <a:r>
              <a:rPr lang="ar-SA" sz="4400" b="1" dirty="0" smtClean="0">
                <a:solidFill>
                  <a:srgbClr val="B11F0B"/>
                </a:solidFill>
                <a:latin typeface="Sakkal Majalla" pitchFamily="2" charset="-78"/>
                <a:cs typeface="Sakkal Majalla" pitchFamily="2" charset="-78"/>
              </a:rPr>
              <a:t>(فرد أو أفراد) لتحقيق غاية </a:t>
            </a:r>
            <a:r>
              <a:rPr lang="ar-SA" sz="4400" b="1" dirty="0" err="1" smtClean="0">
                <a:solidFill>
                  <a:srgbClr val="B11F0B"/>
                </a:solidFill>
                <a:latin typeface="Sakkal Majalla" pitchFamily="2" charset="-78"/>
                <a:cs typeface="Sakkal Majalla" pitchFamily="2" charset="-78"/>
              </a:rPr>
              <a:t>معينة.</a:t>
            </a:r>
            <a:r>
              <a:rPr lang="ar-SA" sz="4400" b="1" dirty="0" smtClean="0">
                <a:solidFill>
                  <a:srgbClr val="B11F0B"/>
                </a:solidFill>
                <a:latin typeface="Sakkal Majalla" pitchFamily="2" charset="-78"/>
                <a:cs typeface="Sakkal Majalla" pitchFamily="2" charset="-78"/>
              </a:rPr>
              <a:t> وهذا الكيان الاجتماعي في تفاعل مستمر مع محيطه </a:t>
            </a:r>
            <a:r>
              <a:rPr lang="ar-SA" sz="4400" b="1" dirty="0" err="1" smtClean="0">
                <a:solidFill>
                  <a:srgbClr val="B11F0B"/>
                </a:solidFill>
                <a:latin typeface="Sakkal Majalla" pitchFamily="2" charset="-78"/>
                <a:cs typeface="Sakkal Majalla" pitchFamily="2" charset="-78"/>
              </a:rPr>
              <a:t>ومجتمعه“.</a:t>
            </a:r>
            <a:r>
              <a:rPr lang="ar-SA" sz="4400" b="1" dirty="0" smtClean="0">
                <a:solidFill>
                  <a:srgbClr val="B11F0B"/>
                </a:solidFill>
                <a:latin typeface="Sakkal Majalla" pitchFamily="2" charset="-78"/>
                <a:cs typeface="Sakkal Majalla" pitchFamily="2" charset="-78"/>
              </a:rPr>
              <a:t> </a:t>
            </a:r>
            <a:r>
              <a:rPr lang="ar-SA" sz="4000" b="1" dirty="0" smtClean="0">
                <a:latin typeface="Sakkal Majalla" pitchFamily="2" charset="-78"/>
                <a:cs typeface="Sakkal Majalla" pitchFamily="2" charset="-78"/>
              </a:rPr>
              <a:t>ولعل هذا ما </a:t>
            </a:r>
            <a:r>
              <a:rPr lang="ar-SA" sz="4000" b="1" dirty="0" err="1" smtClean="0">
                <a:latin typeface="Sakkal Majalla" pitchFamily="2" charset="-78"/>
                <a:cs typeface="Sakkal Majalla" pitchFamily="2" charset="-78"/>
              </a:rPr>
              <a:t>مييز</a:t>
            </a:r>
            <a:r>
              <a:rPr lang="ar-SA" sz="4000" b="1" dirty="0" smtClean="0">
                <a:latin typeface="Sakkal Majalla" pitchFamily="2" charset="-78"/>
                <a:cs typeface="Sakkal Majalla" pitchFamily="2" charset="-78"/>
              </a:rPr>
              <a:t> منظمات القطاع غير الحكومي عن غيرها، أنها توجد أساساً لتحقيق أهداف تنشأ وترتبط بذلك </a:t>
            </a:r>
            <a:r>
              <a:rPr lang="ar-SA" sz="4000" b="1" dirty="0" err="1" smtClean="0">
                <a:latin typeface="Sakkal Majalla" pitchFamily="2" charset="-78"/>
                <a:cs typeface="Sakkal Majalla" pitchFamily="2" charset="-78"/>
              </a:rPr>
              <a:t>المحيط.</a:t>
            </a:r>
            <a:r>
              <a:rPr lang="ar-SA" sz="4000" b="1" dirty="0" smtClean="0">
                <a:latin typeface="Sakkal Majalla" pitchFamily="2" charset="-78"/>
                <a:cs typeface="Sakkal Majalla" pitchFamily="2" charset="-78"/>
              </a:rPr>
              <a:t> </a:t>
            </a:r>
            <a:endParaRPr lang="ar-DZ" sz="4400" b="1" dirty="0" smtClean="0">
              <a:latin typeface="Sakkal Majalla" pitchFamily="2" charset="-78"/>
              <a:cs typeface="Sakkal Majalla" pitchFamily="2" charset="-78"/>
            </a:endParaRPr>
          </a:p>
        </p:txBody>
      </p:sp>
      <p:pic>
        <p:nvPicPr>
          <p:cNvPr id="38914" name="Picture 2" descr="المنظمات غير الربحية: الإيجابيات والسلبيات - أنا أصدق العلم"/>
          <p:cNvPicPr>
            <a:picLocks noChangeAspect="1" noChangeArrowheads="1"/>
          </p:cNvPicPr>
          <p:nvPr/>
        </p:nvPicPr>
        <p:blipFill>
          <a:blip r:embed="rId2"/>
          <a:srcRect/>
          <a:stretch>
            <a:fillRect/>
          </a:stretch>
        </p:blipFill>
        <p:spPr bwMode="auto">
          <a:xfrm>
            <a:off x="6550702" y="200310"/>
            <a:ext cx="4736891" cy="1523559"/>
          </a:xfrm>
          <a:prstGeom prst="rect">
            <a:avLst/>
          </a:prstGeom>
          <a:noFill/>
        </p:spPr>
      </p:pic>
    </p:spTree>
    <p:extLst>
      <p:ext uri="{BB962C8B-B14F-4D97-AF65-F5344CB8AC3E}">
        <p14:creationId xmlns:p14="http://schemas.microsoft.com/office/powerpoint/2010/main" xmlns="" val="337501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9193" y="299802"/>
            <a:ext cx="10643015" cy="1049312"/>
          </a:xfrm>
        </p:spPr>
        <p:txBody>
          <a:bodyPr>
            <a:normAutofit/>
          </a:bodyPr>
          <a:lstStyle/>
          <a:p>
            <a:pPr algn="just" rtl="1"/>
            <a:r>
              <a:rPr lang="ar-SA" sz="4000" b="1" dirty="0" smtClean="0">
                <a:latin typeface="Sakkal Majalla" pitchFamily="2" charset="-78"/>
                <a:cs typeface="Sakkal Majalla" pitchFamily="2" charset="-78"/>
              </a:rPr>
              <a:t>وتعد أهم خصائص هذا القطاع ما </a:t>
            </a:r>
            <a:r>
              <a:rPr lang="ar-SA" sz="4000" b="1" dirty="0" err="1" smtClean="0">
                <a:latin typeface="Sakkal Majalla" pitchFamily="2" charset="-78"/>
                <a:cs typeface="Sakkal Majalla" pitchFamily="2" charset="-78"/>
              </a:rPr>
              <a:t>يلي:</a:t>
            </a:r>
            <a:r>
              <a:rPr lang="ar-SA" sz="4000" b="1" dirty="0" smtClean="0">
                <a:latin typeface="Sakkal Majalla" pitchFamily="2" charset="-78"/>
                <a:cs typeface="Sakkal Majalla" pitchFamily="2" charset="-78"/>
              </a:rPr>
              <a:t> </a:t>
            </a:r>
          </a:p>
        </p:txBody>
      </p:sp>
      <p:graphicFrame>
        <p:nvGraphicFramePr>
          <p:cNvPr id="5" name="Diagramme 4"/>
          <p:cNvGraphicFramePr/>
          <p:nvPr/>
        </p:nvGraphicFramePr>
        <p:xfrm>
          <a:off x="2128604" y="1169371"/>
          <a:ext cx="93088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7501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9193" y="539644"/>
            <a:ext cx="10643015" cy="1049312"/>
          </a:xfrm>
        </p:spPr>
        <p:txBody>
          <a:bodyPr>
            <a:normAutofit/>
          </a:bodyPr>
          <a:lstStyle/>
          <a:p>
            <a:pPr algn="just" rtl="1"/>
            <a:r>
              <a:rPr lang="ar-SA" sz="4000" b="1" dirty="0" smtClean="0">
                <a:latin typeface="Sakkal Majalla" pitchFamily="2" charset="-78"/>
                <a:cs typeface="Sakkal Majalla" pitchFamily="2" charset="-78"/>
              </a:rPr>
              <a:t>إضافة إلى الخصائص </a:t>
            </a:r>
            <a:r>
              <a:rPr lang="ar-SA" sz="4000" b="1" dirty="0" err="1" smtClean="0">
                <a:latin typeface="Sakkal Majalla" pitchFamily="2" charset="-78"/>
                <a:cs typeface="Sakkal Majalla" pitchFamily="2" charset="-78"/>
              </a:rPr>
              <a:t>التالية:</a:t>
            </a:r>
            <a:endParaRPr lang="ar-SA" sz="4000" b="1" dirty="0" smtClean="0">
              <a:latin typeface="Sakkal Majalla" pitchFamily="2" charset="-78"/>
              <a:cs typeface="Sakkal Majalla" pitchFamily="2" charset="-78"/>
            </a:endParaRPr>
          </a:p>
        </p:txBody>
      </p:sp>
      <p:graphicFrame>
        <p:nvGraphicFramePr>
          <p:cNvPr id="5" name="Diagramme 4"/>
          <p:cNvGraphicFramePr/>
          <p:nvPr/>
        </p:nvGraphicFramePr>
        <p:xfrm>
          <a:off x="1918742" y="1873910"/>
          <a:ext cx="9308890" cy="385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7501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8201</TotalTime>
  <Words>1865</Words>
  <Application>Microsoft Office PowerPoint</Application>
  <PresentationFormat>Personnalisé</PresentationFormat>
  <Paragraphs>162</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Traînée de condensation</vt:lpstr>
      <vt:lpstr>القطاع الثالث وإدارة المنظمات غير الربحية </vt:lpstr>
      <vt:lpstr>Diapositive 2</vt:lpstr>
      <vt:lpstr>منظمة غير ربحية Organization Profit-Non (NPO ) </vt:lpstr>
      <vt:lpstr>مفهوم المنظمات غير الحكومية</vt:lpstr>
      <vt:lpstr>الفرق بين المنظمات غير الربحية والمنظمات الربحية</vt:lpstr>
      <vt:lpstr>مفهوم المنظمات غير الحكومية</vt:lpstr>
      <vt:lpstr>Diapositive 7</vt:lpstr>
      <vt:lpstr>Diapositive 8</vt:lpstr>
      <vt:lpstr>Diapositive 9</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التحديات التي تواجهها المنظمات غير الحكومية</vt:lpstr>
      <vt:lpstr>Diapositive 19</vt:lpstr>
      <vt:lpstr>دور الإدارة في المنظمات غير الربحية</vt:lpstr>
      <vt:lpstr>الهيكل التنظيمي للمنظمات غير الحكومية</vt:lpstr>
      <vt:lpstr>الهيكل التنظيمي للمنظمات غير الحكومية</vt:lpstr>
      <vt:lpstr>الهيكل التنظيمي للمنظمات غير الحكومية</vt:lpstr>
      <vt:lpstr>Diapositive 24</vt:lpstr>
      <vt:lpstr>الاستراتيجية في القطاع غير الربحي</vt:lpstr>
      <vt:lpstr>الاستراتيجية في القطاع غير الربحي</vt:lpstr>
      <vt:lpstr>آلية العمل الهجين</vt:lpstr>
      <vt:lpstr>أمثلة على شركات ربحية وغير ربحية تنتهج آلية العمل الهجين: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المؤسسات  المعتمدة على  الأصول غير الملموسة</dc:title>
  <dc:creator>PRO</dc:creator>
  <cp:lastModifiedBy>Amira Informatique</cp:lastModifiedBy>
  <cp:revision>194</cp:revision>
  <dcterms:created xsi:type="dcterms:W3CDTF">2021-02-13T14:29:55Z</dcterms:created>
  <dcterms:modified xsi:type="dcterms:W3CDTF">2023-12-09T22:24:17Z</dcterms:modified>
</cp:coreProperties>
</file>