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1037-944A-4837-943F-CDD92C02FD6B}" type="datetimeFigureOut">
              <a:rPr lang="fr-FR" smtClean="0"/>
              <a:t>08/10/2023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D1035AF-3B49-48EE-994D-7562107285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253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1037-944A-4837-943F-CDD92C02FD6B}" type="datetimeFigureOut">
              <a:rPr lang="fr-FR" smtClean="0"/>
              <a:t>08/10/2023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D1035AF-3B49-48EE-994D-7562107285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58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1037-944A-4837-943F-CDD92C02FD6B}" type="datetimeFigureOut">
              <a:rPr lang="fr-FR" smtClean="0"/>
              <a:t>08/10/2023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D1035AF-3B49-48EE-994D-75621072855F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4606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1037-944A-4837-943F-CDD92C02FD6B}" type="datetimeFigureOut">
              <a:rPr lang="fr-FR" smtClean="0"/>
              <a:t>08/10/2023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D1035AF-3B49-48EE-994D-7562107285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4881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1037-944A-4837-943F-CDD92C02FD6B}" type="datetimeFigureOut">
              <a:rPr lang="fr-FR" smtClean="0"/>
              <a:t>08/10/2023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D1035AF-3B49-48EE-994D-75621072855F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9213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1037-944A-4837-943F-CDD92C02FD6B}" type="datetimeFigureOut">
              <a:rPr lang="fr-FR" smtClean="0"/>
              <a:t>08/10/2023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D1035AF-3B49-48EE-994D-7562107285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57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1037-944A-4837-943F-CDD92C02FD6B}" type="datetimeFigureOut">
              <a:rPr lang="fr-FR" smtClean="0"/>
              <a:t>08/10/2023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35AF-3B49-48EE-994D-7562107285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9504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1037-944A-4837-943F-CDD92C02FD6B}" type="datetimeFigureOut">
              <a:rPr lang="fr-FR" smtClean="0"/>
              <a:t>08/10/2023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35AF-3B49-48EE-994D-7562107285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13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1037-944A-4837-943F-CDD92C02FD6B}" type="datetimeFigureOut">
              <a:rPr lang="fr-FR" smtClean="0"/>
              <a:t>08/10/2023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35AF-3B49-48EE-994D-7562107285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4134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1037-944A-4837-943F-CDD92C02FD6B}" type="datetimeFigureOut">
              <a:rPr lang="fr-FR" smtClean="0"/>
              <a:t>08/10/2023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D1035AF-3B49-48EE-994D-7562107285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3773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1037-944A-4837-943F-CDD92C02FD6B}" type="datetimeFigureOut">
              <a:rPr lang="fr-FR" smtClean="0"/>
              <a:t>08/10/2023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D1035AF-3B49-48EE-994D-7562107285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5774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1037-944A-4837-943F-CDD92C02FD6B}" type="datetimeFigureOut">
              <a:rPr lang="fr-FR" smtClean="0"/>
              <a:t>08/10/2023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D1035AF-3B49-48EE-994D-7562107285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0807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1037-944A-4837-943F-CDD92C02FD6B}" type="datetimeFigureOut">
              <a:rPr lang="fr-FR" smtClean="0"/>
              <a:t>08/10/2023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35AF-3B49-48EE-994D-7562107285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2832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1037-944A-4837-943F-CDD92C02FD6B}" type="datetimeFigureOut">
              <a:rPr lang="fr-FR" smtClean="0"/>
              <a:t>08/10/2023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35AF-3B49-48EE-994D-7562107285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2907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1037-944A-4837-943F-CDD92C02FD6B}" type="datetimeFigureOut">
              <a:rPr lang="fr-FR" smtClean="0"/>
              <a:t>08/10/2023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35AF-3B49-48EE-994D-7562107285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465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1037-944A-4837-943F-CDD92C02FD6B}" type="datetimeFigureOut">
              <a:rPr lang="fr-FR" smtClean="0"/>
              <a:t>08/10/2023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D1035AF-3B49-48EE-994D-7562107285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094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E1037-944A-4837-943F-CDD92C02FD6B}" type="datetimeFigureOut">
              <a:rPr lang="fr-FR" smtClean="0"/>
              <a:t>08/10/2023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D1035AF-3B49-48EE-994D-7562107285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505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FDECFE-FE55-48AF-095F-0AB0FFAE37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9079" y="522513"/>
            <a:ext cx="8915399" cy="1986783"/>
          </a:xfrm>
        </p:spPr>
        <p:txBody>
          <a:bodyPr>
            <a:noAutofit/>
          </a:bodyPr>
          <a:lstStyle/>
          <a:p>
            <a:pPr algn="ctr" rtl="1"/>
            <a:r>
              <a:rPr lang="ar-DZ" sz="6000" b="1" dirty="0">
                <a:latin typeface="Aldhabi" panose="01000000000000000000" pitchFamily="2" charset="-78"/>
                <a:cs typeface="Aldhabi" panose="01000000000000000000" pitchFamily="2" charset="-78"/>
              </a:rPr>
              <a:t>اعداد الأوراق البحثية</a:t>
            </a:r>
            <a:br>
              <a:rPr lang="fr-FR" sz="6000" b="1" dirty="0">
                <a:latin typeface="Aldhabi" panose="01000000000000000000" pitchFamily="2" charset="-78"/>
                <a:cs typeface="Aldhabi" panose="01000000000000000000" pitchFamily="2" charset="-78"/>
              </a:rPr>
            </a:br>
            <a:r>
              <a:rPr lang="ar-DZ" sz="6000" b="1" dirty="0">
                <a:latin typeface="Aldhabi" panose="01000000000000000000" pitchFamily="2" charset="-78"/>
                <a:cs typeface="Aldhabi" panose="01000000000000000000" pitchFamily="2" charset="-78"/>
              </a:rPr>
              <a:t> للسنة الثانية ليسانس علوم مالية ومحاسبية </a:t>
            </a:r>
            <a:endParaRPr lang="fr-FR" sz="6000" b="1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0DF0568-83D6-65C4-A40F-D973A5161F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د. برني لطيفة </a:t>
            </a:r>
          </a:p>
          <a:p>
            <a:pPr algn="ctr" rtl="1"/>
            <a:endParaRPr lang="fr-FR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AE03159-973A-AB6F-91B0-69F7F622E1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5255" y="5345185"/>
            <a:ext cx="1226926" cy="41913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4D048BF-F285-6D2D-C0D6-B6EA8B8AB51B}"/>
              </a:ext>
            </a:extLst>
          </p:cNvPr>
          <p:cNvSpPr/>
          <p:nvPr/>
        </p:nvSpPr>
        <p:spPr>
          <a:xfrm>
            <a:off x="6456779" y="5345186"/>
            <a:ext cx="3275045" cy="4191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Latifa.borni@univ-biskra.dz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E54FC8A-02EA-FAA3-656B-1400D92CB96F}"/>
              </a:ext>
            </a:extLst>
          </p:cNvPr>
          <p:cNvSpPr txBox="1"/>
          <p:nvPr/>
        </p:nvSpPr>
        <p:spPr>
          <a:xfrm>
            <a:off x="3408001" y="2901767"/>
            <a:ext cx="60975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DZ" sz="3600" b="1" dirty="0">
                <a:latin typeface="Aldhabi" panose="01000000000000000000" pitchFamily="2" charset="-78"/>
                <a:cs typeface="Aldhabi" panose="01000000000000000000" pitchFamily="2" charset="-78"/>
              </a:rPr>
              <a:t>مقياس: منهجية البحث العلمي</a:t>
            </a:r>
            <a:endParaRPr lang="fr-FR" sz="3600" dirty="0"/>
          </a:p>
        </p:txBody>
      </p:sp>
      <p:grpSp>
        <p:nvGrpSpPr>
          <p:cNvPr id="13" name="Group 5">
            <a:extLst>
              <a:ext uri="{FF2B5EF4-FFF2-40B4-BE49-F238E27FC236}">
                <a16:creationId xmlns:a16="http://schemas.microsoft.com/office/drawing/2014/main" id="{CD5787CF-3D4B-78D3-A053-7DCA90BA3B3A}"/>
              </a:ext>
            </a:extLst>
          </p:cNvPr>
          <p:cNvGrpSpPr>
            <a:grpSpLocks/>
          </p:cNvGrpSpPr>
          <p:nvPr/>
        </p:nvGrpSpPr>
        <p:grpSpPr bwMode="auto">
          <a:xfrm>
            <a:off x="3408001" y="79208"/>
            <a:ext cx="742656" cy="990600"/>
            <a:chOff x="8946" y="12948"/>
            <a:chExt cx="1190" cy="1443"/>
          </a:xfrm>
        </p:grpSpPr>
        <p:sp>
          <p:nvSpPr>
            <p:cNvPr id="14" name="Oval 9">
              <a:extLst>
                <a:ext uri="{FF2B5EF4-FFF2-40B4-BE49-F238E27FC236}">
                  <a16:creationId xmlns:a16="http://schemas.microsoft.com/office/drawing/2014/main" id="{A737CDA4-4205-3FA8-16E3-477350E02A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6" y="12948"/>
              <a:ext cx="1190" cy="1443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pic>
          <p:nvPicPr>
            <p:cNvPr id="15" name="Picture 8" descr="SigleUNI4">
              <a:extLst>
                <a:ext uri="{FF2B5EF4-FFF2-40B4-BE49-F238E27FC236}">
                  <a16:creationId xmlns:a16="http://schemas.microsoft.com/office/drawing/2014/main" id="{DA3E3027-B1B1-52C2-F247-745CC21B41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 l="2623" t="1465" r="1811"/>
            <a:stretch>
              <a:fillRect/>
            </a:stretch>
          </p:blipFill>
          <p:spPr bwMode="auto">
            <a:xfrm>
              <a:off x="9160" y="13173"/>
              <a:ext cx="759" cy="948"/>
            </a:xfrm>
            <a:prstGeom prst="rect">
              <a:avLst/>
            </a:prstGeom>
            <a:noFill/>
          </p:spPr>
        </p:pic>
        <p:sp>
          <p:nvSpPr>
            <p:cNvPr id="16" name="WordArt 7">
              <a:extLst>
                <a:ext uri="{FF2B5EF4-FFF2-40B4-BE49-F238E27FC236}">
                  <a16:creationId xmlns:a16="http://schemas.microsoft.com/office/drawing/2014/main" id="{C5ACB87C-5D3B-4717-254B-AF83FCF08DC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9160" y="13077"/>
              <a:ext cx="750" cy="783"/>
            </a:xfrm>
            <a:prstGeom prst="rect">
              <a:avLst/>
            </a:prstGeom>
          </p:spPr>
          <p:txBody>
            <a:bodyPr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 rtl="1"/>
              <a:r>
                <a:rPr lang="ar-DZ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cs typeface="AF_Aseer"/>
                </a:rPr>
                <a:t>جامعــــــة محمد خيضــــــــــــر</a:t>
              </a:r>
              <a:endParaRPr lang="fr-FR" sz="3600" kern="1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cs typeface="AF_Aseer"/>
              </a:endParaRPr>
            </a:p>
          </p:txBody>
        </p:sp>
        <p:sp>
          <p:nvSpPr>
            <p:cNvPr id="17" name="WordArt 6">
              <a:extLst>
                <a:ext uri="{FF2B5EF4-FFF2-40B4-BE49-F238E27FC236}">
                  <a16:creationId xmlns:a16="http://schemas.microsoft.com/office/drawing/2014/main" id="{B69AFACC-9252-287E-E662-58C87699C8E2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9333" y="14152"/>
              <a:ext cx="501" cy="1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1"/>
              <a:r>
                <a:rPr lang="ar-DZ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cs typeface="AF_Aseer"/>
                </a:rPr>
                <a:t>بــســكــــــــــــرة</a:t>
              </a:r>
              <a:endParaRPr lang="fr-FR" sz="3600" kern="1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cs typeface="AF_Aseer"/>
              </a:endParaRPr>
            </a:p>
          </p:txBody>
        </p:sp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731CDF38-F9D6-A7D0-7C19-1AFCDF50FE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806" y="2278493"/>
            <a:ext cx="1661405" cy="1597219"/>
          </a:xfrm>
          <a:prstGeom prst="rect">
            <a:avLst/>
          </a:prstGeom>
        </p:spPr>
      </p:pic>
      <p:grpSp>
        <p:nvGrpSpPr>
          <p:cNvPr id="19" name="Group 5">
            <a:extLst>
              <a:ext uri="{FF2B5EF4-FFF2-40B4-BE49-F238E27FC236}">
                <a16:creationId xmlns:a16="http://schemas.microsoft.com/office/drawing/2014/main" id="{A1830BB6-CB7D-39A9-91D5-23002357CB46}"/>
              </a:ext>
            </a:extLst>
          </p:cNvPr>
          <p:cNvGrpSpPr>
            <a:grpSpLocks/>
          </p:cNvGrpSpPr>
          <p:nvPr/>
        </p:nvGrpSpPr>
        <p:grpSpPr bwMode="auto">
          <a:xfrm>
            <a:off x="8762899" y="140525"/>
            <a:ext cx="742656" cy="990600"/>
            <a:chOff x="8946" y="12948"/>
            <a:chExt cx="1190" cy="1443"/>
          </a:xfrm>
        </p:grpSpPr>
        <p:sp>
          <p:nvSpPr>
            <p:cNvPr id="20" name="Oval 9">
              <a:extLst>
                <a:ext uri="{FF2B5EF4-FFF2-40B4-BE49-F238E27FC236}">
                  <a16:creationId xmlns:a16="http://schemas.microsoft.com/office/drawing/2014/main" id="{091BC94D-A1E1-172E-2670-0A807AC92A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6" y="12948"/>
              <a:ext cx="1190" cy="1443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pic>
          <p:nvPicPr>
            <p:cNvPr id="21" name="Picture 8" descr="SigleUNI4">
              <a:extLst>
                <a:ext uri="{FF2B5EF4-FFF2-40B4-BE49-F238E27FC236}">
                  <a16:creationId xmlns:a16="http://schemas.microsoft.com/office/drawing/2014/main" id="{5AD3563D-082B-1CBE-B954-575BFBEEDB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 l="2623" t="1465" r="1811"/>
            <a:stretch>
              <a:fillRect/>
            </a:stretch>
          </p:blipFill>
          <p:spPr bwMode="auto">
            <a:xfrm>
              <a:off x="9160" y="13173"/>
              <a:ext cx="759" cy="948"/>
            </a:xfrm>
            <a:prstGeom prst="rect">
              <a:avLst/>
            </a:prstGeom>
            <a:noFill/>
          </p:spPr>
        </p:pic>
        <p:sp>
          <p:nvSpPr>
            <p:cNvPr id="22" name="WordArt 7">
              <a:extLst>
                <a:ext uri="{FF2B5EF4-FFF2-40B4-BE49-F238E27FC236}">
                  <a16:creationId xmlns:a16="http://schemas.microsoft.com/office/drawing/2014/main" id="{372F3A9E-2E01-71E4-EE52-70255F2215CE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9160" y="13077"/>
              <a:ext cx="750" cy="783"/>
            </a:xfrm>
            <a:prstGeom prst="rect">
              <a:avLst/>
            </a:prstGeom>
          </p:spPr>
          <p:txBody>
            <a:bodyPr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 rtl="1"/>
              <a:r>
                <a:rPr lang="ar-DZ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cs typeface="AF_Aseer"/>
                </a:rPr>
                <a:t>جامعــــــة محمد خيضــــــــــــر</a:t>
              </a:r>
              <a:endParaRPr lang="fr-FR" sz="3600" kern="1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cs typeface="AF_Aseer"/>
              </a:endParaRPr>
            </a:p>
          </p:txBody>
        </p:sp>
        <p:sp>
          <p:nvSpPr>
            <p:cNvPr id="23" name="WordArt 6">
              <a:extLst>
                <a:ext uri="{FF2B5EF4-FFF2-40B4-BE49-F238E27FC236}">
                  <a16:creationId xmlns:a16="http://schemas.microsoft.com/office/drawing/2014/main" id="{B6FC3D86-BA40-C0D8-778C-C925EED5EA7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9333" y="14152"/>
              <a:ext cx="501" cy="1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1"/>
              <a:r>
                <a:rPr lang="ar-DZ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cs typeface="AF_Aseer"/>
                </a:rPr>
                <a:t>بــســكــــــــــــرة</a:t>
              </a:r>
              <a:endParaRPr lang="fr-FR" sz="3600" kern="1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cs typeface="AF_Aseer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6467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ECC738-DF27-E559-9811-E918DCE105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B2BC270-CDF1-4EF7-8014-89DFF31AE6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FD2D305-6B7F-7DCC-CA42-A04B731657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6652"/>
            <a:ext cx="12192000" cy="690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385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A358F3-8A74-9EE4-1F8E-657B3C926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96A0EA-247E-9FD5-F32F-B42F24446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7D84891-8949-E678-F9F4-FC30914D23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5314" y="2780"/>
            <a:ext cx="12437706" cy="685522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F2365A6-E32B-1CE3-C1BD-057718C37A00}"/>
              </a:ext>
            </a:extLst>
          </p:cNvPr>
          <p:cNvSpPr/>
          <p:nvPr/>
        </p:nvSpPr>
        <p:spPr>
          <a:xfrm>
            <a:off x="6979298" y="982822"/>
            <a:ext cx="2220686" cy="66247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المقدمة</a:t>
            </a:r>
            <a:endParaRPr lang="fr-FR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975093-964E-7D33-DB60-418899018150}"/>
              </a:ext>
            </a:extLst>
          </p:cNvPr>
          <p:cNvSpPr/>
          <p:nvPr/>
        </p:nvSpPr>
        <p:spPr>
          <a:xfrm>
            <a:off x="1231640" y="1950099"/>
            <a:ext cx="3228393" cy="8864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الدراسات السابقة وادبيات الدراسة</a:t>
            </a:r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53E9F7-6D56-7189-4BD2-4E14839433A7}"/>
              </a:ext>
            </a:extLst>
          </p:cNvPr>
          <p:cNvSpPr/>
          <p:nvPr/>
        </p:nvSpPr>
        <p:spPr>
          <a:xfrm>
            <a:off x="7212564" y="3091955"/>
            <a:ext cx="2304661" cy="68227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المناقشة</a:t>
            </a:r>
            <a:endParaRPr lang="fr-F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782531-69D1-5AE3-5AD0-79923199BA82}"/>
              </a:ext>
            </a:extLst>
          </p:cNvPr>
          <p:cNvSpPr/>
          <p:nvPr/>
        </p:nvSpPr>
        <p:spPr>
          <a:xfrm>
            <a:off x="1141412" y="4236099"/>
            <a:ext cx="3439919" cy="65314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4000" dirty="0">
                <a:latin typeface="Aldhabi" panose="01000000000000000000" pitchFamily="2" charset="-78"/>
                <a:cs typeface="Aldhabi" panose="01000000000000000000" pitchFamily="2" charset="-78"/>
              </a:rPr>
              <a:t>الخاتمة</a:t>
            </a:r>
            <a:endParaRPr lang="fr-FR" sz="40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5941667-A41D-ED5E-26ED-8824F91C6E01}"/>
              </a:ext>
            </a:extLst>
          </p:cNvPr>
          <p:cNvSpPr/>
          <p:nvPr/>
        </p:nvSpPr>
        <p:spPr>
          <a:xfrm>
            <a:off x="6969970" y="5281127"/>
            <a:ext cx="2789850" cy="765109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4000" dirty="0">
                <a:latin typeface="Aldhabi" panose="01000000000000000000" pitchFamily="2" charset="-78"/>
                <a:cs typeface="Aldhabi" panose="01000000000000000000" pitchFamily="2" charset="-78"/>
              </a:rPr>
              <a:t>المراجع</a:t>
            </a:r>
            <a:endParaRPr lang="fr-FR" sz="40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96954373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TM02892315[[fn=Brin]]</Template>
  <TotalTime>46</TotalTime>
  <Words>43</Words>
  <Application>Microsoft Office PowerPoint</Application>
  <PresentationFormat>Grand écran</PresentationFormat>
  <Paragraphs>13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Aldhabi</vt:lpstr>
      <vt:lpstr>Arial</vt:lpstr>
      <vt:lpstr>Century Gothic</vt:lpstr>
      <vt:lpstr>Sakkal Majalla</vt:lpstr>
      <vt:lpstr>Times New Roman</vt:lpstr>
      <vt:lpstr>Wingdings 3</vt:lpstr>
      <vt:lpstr>Brin</vt:lpstr>
      <vt:lpstr>اعداد الأوراق البحثية  للسنة الثانية ليسانس علوم مالية ومحاسبية 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</dc:creator>
  <cp:lastModifiedBy>user</cp:lastModifiedBy>
  <cp:revision>4</cp:revision>
  <dcterms:created xsi:type="dcterms:W3CDTF">2023-10-08T07:52:40Z</dcterms:created>
  <dcterms:modified xsi:type="dcterms:W3CDTF">2023-10-08T08:38:43Z</dcterms:modified>
</cp:coreProperties>
</file>