
<file path=[Content_Types].xml><?xml version="1.0" encoding="utf-8"?>
<Types xmlns="http://schemas.openxmlformats.org/package/2006/content-types">
  <Default Extension="png" ContentType="image/png"/>
  <Default Extension="gif" ContentType="image/gif"/>
  <Default Extension="wdp" ContentType="image/vnd.ms-photo"/>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90" r:id="rId3"/>
    <p:sldId id="292" r:id="rId4"/>
    <p:sldId id="296" r:id="rId6"/>
    <p:sldId id="298" r:id="rId7"/>
    <p:sldId id="318" r:id="rId8"/>
    <p:sldId id="319" r:id="rId9"/>
    <p:sldId id="335" r:id="rId10"/>
    <p:sldId id="320" r:id="rId11"/>
    <p:sldId id="321" r:id="rId12"/>
    <p:sldId id="330" r:id="rId13"/>
    <p:sldId id="333" r:id="rId14"/>
    <p:sldId id="311" r:id="rId15"/>
    <p:sldId id="312" r:id="rId16"/>
  </p:sldIdLst>
  <p:sldSz cx="9144000" cy="5143500" type="screen16x9"/>
  <p:notesSz cx="6858000" cy="9144000"/>
  <p:embeddedFontLst>
    <p:embeddedFont>
      <p:font typeface="SimSun" panose="02010600030101010101" pitchFamily="2" charset="-122"/>
      <p:regular r:id="rId20"/>
    </p:embeddedFont>
    <p:embeddedFont>
      <p:font typeface="Fira Sans" panose="020B0503050000020004"/>
      <p:regular r:id="rId21"/>
    </p:embeddedFont>
    <p:embeddedFont>
      <p:font typeface="Ultra" panose="02060505000000020004"/>
      <p:regular r:id="rId22"/>
    </p:embeddedFont>
    <p:embeddedFont>
      <p:font typeface="Rockwell" panose="02060603020205020403"/>
      <p:regular r:id="rId23"/>
    </p:embeddedFont>
    <p:embeddedFont>
      <p:font typeface="Rockwell" panose="02060603020205020403" pitchFamily="18" charset="0"/>
      <p:regular r:id="rId24"/>
    </p:embeddedFont>
    <p:embeddedFont>
      <p:font typeface="Calibri" panose="020F0502020204030204"/>
      <p:regular r:id="rId25"/>
      <p:bold r:id="rId26"/>
      <p:italic r:id="rId27"/>
      <p:boldItalic r:id="rId28"/>
    </p:embeddedFont>
    <p:embeddedFont>
      <p:font typeface="Fira Sans" panose="020B0503050000020004" charset="0"/>
      <p:regular r:id="rId29"/>
    </p:embeddedFont>
    <p:embeddedFont>
      <p:font typeface="Oswald" panose="020B0604020202020204"/>
      <p:regular r:id="rId30"/>
    </p:embeddedFont>
    <p:embeddedFont>
      <p:font typeface="Segoe UI Emoji" panose="020B0502040204020203" charset="0"/>
      <p:regular r:id="rId31"/>
    </p:embeddedFont>
    <p:embeddedFont>
      <p:font typeface="Tahoma" panose="020B0604030504040204"/>
      <p:regular r:id="rId32"/>
    </p:embeddedFont>
    <p:embeddedFont>
      <p:font typeface="SimSun-ExtB" panose="02010609060101010101" charset="-122"/>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84" userDrawn="1">
          <p15:clr>
            <a:srgbClr val="A4A3A4"/>
          </p15:clr>
        </p15:guide>
        <p15:guide id="2" orient="horz" pos="2868" userDrawn="1">
          <p15:clr>
            <a:srgbClr val="A4A3A4"/>
          </p15:clr>
        </p15:guide>
        <p15:guide id="3" orient="horz" pos="1269" userDrawn="1">
          <p15:clr>
            <a:srgbClr val="A4A3A4"/>
          </p15:clr>
        </p15:guide>
        <p15:guide id="4" orient="horz" pos="1391" userDrawn="1">
          <p15:clr>
            <a:srgbClr val="A4A3A4"/>
          </p15:clr>
        </p15:guide>
        <p15:guide id="6" orient="horz" pos="2050" userDrawn="1">
          <p15:clr>
            <a:srgbClr val="A4A3A4"/>
          </p15:clr>
        </p15:guide>
        <p15:guide id="7" pos="261" userDrawn="1">
          <p15:clr>
            <a:srgbClr val="A4A3A4"/>
          </p15:clr>
        </p15:guide>
        <p15:guide id="8" pos="5493" userDrawn="1">
          <p15:clr>
            <a:srgbClr val="A4A3A4"/>
          </p15:clr>
        </p15:guide>
        <p15:guide id="9" pos="286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100" d="100"/>
          <a:sy n="100" d="100"/>
        </p:scale>
        <p:origin x="-226" y="-211"/>
      </p:cViewPr>
      <p:guideLst>
        <p:guide orient="horz" pos="284"/>
        <p:guide orient="horz" pos="2868"/>
        <p:guide orient="horz" pos="1269"/>
        <p:guide orient="horz" pos="1391"/>
        <p:guide orient="horz" pos="2050"/>
        <p:guide pos="261"/>
        <p:guide pos="5493"/>
        <p:guide pos="286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3" Type="http://schemas.openxmlformats.org/officeDocument/2006/relationships/font" Target="fonts/font14.fntdata"/><Relationship Id="rId32" Type="http://schemas.openxmlformats.org/officeDocument/2006/relationships/font" Target="fonts/font13.fntdata"/><Relationship Id="rId31" Type="http://schemas.openxmlformats.org/officeDocument/2006/relationships/font" Target="fonts/font12.fntdata"/><Relationship Id="rId30" Type="http://schemas.openxmlformats.org/officeDocument/2006/relationships/font" Target="fonts/font11.fntdata"/><Relationship Id="rId3" Type="http://schemas.openxmlformats.org/officeDocument/2006/relationships/slide" Target="slides/slide1.xml"/><Relationship Id="rId29" Type="http://schemas.openxmlformats.org/officeDocument/2006/relationships/font" Target="fonts/font10.fntdata"/><Relationship Id="rId28" Type="http://schemas.openxmlformats.org/officeDocument/2006/relationships/font" Target="fonts/font9.fntdata"/><Relationship Id="rId27" Type="http://schemas.openxmlformats.org/officeDocument/2006/relationships/font" Target="fonts/font8.fntdata"/><Relationship Id="rId26" Type="http://schemas.openxmlformats.org/officeDocument/2006/relationships/font" Target="fonts/font7.fntdata"/><Relationship Id="rId25" Type="http://schemas.openxmlformats.org/officeDocument/2006/relationships/font" Target="fonts/font6.fntdata"/><Relationship Id="rId24" Type="http://schemas.openxmlformats.org/officeDocument/2006/relationships/font" Target="fonts/font5.fntdata"/><Relationship Id="rId23" Type="http://schemas.openxmlformats.org/officeDocument/2006/relationships/font" Target="fonts/font4.fntdata"/><Relationship Id="rId22" Type="http://schemas.openxmlformats.org/officeDocument/2006/relationships/font" Target="fonts/font3.fntdata"/><Relationship Id="rId21" Type="http://schemas.openxmlformats.org/officeDocument/2006/relationships/font" Target="fonts/font2.fntdata"/><Relationship Id="rId20" Type="http://schemas.openxmlformats.org/officeDocument/2006/relationships/font" Target="fonts/font1.fntdata"/><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383"/>
        <p:cNvGrpSpPr/>
        <p:nvPr/>
      </p:nvGrpSpPr>
      <p:grpSpPr>
        <a:xfrm>
          <a:off x="0" y="0"/>
          <a:ext cx="0" cy="0"/>
          <a:chOff x="0" y="0"/>
          <a:chExt cx="0" cy="0"/>
        </a:xfrm>
      </p:grpSpPr>
      <p:sp>
        <p:nvSpPr>
          <p:cNvPr id="2384" name="Google Shape;2384;g90ee1918c1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5" name="Google Shape;2385;g90ee1918c1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24"/>
        <p:cNvGrpSpPr/>
        <p:nvPr/>
      </p:nvGrpSpPr>
      <p:grpSpPr>
        <a:xfrm>
          <a:off x="0" y="0"/>
          <a:ext cx="0" cy="0"/>
          <a:chOff x="0" y="0"/>
          <a:chExt cx="0" cy="0"/>
        </a:xfrm>
      </p:grpSpPr>
      <p:sp>
        <p:nvSpPr>
          <p:cNvPr id="925" name="Google Shape;9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6" name="Google Shape;9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1"/>
          </p:nvPr>
        </p:nvSpPr>
        <p:spPr/>
        <p:txBody>
          <a:bodyPr/>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14"/>
        <p:cNvGrpSpPr/>
        <p:nvPr/>
      </p:nvGrpSpPr>
      <p:grpSpPr>
        <a:xfrm>
          <a:off x="0" y="0"/>
          <a:ext cx="0" cy="0"/>
          <a:chOff x="0" y="0"/>
          <a:chExt cx="0" cy="0"/>
        </a:xfrm>
      </p:grpSpPr>
      <p:sp>
        <p:nvSpPr>
          <p:cNvPr id="2215" name="Google Shape;2215;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216" name="Google Shape;2216;p1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78375" y="1544250"/>
            <a:ext cx="3729600" cy="16374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4500">
                <a:latin typeface="Fira Sans Extra Condensed Medium"/>
                <a:ea typeface="Fira Sans Extra Condensed Medium"/>
                <a:cs typeface="Fira Sans Extra Condensed Medium"/>
                <a:sym typeface="Fira Sans Extra Condensed Medium"/>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0" name="Google Shape;10;p2"/>
          <p:cNvSpPr txBox="1">
            <a:spLocks noGrp="1"/>
          </p:cNvSpPr>
          <p:nvPr>
            <p:ph type="subTitle" idx="1"/>
          </p:nvPr>
        </p:nvSpPr>
        <p:spPr>
          <a:xfrm>
            <a:off x="1511275" y="3221700"/>
            <a:ext cx="2263800" cy="494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4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37"/>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ext Placeholder 3"/>
          <p:cNvSpPr>
            <a:spLocks noGrp="1"/>
          </p:cNvSpPr>
          <p:nvPr>
            <p:ph type="body" sz="half" idx="2" hasCustomPrompt="1"/>
          </p:nvPr>
        </p:nvSpPr>
        <p:spPr>
          <a:xfrm>
            <a:off x="381001" y="883821"/>
            <a:ext cx="8368363" cy="173255"/>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Roboto" pitchFamily="2" charset="0"/>
                <a:ea typeface="Roboto"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EDITE SUBTITLE</a:t>
            </a:r>
            <a:endParaRPr lang="en-US" dirty="0"/>
          </a:p>
        </p:txBody>
      </p:sp>
      <p:sp>
        <p:nvSpPr>
          <p:cNvPr id="8" name="Title 2"/>
          <p:cNvSpPr>
            <a:spLocks noGrp="1"/>
          </p:cNvSpPr>
          <p:nvPr>
            <p:ph type="title"/>
          </p:nvPr>
        </p:nvSpPr>
        <p:spPr>
          <a:xfrm>
            <a:off x="381001" y="341314"/>
            <a:ext cx="8368363" cy="495383"/>
          </a:xfrm>
          <a:prstGeom prst="rect">
            <a:avLst/>
          </a:prstGeom>
        </p:spPr>
        <p:txBody>
          <a:bodyPr lIns="0" tIns="0" rIns="0" bIns="0" anchor="ctr"/>
          <a:lstStyle>
            <a:lvl1pPr algn="ctr">
              <a:defRPr sz="3600">
                <a:solidFill>
                  <a:schemeClr val="bg1">
                    <a:lumMod val="50000"/>
                  </a:schemeClr>
                </a:solidFill>
                <a:latin typeface="Roboto" pitchFamily="2" charset="0"/>
                <a:ea typeface="Roboto" pitchFamily="2" charset="0"/>
              </a:defRPr>
            </a:lvl1pPr>
          </a:lstStyle>
          <a:p>
            <a:r>
              <a:rPr lang="en-US" dirty="0"/>
              <a:t>Click to edit Master 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Left">
    <p:spTree>
      <p:nvGrpSpPr>
        <p:cNvPr id="1" name=""/>
        <p:cNvGrpSpPr/>
        <p:nvPr/>
      </p:nvGrpSpPr>
      <p:grpSpPr>
        <a:xfrm>
          <a:off x="0" y="0"/>
          <a:ext cx="0" cy="0"/>
          <a:chOff x="0" y="0"/>
          <a:chExt cx="0" cy="0"/>
        </a:xfrm>
      </p:grpSpPr>
      <p:grpSp>
        <p:nvGrpSpPr>
          <p:cNvPr id="6" name="Group 5"/>
          <p:cNvGrpSpPr/>
          <p:nvPr userDrawn="1"/>
        </p:nvGrpSpPr>
        <p:grpSpPr>
          <a:xfrm>
            <a:off x="246127" y="4677984"/>
            <a:ext cx="329431" cy="329430"/>
            <a:chOff x="186858" y="6096003"/>
            <a:chExt cx="580550" cy="580549"/>
          </a:xfrm>
          <a:solidFill>
            <a:schemeClr val="bg1">
              <a:lumMod val="75000"/>
              <a:alpha val="25000"/>
            </a:schemeClr>
          </a:solidFill>
        </p:grpSpPr>
        <p:sp>
          <p:nvSpPr>
            <p:cNvPr id="7" name="Rectangle 6"/>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latin typeface="Calibri Light" panose="020F0302020204030204" pitchFamily="34" charset="0"/>
              </a:endParaRPr>
            </a:p>
          </p:txBody>
        </p:sp>
        <p:sp>
          <p:nvSpPr>
            <p:cNvPr id="8" name="Rectangle 7"/>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10" name="Slide Number Placeholder 5"/>
          <p:cNvSpPr>
            <a:spLocks noGrp="1"/>
          </p:cNvSpPr>
          <p:nvPr>
            <p:ph type="sldNum" sz="quarter" idx="12"/>
          </p:nvPr>
        </p:nvSpPr>
        <p:spPr>
          <a:xfrm>
            <a:off x="246127" y="4677984"/>
            <a:ext cx="329431" cy="292828"/>
          </a:xfrm>
          <a:prstGeom prst="rect">
            <a:avLst/>
          </a:prstGeom>
        </p:spPr>
        <p:txBody>
          <a:bodyPr lIns="68580" tIns="34290" rIns="68580" bIns="34290" anchor="ctr"/>
          <a:lstStyle>
            <a:lvl1pPr algn="ctr">
              <a:defRPr sz="1100">
                <a:solidFill>
                  <a:srgbClr val="2F3A46"/>
                </a:solidFill>
              </a:defRPr>
            </a:lvl1pPr>
          </a:lstStyle>
          <a:p>
            <a:fld id="{F68327C5-B821-4FE9-A59A-A60D9EB59A9A}" type="slidenum">
              <a:rPr lang="en-US" smtClean="0"/>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a:fillRect/>
          </a:stretch>
        </p:blipFill>
        <p:spPr>
          <a:xfrm>
            <a:off x="8322384" y="4330860"/>
            <a:ext cx="821616" cy="812640"/>
          </a:xfrm>
          <a:prstGeom prst="rect">
            <a:avLst/>
          </a:prstGeom>
        </p:spPr>
      </p:pic>
      <p:sp>
        <p:nvSpPr>
          <p:cNvPr id="4" name="Rectangle 3"/>
          <p:cNvSpPr/>
          <p:nvPr userDrawn="1"/>
        </p:nvSpPr>
        <p:spPr>
          <a:xfrm>
            <a:off x="89502" y="4515966"/>
            <a:ext cx="702078" cy="530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1746"/>
        <p:cNvGrpSpPr/>
        <p:nvPr/>
      </p:nvGrpSpPr>
      <p:grpSpPr>
        <a:xfrm>
          <a:off x="0" y="0"/>
          <a:ext cx="0" cy="0"/>
          <a:chOff x="0" y="0"/>
          <a:chExt cx="0" cy="0"/>
        </a:xfrm>
      </p:grpSpPr>
      <p:sp>
        <p:nvSpPr>
          <p:cNvPr id="1747" name="Google Shape;1747;p26"/>
          <p:cNvSpPr txBox="1">
            <a:spLocks noGrp="1"/>
          </p:cNvSpPr>
          <p:nvPr>
            <p:ph type="ctrTitle"/>
          </p:nvPr>
        </p:nvSpPr>
        <p:spPr>
          <a:xfrm>
            <a:off x="685800" y="1986429"/>
            <a:ext cx="7772400" cy="793000"/>
          </a:xfrm>
          <a:prstGeom prst="rect">
            <a:avLst/>
          </a:prstGeom>
          <a:noFill/>
          <a:ln>
            <a:noFill/>
          </a:ln>
        </p:spPr>
        <p:txBody>
          <a:bodyPr spcFirstLastPara="1" wrap="square" lIns="81638" tIns="40813" rIns="81638" bIns="40813" anchor="t" anchorCtr="0">
            <a:noAutofit/>
          </a:bodyPr>
          <a:lstStyle>
            <a:lvl1pPr lvl="0" algn="ctr">
              <a:spcBef>
                <a:spcPts val="0"/>
              </a:spcBef>
              <a:spcAft>
                <a:spcPts val="0"/>
              </a:spcAft>
              <a:buClr>
                <a:schemeClr val="accent3"/>
              </a:buClr>
              <a:buSzPts val="9600"/>
              <a:buFont typeface="Ultra" panose="02060505000000020004"/>
              <a:buNone/>
              <a:defRPr sz="4800">
                <a:solidFill>
                  <a:schemeClr val="accent3"/>
                </a:solidFill>
                <a:latin typeface="Ultra" panose="02060505000000020004"/>
                <a:ea typeface="Ultra" panose="02060505000000020004"/>
                <a:cs typeface="Ultra" panose="02060505000000020004"/>
                <a:sym typeface="Ultra" panose="02060505000000020004"/>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48" name="Google Shape;1748;p26"/>
          <p:cNvSpPr txBox="1">
            <a:spLocks noGrp="1"/>
          </p:cNvSpPr>
          <p:nvPr>
            <p:ph type="subTitle" idx="1"/>
          </p:nvPr>
        </p:nvSpPr>
        <p:spPr>
          <a:xfrm>
            <a:off x="683230" y="3556000"/>
            <a:ext cx="7777539" cy="1464022"/>
          </a:xfrm>
          <a:prstGeom prst="rect">
            <a:avLst/>
          </a:prstGeom>
          <a:noFill/>
          <a:ln>
            <a:noFill/>
          </a:ln>
        </p:spPr>
        <p:txBody>
          <a:bodyPr spcFirstLastPara="1" wrap="square" lIns="81638" tIns="40813" rIns="81638" bIns="40813" anchor="b" anchorCtr="0">
            <a:normAutofit/>
          </a:bodyPr>
          <a:lstStyle>
            <a:lvl1pPr lvl="0" algn="ctr">
              <a:lnSpc>
                <a:spcPct val="120000"/>
              </a:lnSpc>
              <a:spcBef>
                <a:spcPts val="600"/>
              </a:spcBef>
              <a:spcAft>
                <a:spcPts val="0"/>
              </a:spcAft>
              <a:buClr>
                <a:srgbClr val="898989"/>
              </a:buClr>
              <a:buSzPts val="2000"/>
              <a:buNone/>
              <a:defRPr sz="1000">
                <a:solidFill>
                  <a:srgbClr val="898989"/>
                </a:solidFill>
                <a:latin typeface="Open Sans Light" panose="020B0604020202020204"/>
                <a:ea typeface="Open Sans Light" panose="020B0604020202020204"/>
                <a:cs typeface="Open Sans Light" panose="020B0604020202020204"/>
                <a:sym typeface="Open Sans Light" panose="020B0604020202020204"/>
              </a:defRPr>
            </a:lvl1pPr>
            <a:lvl2pPr lvl="1" algn="ctr">
              <a:spcBef>
                <a:spcPts val="500"/>
              </a:spcBef>
              <a:spcAft>
                <a:spcPts val="0"/>
              </a:spcAft>
              <a:buClr>
                <a:srgbClr val="898989"/>
              </a:buClr>
              <a:buSzPts val="5000"/>
              <a:buNone/>
              <a:defRPr>
                <a:solidFill>
                  <a:srgbClr val="898989"/>
                </a:solidFill>
              </a:defRPr>
            </a:lvl2pPr>
            <a:lvl3pPr lvl="2" algn="ctr">
              <a:spcBef>
                <a:spcPts val="430"/>
              </a:spcBef>
              <a:spcAft>
                <a:spcPts val="0"/>
              </a:spcAft>
              <a:buClr>
                <a:srgbClr val="898989"/>
              </a:buClr>
              <a:buSzPts val="4300"/>
              <a:buNone/>
              <a:defRPr>
                <a:solidFill>
                  <a:srgbClr val="898989"/>
                </a:solidFill>
              </a:defRPr>
            </a:lvl3pPr>
            <a:lvl4pPr lvl="3" algn="ctr">
              <a:spcBef>
                <a:spcPts val="360"/>
              </a:spcBef>
              <a:spcAft>
                <a:spcPts val="0"/>
              </a:spcAft>
              <a:buClr>
                <a:srgbClr val="898989"/>
              </a:buClr>
              <a:buSzPts val="3600"/>
              <a:buNone/>
              <a:defRPr>
                <a:solidFill>
                  <a:srgbClr val="898989"/>
                </a:solidFill>
              </a:defRPr>
            </a:lvl4pPr>
            <a:lvl5pPr lvl="4" algn="ctr">
              <a:spcBef>
                <a:spcPts val="360"/>
              </a:spcBef>
              <a:spcAft>
                <a:spcPts val="0"/>
              </a:spcAft>
              <a:buClr>
                <a:srgbClr val="898989"/>
              </a:buClr>
              <a:buSzPts val="3600"/>
              <a:buNone/>
              <a:defRPr>
                <a:solidFill>
                  <a:srgbClr val="898989"/>
                </a:solidFill>
              </a:defRPr>
            </a:lvl5pPr>
            <a:lvl6pPr lvl="5" algn="ctr">
              <a:spcBef>
                <a:spcPts val="360"/>
              </a:spcBef>
              <a:spcAft>
                <a:spcPts val="0"/>
              </a:spcAft>
              <a:buClr>
                <a:srgbClr val="898989"/>
              </a:buClr>
              <a:buSzPts val="3600"/>
              <a:buNone/>
              <a:defRPr>
                <a:solidFill>
                  <a:srgbClr val="898989"/>
                </a:solidFill>
              </a:defRPr>
            </a:lvl6pPr>
            <a:lvl7pPr lvl="6" algn="ctr">
              <a:spcBef>
                <a:spcPts val="360"/>
              </a:spcBef>
              <a:spcAft>
                <a:spcPts val="0"/>
              </a:spcAft>
              <a:buClr>
                <a:srgbClr val="898989"/>
              </a:buClr>
              <a:buSzPts val="3600"/>
              <a:buNone/>
              <a:defRPr>
                <a:solidFill>
                  <a:srgbClr val="898989"/>
                </a:solidFill>
              </a:defRPr>
            </a:lvl7pPr>
            <a:lvl8pPr lvl="7" algn="ctr">
              <a:spcBef>
                <a:spcPts val="360"/>
              </a:spcBef>
              <a:spcAft>
                <a:spcPts val="0"/>
              </a:spcAft>
              <a:buClr>
                <a:srgbClr val="898989"/>
              </a:buClr>
              <a:buSzPts val="3600"/>
              <a:buNone/>
              <a:defRPr>
                <a:solidFill>
                  <a:srgbClr val="898989"/>
                </a:solidFill>
              </a:defRPr>
            </a:lvl8pPr>
            <a:lvl9pPr lvl="8" algn="ctr">
              <a:spcBef>
                <a:spcPts val="360"/>
              </a:spcBef>
              <a:spcAft>
                <a:spcPts val="0"/>
              </a:spcAft>
              <a:buClr>
                <a:srgbClr val="898989"/>
              </a:buClr>
              <a:buSzPts val="3600"/>
              <a:buNone/>
              <a:defRPr>
                <a:solidFill>
                  <a:srgbClr val="898989"/>
                </a:solidFill>
              </a:defRPr>
            </a:lvl9pPr>
          </a:lstStyle>
          <a:p/>
        </p:txBody>
      </p:sp>
      <p:sp>
        <p:nvSpPr>
          <p:cNvPr id="1749" name="Google Shape;1749;p26"/>
          <p:cNvSpPr txBox="1">
            <a:spLocks noGrp="1"/>
          </p:cNvSpPr>
          <p:nvPr>
            <p:ph type="body" idx="2"/>
          </p:nvPr>
        </p:nvSpPr>
        <p:spPr>
          <a:xfrm>
            <a:off x="683230" y="2751795"/>
            <a:ext cx="7777539" cy="432023"/>
          </a:xfrm>
          <a:prstGeom prst="rect">
            <a:avLst/>
          </a:prstGeom>
          <a:noFill/>
          <a:ln>
            <a:noFill/>
          </a:ln>
        </p:spPr>
        <p:txBody>
          <a:bodyPr spcFirstLastPara="1" wrap="square" lIns="81638" tIns="40813" rIns="81638" bIns="40813" anchor="b" anchorCtr="0">
            <a:noAutofit/>
          </a:bodyPr>
          <a:lstStyle>
            <a:lvl1pPr marL="228600" lvl="0" indent="-114300" algn="ctr">
              <a:lnSpc>
                <a:spcPct val="120000"/>
              </a:lnSpc>
              <a:spcBef>
                <a:spcPts val="600"/>
              </a:spcBef>
              <a:spcAft>
                <a:spcPts val="0"/>
              </a:spcAft>
              <a:buClr>
                <a:schemeClr val="dk2"/>
              </a:buClr>
              <a:buSzPts val="4000"/>
              <a:buNone/>
              <a:defRPr sz="2000">
                <a:solidFill>
                  <a:schemeClr val="dk2"/>
                </a:solidFill>
                <a:latin typeface="Ultra" panose="02060505000000020004"/>
                <a:ea typeface="Ultra" panose="02060505000000020004"/>
                <a:cs typeface="Ultra" panose="02060505000000020004"/>
                <a:sym typeface="Ultra" panose="02060505000000020004"/>
              </a:defRPr>
            </a:lvl1pPr>
            <a:lvl2pPr marL="457200" lvl="1" indent="-171450" algn="l">
              <a:spcBef>
                <a:spcPts val="180"/>
              </a:spcBef>
              <a:spcAft>
                <a:spcPts val="0"/>
              </a:spcAft>
              <a:buClr>
                <a:schemeClr val="dk1"/>
              </a:buClr>
              <a:buSzPts val="1800"/>
              <a:buChar char="–"/>
              <a:defRPr/>
            </a:lvl2pPr>
            <a:lvl3pPr marL="685800" lvl="2" indent="-171450" algn="l">
              <a:spcBef>
                <a:spcPts val="180"/>
              </a:spcBef>
              <a:spcAft>
                <a:spcPts val="0"/>
              </a:spcAft>
              <a:buClr>
                <a:schemeClr val="dk1"/>
              </a:buClr>
              <a:buSzPts val="1800"/>
              <a:buChar char="•"/>
              <a:defRPr/>
            </a:lvl3pPr>
            <a:lvl4pPr marL="914400" lvl="3" indent="-171450" algn="l">
              <a:spcBef>
                <a:spcPts val="180"/>
              </a:spcBef>
              <a:spcAft>
                <a:spcPts val="0"/>
              </a:spcAft>
              <a:buClr>
                <a:schemeClr val="dk1"/>
              </a:buClr>
              <a:buSzPts val="1800"/>
              <a:buChar char="–"/>
              <a:defRPr/>
            </a:lvl4pPr>
            <a:lvl5pPr marL="1143000" lvl="4" indent="-171450" algn="l">
              <a:spcBef>
                <a:spcPts val="180"/>
              </a:spcBef>
              <a:spcAft>
                <a:spcPts val="0"/>
              </a:spcAft>
              <a:buClr>
                <a:schemeClr val="dk1"/>
              </a:buClr>
              <a:buSzPts val="1800"/>
              <a:buChar char="»"/>
              <a:defRPr/>
            </a:lvl5pPr>
            <a:lvl6pPr marL="1371600" lvl="5" indent="-171450" algn="l">
              <a:spcBef>
                <a:spcPts val="180"/>
              </a:spcBef>
              <a:spcAft>
                <a:spcPts val="0"/>
              </a:spcAft>
              <a:buClr>
                <a:schemeClr val="dk1"/>
              </a:buClr>
              <a:buSzPts val="1800"/>
              <a:buChar char="•"/>
              <a:defRPr/>
            </a:lvl6pPr>
            <a:lvl7pPr marL="1600200" lvl="6" indent="-171450" algn="l">
              <a:spcBef>
                <a:spcPts val="180"/>
              </a:spcBef>
              <a:spcAft>
                <a:spcPts val="0"/>
              </a:spcAft>
              <a:buClr>
                <a:schemeClr val="dk1"/>
              </a:buClr>
              <a:buSzPts val="1800"/>
              <a:buChar char="•"/>
              <a:defRPr/>
            </a:lvl7pPr>
            <a:lvl8pPr marL="1828800" lvl="7" indent="-171450" algn="l">
              <a:spcBef>
                <a:spcPts val="180"/>
              </a:spcBef>
              <a:spcAft>
                <a:spcPts val="0"/>
              </a:spcAft>
              <a:buClr>
                <a:schemeClr val="dk1"/>
              </a:buClr>
              <a:buSzPts val="1800"/>
              <a:buChar char="•"/>
              <a:defRPr/>
            </a:lvl8pPr>
            <a:lvl9pPr marL="2057400" lvl="8" indent="-171450" algn="l">
              <a:spcBef>
                <a:spcPts val="180"/>
              </a:spcBef>
              <a:spcAft>
                <a:spcPts val="0"/>
              </a:spcAft>
              <a:buClr>
                <a:schemeClr val="dk1"/>
              </a:buClr>
              <a:buSzPts val="1800"/>
              <a:buChar char="•"/>
              <a:defRPr/>
            </a:lvl9pPr>
          </a:lstStyle>
          <a:p/>
        </p:txBody>
      </p:sp>
      <p:grpSp>
        <p:nvGrpSpPr>
          <p:cNvPr id="1750" name="Google Shape;1750;p26"/>
          <p:cNvGrpSpPr/>
          <p:nvPr/>
        </p:nvGrpSpPr>
        <p:grpSpPr>
          <a:xfrm>
            <a:off x="4297980" y="3322200"/>
            <a:ext cx="544116" cy="94264"/>
            <a:chOff x="8595214" y="6592642"/>
            <a:chExt cx="1088138" cy="188527"/>
          </a:xfrm>
        </p:grpSpPr>
        <p:sp>
          <p:nvSpPr>
            <p:cNvPr id="1751" name="Google Shape;1751;p26"/>
            <p:cNvSpPr/>
            <p:nvPr/>
          </p:nvSpPr>
          <p:spPr>
            <a:xfrm>
              <a:off x="9048943" y="6592642"/>
              <a:ext cx="188527" cy="188527"/>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panose="020B0606030504020204"/>
                <a:ea typeface="Open Sans" panose="020B0606030504020204"/>
                <a:cs typeface="Open Sans" panose="020B0606030504020204"/>
                <a:sym typeface="Open Sans" panose="020B0606030504020204"/>
              </a:endParaRPr>
            </a:p>
          </p:txBody>
        </p:sp>
        <p:sp>
          <p:nvSpPr>
            <p:cNvPr id="1752" name="Google Shape;1752;p26"/>
            <p:cNvSpPr/>
            <p:nvPr/>
          </p:nvSpPr>
          <p:spPr>
            <a:xfrm>
              <a:off x="8595214" y="6592642"/>
              <a:ext cx="188527" cy="188527"/>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panose="020B0606030504020204"/>
                <a:ea typeface="Open Sans" panose="020B0606030504020204"/>
                <a:cs typeface="Open Sans" panose="020B0606030504020204"/>
                <a:sym typeface="Open Sans" panose="020B0606030504020204"/>
              </a:endParaRPr>
            </a:p>
          </p:txBody>
        </p:sp>
        <p:sp>
          <p:nvSpPr>
            <p:cNvPr id="1753" name="Google Shape;1753;p26"/>
            <p:cNvSpPr/>
            <p:nvPr/>
          </p:nvSpPr>
          <p:spPr>
            <a:xfrm>
              <a:off x="9494825" y="6592642"/>
              <a:ext cx="188527" cy="188527"/>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panose="020B0606030504020204"/>
                <a:ea typeface="Open Sans" panose="020B0606030504020204"/>
                <a:cs typeface="Open Sans" panose="020B0606030504020204"/>
                <a:sym typeface="Open Sans" panose="020B0606030504020204"/>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749">
                                            <p:txEl>
                                              <p:pRg st="0" end="0"/>
                                            </p:txEl>
                                          </p:spTgt>
                                        </p:tgtEl>
                                        <p:attrNameLst>
                                          <p:attrName>style.visibility</p:attrName>
                                        </p:attrNameLst>
                                      </p:cBhvr>
                                      <p:to>
                                        <p:strVal val="visible"/>
                                      </p:to>
                                    </p:set>
                                    <p:anim calcmode="lin" valueType="num">
                                      <p:cBhvr additive="base">
                                        <p:cTn id="7" dur="750"/>
                                        <p:tgtEl>
                                          <p:spTgt spid="1749">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1749">
                                            <p:txEl>
                                              <p:charRg st="1" end="1"/>
                                            </p:txEl>
                                          </p:spTgt>
                                        </p:tgtEl>
                                        <p:attrNameLst>
                                          <p:attrName>style.visibility</p:attrName>
                                        </p:attrNameLst>
                                      </p:cBhvr>
                                      <p:to>
                                        <p:strVal val="visible"/>
                                      </p:to>
                                    </p:set>
                                    <p:anim calcmode="lin" valueType="num">
                                      <p:cBhvr additive="base">
                                        <p:cTn id="10" dur="750"/>
                                        <p:tgtEl>
                                          <p:spTgt spid="1749">
                                            <p:txEl>
                                              <p:charRg st="1" end="1"/>
                                            </p:txEl>
                                          </p:spTgt>
                                        </p:tgtEl>
                                        <p:attrNameLst>
                                          <p:attrName>ppt_x</p:attrName>
                                        </p:attrNameLst>
                                      </p:cBhvr>
                                      <p:tavLst>
                                        <p:tav tm="0">
                                          <p:val>
                                            <p:strVal val="#ppt_x+1"/>
                                          </p:val>
                                        </p:tav>
                                        <p:tav tm="100000">
                                          <p:val>
                                            <p:strVal val="#ppt_x"/>
                                          </p:val>
                                        </p:tav>
                                      </p:tavLst>
                                    </p:anim>
                                  </p:childTnLst>
                                </p:cTn>
                              </p:par>
                              <p:par>
                                <p:cTn id="11" presetID="2" presetClass="entr" presetSubtype="2" fill="hold" nodeType="withEffect">
                                  <p:stCondLst>
                                    <p:cond delay="0"/>
                                  </p:stCondLst>
                                  <p:childTnLst>
                                    <p:set>
                                      <p:cBhvr>
                                        <p:cTn id="12" dur="1" fill="hold">
                                          <p:stCondLst>
                                            <p:cond delay="0"/>
                                          </p:stCondLst>
                                        </p:cTn>
                                        <p:tgtEl>
                                          <p:spTgt spid="1749">
                                            <p:txEl>
                                              <p:charRg st="1" end="1"/>
                                            </p:txEl>
                                          </p:spTgt>
                                        </p:tgtEl>
                                        <p:attrNameLst>
                                          <p:attrName>style.visibility</p:attrName>
                                        </p:attrNameLst>
                                      </p:cBhvr>
                                      <p:to>
                                        <p:strVal val="visible"/>
                                      </p:to>
                                    </p:set>
                                    <p:anim calcmode="lin" valueType="num">
                                      <p:cBhvr additive="base">
                                        <p:cTn id="13" dur="750"/>
                                        <p:tgtEl>
                                          <p:spTgt spid="1749">
                                            <p:txEl>
                                              <p:charRg st="1" end="1"/>
                                            </p:txEl>
                                          </p:spTgt>
                                        </p:tgtEl>
                                        <p:attrNameLst>
                                          <p:attrName>ppt_x</p:attrName>
                                        </p:attrNameLst>
                                      </p:cBhvr>
                                      <p:tavLst>
                                        <p:tav tm="0">
                                          <p:val>
                                            <p:strVal val="#ppt_x+1"/>
                                          </p:val>
                                        </p:tav>
                                        <p:tav tm="100000">
                                          <p:val>
                                            <p:strVal val="#ppt_x"/>
                                          </p:val>
                                        </p:tav>
                                      </p:tavLst>
                                    </p:anim>
                                  </p:childTnLst>
                                </p:cTn>
                              </p:par>
                              <p:par>
                                <p:cTn id="14" presetID="2" presetClass="entr" presetSubtype="2" fill="hold" nodeType="withEffect">
                                  <p:stCondLst>
                                    <p:cond delay="0"/>
                                  </p:stCondLst>
                                  <p:childTnLst>
                                    <p:set>
                                      <p:cBhvr>
                                        <p:cTn id="15" dur="1" fill="hold">
                                          <p:stCondLst>
                                            <p:cond delay="0"/>
                                          </p:stCondLst>
                                        </p:cTn>
                                        <p:tgtEl>
                                          <p:spTgt spid="1749">
                                            <p:txEl>
                                              <p:charRg st="1" end="1"/>
                                            </p:txEl>
                                          </p:spTgt>
                                        </p:tgtEl>
                                        <p:attrNameLst>
                                          <p:attrName>style.visibility</p:attrName>
                                        </p:attrNameLst>
                                      </p:cBhvr>
                                      <p:to>
                                        <p:strVal val="visible"/>
                                      </p:to>
                                    </p:set>
                                    <p:anim calcmode="lin" valueType="num">
                                      <p:cBhvr additive="base">
                                        <p:cTn id="16" dur="750"/>
                                        <p:tgtEl>
                                          <p:spTgt spid="1749">
                                            <p:txEl>
                                              <p:charRg st="1" end="1"/>
                                            </p:txEl>
                                          </p:spTgt>
                                        </p:tgtEl>
                                        <p:attrNameLst>
                                          <p:attrName>ppt_x</p:attrName>
                                        </p:attrNameLst>
                                      </p:cBhvr>
                                      <p:tavLst>
                                        <p:tav tm="0">
                                          <p:val>
                                            <p:strVal val="#ppt_x+1"/>
                                          </p:val>
                                        </p:tav>
                                        <p:tav tm="100000">
                                          <p:val>
                                            <p:strVal val="#ppt_x"/>
                                          </p:val>
                                        </p:tav>
                                      </p:tavLst>
                                    </p:anim>
                                  </p:childTnLst>
                                </p:cTn>
                              </p:par>
                              <p:par>
                                <p:cTn id="17" presetID="2" presetClass="entr" presetSubtype="2" fill="hold" nodeType="withEffect">
                                  <p:stCondLst>
                                    <p:cond delay="0"/>
                                  </p:stCondLst>
                                  <p:childTnLst>
                                    <p:set>
                                      <p:cBhvr>
                                        <p:cTn id="18" dur="1" fill="hold">
                                          <p:stCondLst>
                                            <p:cond delay="0"/>
                                          </p:stCondLst>
                                        </p:cTn>
                                        <p:tgtEl>
                                          <p:spTgt spid="1749">
                                            <p:txEl>
                                              <p:charRg st="1" end="1"/>
                                            </p:txEl>
                                          </p:spTgt>
                                        </p:tgtEl>
                                        <p:attrNameLst>
                                          <p:attrName>style.visibility</p:attrName>
                                        </p:attrNameLst>
                                      </p:cBhvr>
                                      <p:to>
                                        <p:strVal val="visible"/>
                                      </p:to>
                                    </p:set>
                                    <p:anim calcmode="lin" valueType="num">
                                      <p:cBhvr additive="base">
                                        <p:cTn id="19" dur="750"/>
                                        <p:tgtEl>
                                          <p:spTgt spid="1749">
                                            <p:txEl>
                                              <p:charRg st="1" end="1"/>
                                            </p:txEl>
                                          </p:spTgt>
                                        </p:tgtEl>
                                        <p:attrNameLst>
                                          <p:attrName>ppt_x</p:attrName>
                                        </p:attrNameLst>
                                      </p:cBhvr>
                                      <p:tavLst>
                                        <p:tav tm="0">
                                          <p:val>
                                            <p:strVal val="#ppt_x+1"/>
                                          </p:val>
                                        </p:tav>
                                        <p:tav tm="100000">
                                          <p:val>
                                            <p:strVal val="#ppt_x"/>
                                          </p:val>
                                        </p:tav>
                                      </p:tavLst>
                                    </p:anim>
                                  </p:childTnLst>
                                </p:cTn>
                              </p:par>
                              <p:par>
                                <p:cTn id="20" presetID="2" presetClass="entr" presetSubtype="2" fill="hold" nodeType="withEffect">
                                  <p:stCondLst>
                                    <p:cond delay="0"/>
                                  </p:stCondLst>
                                  <p:childTnLst>
                                    <p:set>
                                      <p:cBhvr>
                                        <p:cTn id="21" dur="1" fill="hold">
                                          <p:stCondLst>
                                            <p:cond delay="0"/>
                                          </p:stCondLst>
                                        </p:cTn>
                                        <p:tgtEl>
                                          <p:spTgt spid="1749">
                                            <p:txEl>
                                              <p:charRg st="1" end="1"/>
                                            </p:txEl>
                                          </p:spTgt>
                                        </p:tgtEl>
                                        <p:attrNameLst>
                                          <p:attrName>style.visibility</p:attrName>
                                        </p:attrNameLst>
                                      </p:cBhvr>
                                      <p:to>
                                        <p:strVal val="visible"/>
                                      </p:to>
                                    </p:set>
                                    <p:anim calcmode="lin" valueType="num">
                                      <p:cBhvr additive="base">
                                        <p:cTn id="22" dur="750"/>
                                        <p:tgtEl>
                                          <p:spTgt spid="1749">
                                            <p:txEl>
                                              <p:charRg st="1" end="1"/>
                                            </p:txEl>
                                          </p:spTgt>
                                        </p:tgtEl>
                                        <p:attrNameLst>
                                          <p:attrName>ppt_x</p:attrName>
                                        </p:attrNameLst>
                                      </p:cBhvr>
                                      <p:tavLst>
                                        <p:tav tm="0">
                                          <p:val>
                                            <p:strVal val="#ppt_x+1"/>
                                          </p:val>
                                        </p:tav>
                                        <p:tav tm="100000">
                                          <p:val>
                                            <p:strVal val="#ppt_x"/>
                                          </p:val>
                                        </p:tav>
                                      </p:tavLst>
                                    </p:anim>
                                  </p:childTnLst>
                                </p:cTn>
                              </p:par>
                              <p:par>
                                <p:cTn id="23" presetID="2" presetClass="entr" presetSubtype="2" fill="hold" nodeType="withEffect">
                                  <p:stCondLst>
                                    <p:cond delay="0"/>
                                  </p:stCondLst>
                                  <p:childTnLst>
                                    <p:set>
                                      <p:cBhvr>
                                        <p:cTn id="24" dur="1" fill="hold">
                                          <p:stCondLst>
                                            <p:cond delay="0"/>
                                          </p:stCondLst>
                                        </p:cTn>
                                        <p:tgtEl>
                                          <p:spTgt spid="1749">
                                            <p:txEl>
                                              <p:charRg st="1" end="1"/>
                                            </p:txEl>
                                          </p:spTgt>
                                        </p:tgtEl>
                                        <p:attrNameLst>
                                          <p:attrName>style.visibility</p:attrName>
                                        </p:attrNameLst>
                                      </p:cBhvr>
                                      <p:to>
                                        <p:strVal val="visible"/>
                                      </p:to>
                                    </p:set>
                                    <p:anim calcmode="lin" valueType="num">
                                      <p:cBhvr additive="base">
                                        <p:cTn id="25" dur="750"/>
                                        <p:tgtEl>
                                          <p:spTgt spid="1749">
                                            <p:txEl>
                                              <p:charRg st="1" end="1"/>
                                            </p:txEl>
                                          </p:spTgt>
                                        </p:tgtEl>
                                        <p:attrNameLst>
                                          <p:attrName>ppt_x</p:attrName>
                                        </p:attrNameLst>
                                      </p:cBhvr>
                                      <p:tavLst>
                                        <p:tav tm="0">
                                          <p:val>
                                            <p:strVal val="#ppt_x+1"/>
                                          </p:val>
                                        </p:tav>
                                        <p:tav tm="100000">
                                          <p:val>
                                            <p:strVal val="#ppt_x"/>
                                          </p:val>
                                        </p:tav>
                                      </p:tavLst>
                                    </p:anim>
                                  </p:childTnLst>
                                </p:cTn>
                              </p:par>
                              <p:par>
                                <p:cTn id="26" presetID="2" presetClass="entr" presetSubtype="2" fill="hold" nodeType="withEffect">
                                  <p:stCondLst>
                                    <p:cond delay="0"/>
                                  </p:stCondLst>
                                  <p:childTnLst>
                                    <p:set>
                                      <p:cBhvr>
                                        <p:cTn id="27" dur="1" fill="hold">
                                          <p:stCondLst>
                                            <p:cond delay="0"/>
                                          </p:stCondLst>
                                        </p:cTn>
                                        <p:tgtEl>
                                          <p:spTgt spid="1749">
                                            <p:txEl>
                                              <p:charRg st="1" end="1"/>
                                            </p:txEl>
                                          </p:spTgt>
                                        </p:tgtEl>
                                        <p:attrNameLst>
                                          <p:attrName>style.visibility</p:attrName>
                                        </p:attrNameLst>
                                      </p:cBhvr>
                                      <p:to>
                                        <p:strVal val="visible"/>
                                      </p:to>
                                    </p:set>
                                    <p:anim calcmode="lin" valueType="num">
                                      <p:cBhvr additive="base">
                                        <p:cTn id="28" dur="750"/>
                                        <p:tgtEl>
                                          <p:spTgt spid="1749">
                                            <p:txEl>
                                              <p:charRg st="1" end="1"/>
                                            </p:txEl>
                                          </p:spTgt>
                                        </p:tgtEl>
                                        <p:attrNameLst>
                                          <p:attrName>ppt_x</p:attrName>
                                        </p:attrNameLst>
                                      </p:cBhvr>
                                      <p:tavLst>
                                        <p:tav tm="0">
                                          <p:val>
                                            <p:strVal val="#ppt_x+1"/>
                                          </p:val>
                                        </p:tav>
                                        <p:tav tm="100000">
                                          <p:val>
                                            <p:strVal val="#ppt_x"/>
                                          </p:val>
                                        </p:tav>
                                      </p:tavLst>
                                    </p:anim>
                                  </p:childTnLst>
                                </p:cTn>
                              </p:par>
                              <p:par>
                                <p:cTn id="29" presetID="2" presetClass="entr" presetSubtype="2" fill="hold" nodeType="withEffect">
                                  <p:stCondLst>
                                    <p:cond delay="0"/>
                                  </p:stCondLst>
                                  <p:childTnLst>
                                    <p:set>
                                      <p:cBhvr>
                                        <p:cTn id="30" dur="1" fill="hold">
                                          <p:stCondLst>
                                            <p:cond delay="0"/>
                                          </p:stCondLst>
                                        </p:cTn>
                                        <p:tgtEl>
                                          <p:spTgt spid="1749">
                                            <p:txEl>
                                              <p:charRg st="1" end="1"/>
                                            </p:txEl>
                                          </p:spTgt>
                                        </p:tgtEl>
                                        <p:attrNameLst>
                                          <p:attrName>style.visibility</p:attrName>
                                        </p:attrNameLst>
                                      </p:cBhvr>
                                      <p:to>
                                        <p:strVal val="visible"/>
                                      </p:to>
                                    </p:set>
                                    <p:anim calcmode="lin" valueType="num">
                                      <p:cBhvr additive="base">
                                        <p:cTn id="31" dur="750"/>
                                        <p:tgtEl>
                                          <p:spTgt spid="1749">
                                            <p:txEl>
                                              <p:charRg st="1" end="1"/>
                                            </p:txEl>
                                          </p:spTgt>
                                        </p:tgtEl>
                                        <p:attrNameLst>
                                          <p:attrName>ppt_x</p:attrName>
                                        </p:attrNameLst>
                                      </p:cBhvr>
                                      <p:tavLst>
                                        <p:tav tm="0">
                                          <p:val>
                                            <p:strVal val="#ppt_x+1"/>
                                          </p:val>
                                        </p:tav>
                                        <p:tav tm="100000">
                                          <p:val>
                                            <p:strVal val="#ppt_x"/>
                                          </p:val>
                                        </p:tav>
                                      </p:tavLst>
                                    </p:anim>
                                  </p:childTnLst>
                                </p:cTn>
                              </p:par>
                              <p:par>
                                <p:cTn id="32" presetID="2" presetClass="entr" presetSubtype="8" fill="hold" nodeType="withEffect">
                                  <p:stCondLst>
                                    <p:cond delay="0"/>
                                  </p:stCondLst>
                                  <p:childTnLst>
                                    <p:set>
                                      <p:cBhvr>
                                        <p:cTn id="33" dur="1" fill="hold">
                                          <p:stCondLst>
                                            <p:cond delay="0"/>
                                          </p:stCondLst>
                                        </p:cTn>
                                        <p:tgtEl>
                                          <p:spTgt spid="1747"/>
                                        </p:tgtEl>
                                        <p:attrNameLst>
                                          <p:attrName>style.visibility</p:attrName>
                                        </p:attrNameLst>
                                      </p:cBhvr>
                                      <p:to>
                                        <p:strVal val="visible"/>
                                      </p:to>
                                    </p:set>
                                    <p:anim calcmode="lin" valueType="num">
                                      <p:cBhvr additive="base">
                                        <p:cTn id="34" dur="750"/>
                                        <p:tgtEl>
                                          <p:spTgt spid="1747"/>
                                        </p:tgtEl>
                                        <p:attrNameLst>
                                          <p:attrName>ppt_x</p:attrName>
                                        </p:attrNameLst>
                                      </p:cBhvr>
                                      <p:tavLst>
                                        <p:tav tm="0">
                                          <p:val>
                                            <p:strVal val="#ppt_x-1"/>
                                          </p:val>
                                        </p:tav>
                                        <p:tav tm="100000">
                                          <p:val>
                                            <p:strVal val="#ppt_x"/>
                                          </p:val>
                                        </p:tav>
                                      </p:tavLst>
                                    </p:anim>
                                  </p:childTnLst>
                                </p:cTn>
                              </p:par>
                            </p:childTnLst>
                          </p:cTn>
                        </p:par>
                        <p:par>
                          <p:cTn id="35" fill="hold">
                            <p:stCondLst>
                              <p:cond delay="1000"/>
                            </p:stCondLst>
                            <p:childTnLst>
                              <p:par>
                                <p:cTn id="36" presetID="10" presetClass="entr" presetSubtype="0" fill="hold" nodeType="afterEffect">
                                  <p:stCondLst>
                                    <p:cond delay="500"/>
                                  </p:stCondLst>
                                  <p:childTnLst>
                                    <p:set>
                                      <p:cBhvr>
                                        <p:cTn id="37" dur="1" fill="hold">
                                          <p:stCondLst>
                                            <p:cond delay="0"/>
                                          </p:stCondLst>
                                        </p:cTn>
                                        <p:tgtEl>
                                          <p:spTgt spid="1750"/>
                                        </p:tgtEl>
                                        <p:attrNameLst>
                                          <p:attrName>style.visibility</p:attrName>
                                        </p:attrNameLst>
                                      </p:cBhvr>
                                      <p:to>
                                        <p:strVal val="visible"/>
                                      </p:to>
                                    </p:set>
                                    <p:animEffect transition="in" filter="fade">
                                      <p:cBhvr>
                                        <p:cTn id="38" dur="500"/>
                                        <p:tgtEl>
                                          <p:spTgt spid="1750"/>
                                        </p:tgtEl>
                                      </p:cBhvr>
                                    </p:animEffect>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1748">
                                            <p:txEl>
                                              <p:pRg st="0" end="0"/>
                                            </p:txEl>
                                          </p:spTgt>
                                        </p:tgtEl>
                                        <p:attrNameLst>
                                          <p:attrName>style.visibility</p:attrName>
                                        </p:attrNameLst>
                                      </p:cBhvr>
                                      <p:to>
                                        <p:strVal val="visible"/>
                                      </p:to>
                                    </p:set>
                                    <p:animEffect transition="in" filter="fade">
                                      <p:cBhvr>
                                        <p:cTn id="42" dur="500"/>
                                        <p:tgtEl>
                                          <p:spTgt spid="1748">
                                            <p:txEl>
                                              <p:pRg st="0" end="0"/>
                                            </p:txEl>
                                          </p:spTgt>
                                        </p:tgtEl>
                                      </p:cBhvr>
                                    </p:animEffect>
                                  </p:childTnLst>
                                </p:cTn>
                              </p:par>
                            </p:childTnLst>
                          </p:cTn>
                        </p:par>
                        <p:par>
                          <p:cTn id="43" fill="hold">
                            <p:stCondLst>
                              <p:cond delay="2500"/>
                            </p:stCondLst>
                            <p:childTnLst>
                              <p:par>
                                <p:cTn id="44" presetID="10" presetClass="entr" presetSubtype="0" fill="hold" nodeType="afterEffect">
                                  <p:stCondLst>
                                    <p:cond delay="0"/>
                                  </p:stCondLst>
                                  <p:childTnLst>
                                    <p:set>
                                      <p:cBhvr>
                                        <p:cTn id="45" dur="1" fill="hold">
                                          <p:stCondLst>
                                            <p:cond delay="0"/>
                                          </p:stCondLst>
                                        </p:cTn>
                                        <p:tgtEl>
                                          <p:spTgt spid="1748">
                                            <p:txEl>
                                              <p:charRg st="1" end="1"/>
                                            </p:txEl>
                                          </p:spTgt>
                                        </p:tgtEl>
                                        <p:attrNameLst>
                                          <p:attrName>style.visibility</p:attrName>
                                        </p:attrNameLst>
                                      </p:cBhvr>
                                      <p:to>
                                        <p:strVal val="visible"/>
                                      </p:to>
                                    </p:set>
                                    <p:animEffect transition="in" filter="fade">
                                      <p:cBhvr>
                                        <p:cTn id="46" dur="500"/>
                                        <p:tgtEl>
                                          <p:spTgt spid="1748">
                                            <p:txEl>
                                              <p:charRg st="1" end="1"/>
                                            </p:txEl>
                                          </p:spTgt>
                                        </p:tgtEl>
                                      </p:cBhvr>
                                    </p:animEffect>
                                  </p:childTnLst>
                                </p:cTn>
                              </p:par>
                            </p:childTnLst>
                          </p:cTn>
                        </p:par>
                        <p:par>
                          <p:cTn id="47" fill="hold">
                            <p:stCondLst>
                              <p:cond delay="3000"/>
                            </p:stCondLst>
                            <p:childTnLst>
                              <p:par>
                                <p:cTn id="48" presetID="10" presetClass="entr" presetSubtype="0" fill="hold" nodeType="afterEffect">
                                  <p:stCondLst>
                                    <p:cond delay="0"/>
                                  </p:stCondLst>
                                  <p:childTnLst>
                                    <p:set>
                                      <p:cBhvr>
                                        <p:cTn id="49" dur="1" fill="hold">
                                          <p:stCondLst>
                                            <p:cond delay="0"/>
                                          </p:stCondLst>
                                        </p:cTn>
                                        <p:tgtEl>
                                          <p:spTgt spid="1748">
                                            <p:txEl>
                                              <p:charRg st="1" end="1"/>
                                            </p:txEl>
                                          </p:spTgt>
                                        </p:tgtEl>
                                        <p:attrNameLst>
                                          <p:attrName>style.visibility</p:attrName>
                                        </p:attrNameLst>
                                      </p:cBhvr>
                                      <p:to>
                                        <p:strVal val="visible"/>
                                      </p:to>
                                    </p:set>
                                    <p:animEffect transition="in" filter="fade">
                                      <p:cBhvr>
                                        <p:cTn id="50" dur="500"/>
                                        <p:tgtEl>
                                          <p:spTgt spid="1748">
                                            <p:txEl>
                                              <p:charRg st="1" end="1"/>
                                            </p:txEl>
                                          </p:spTgt>
                                        </p:tgtEl>
                                      </p:cBhvr>
                                    </p:animEffect>
                                  </p:childTnLst>
                                </p:cTn>
                              </p:par>
                            </p:childTnLst>
                          </p:cTn>
                        </p:par>
                        <p:par>
                          <p:cTn id="51" fill="hold">
                            <p:stCondLst>
                              <p:cond delay="3500"/>
                            </p:stCondLst>
                            <p:childTnLst>
                              <p:par>
                                <p:cTn id="52" presetID="10" presetClass="entr" presetSubtype="0" fill="hold" nodeType="afterEffect">
                                  <p:stCondLst>
                                    <p:cond delay="0"/>
                                  </p:stCondLst>
                                  <p:childTnLst>
                                    <p:set>
                                      <p:cBhvr>
                                        <p:cTn id="53" dur="1" fill="hold">
                                          <p:stCondLst>
                                            <p:cond delay="0"/>
                                          </p:stCondLst>
                                        </p:cTn>
                                        <p:tgtEl>
                                          <p:spTgt spid="1748">
                                            <p:txEl>
                                              <p:charRg st="1" end="1"/>
                                            </p:txEl>
                                          </p:spTgt>
                                        </p:tgtEl>
                                        <p:attrNameLst>
                                          <p:attrName>style.visibility</p:attrName>
                                        </p:attrNameLst>
                                      </p:cBhvr>
                                      <p:to>
                                        <p:strVal val="visible"/>
                                      </p:to>
                                    </p:set>
                                    <p:animEffect transition="in" filter="fade">
                                      <p:cBhvr>
                                        <p:cTn id="54" dur="500"/>
                                        <p:tgtEl>
                                          <p:spTgt spid="1748">
                                            <p:txEl>
                                              <p:charRg st="1" end="1"/>
                                            </p:txEl>
                                          </p:spTgt>
                                        </p:tgtEl>
                                      </p:cBhvr>
                                    </p:animEffect>
                                  </p:childTnLst>
                                </p:cTn>
                              </p:par>
                            </p:childTnLst>
                          </p:cTn>
                        </p:par>
                        <p:par>
                          <p:cTn id="55" fill="hold">
                            <p:stCondLst>
                              <p:cond delay="4000"/>
                            </p:stCondLst>
                            <p:childTnLst>
                              <p:par>
                                <p:cTn id="56" presetID="10" presetClass="entr" presetSubtype="0" fill="hold" nodeType="afterEffect">
                                  <p:stCondLst>
                                    <p:cond delay="0"/>
                                  </p:stCondLst>
                                  <p:childTnLst>
                                    <p:set>
                                      <p:cBhvr>
                                        <p:cTn id="57" dur="1" fill="hold">
                                          <p:stCondLst>
                                            <p:cond delay="0"/>
                                          </p:stCondLst>
                                        </p:cTn>
                                        <p:tgtEl>
                                          <p:spTgt spid="1748">
                                            <p:txEl>
                                              <p:charRg st="1" end="1"/>
                                            </p:txEl>
                                          </p:spTgt>
                                        </p:tgtEl>
                                        <p:attrNameLst>
                                          <p:attrName>style.visibility</p:attrName>
                                        </p:attrNameLst>
                                      </p:cBhvr>
                                      <p:to>
                                        <p:strVal val="visible"/>
                                      </p:to>
                                    </p:set>
                                    <p:animEffect transition="in" filter="fade">
                                      <p:cBhvr>
                                        <p:cTn id="58" dur="500"/>
                                        <p:tgtEl>
                                          <p:spTgt spid="1748">
                                            <p:txEl>
                                              <p:charRg st="1" end="1"/>
                                            </p:txEl>
                                          </p:spTgt>
                                        </p:tgtEl>
                                      </p:cBhvr>
                                    </p:animEffect>
                                  </p:childTnLst>
                                </p:cTn>
                              </p:par>
                            </p:childTnLst>
                          </p:cTn>
                        </p:par>
                        <p:par>
                          <p:cTn id="59" fill="hold">
                            <p:stCondLst>
                              <p:cond delay="4500"/>
                            </p:stCondLst>
                            <p:childTnLst>
                              <p:par>
                                <p:cTn id="60" presetID="10" presetClass="entr" presetSubtype="0" fill="hold" nodeType="afterEffect">
                                  <p:stCondLst>
                                    <p:cond delay="0"/>
                                  </p:stCondLst>
                                  <p:childTnLst>
                                    <p:set>
                                      <p:cBhvr>
                                        <p:cTn id="61" dur="1" fill="hold">
                                          <p:stCondLst>
                                            <p:cond delay="0"/>
                                          </p:stCondLst>
                                        </p:cTn>
                                        <p:tgtEl>
                                          <p:spTgt spid="1748">
                                            <p:txEl>
                                              <p:charRg st="1" end="1"/>
                                            </p:txEl>
                                          </p:spTgt>
                                        </p:tgtEl>
                                        <p:attrNameLst>
                                          <p:attrName>style.visibility</p:attrName>
                                        </p:attrNameLst>
                                      </p:cBhvr>
                                      <p:to>
                                        <p:strVal val="visible"/>
                                      </p:to>
                                    </p:set>
                                    <p:animEffect transition="in" filter="fade">
                                      <p:cBhvr>
                                        <p:cTn id="62" dur="500"/>
                                        <p:tgtEl>
                                          <p:spTgt spid="1748">
                                            <p:txEl>
                                              <p:charRg st="1" end="1"/>
                                            </p:txEl>
                                          </p:spTgt>
                                        </p:tgtEl>
                                      </p:cBhvr>
                                    </p:animEffect>
                                  </p:childTnLst>
                                </p:cTn>
                              </p:par>
                            </p:childTnLst>
                          </p:cTn>
                        </p:par>
                        <p:par>
                          <p:cTn id="63" fill="hold">
                            <p:stCondLst>
                              <p:cond delay="5000"/>
                            </p:stCondLst>
                            <p:childTnLst>
                              <p:par>
                                <p:cTn id="64" presetID="10" presetClass="entr" presetSubtype="0" fill="hold" nodeType="afterEffect">
                                  <p:stCondLst>
                                    <p:cond delay="0"/>
                                  </p:stCondLst>
                                  <p:childTnLst>
                                    <p:set>
                                      <p:cBhvr>
                                        <p:cTn id="65" dur="1" fill="hold">
                                          <p:stCondLst>
                                            <p:cond delay="0"/>
                                          </p:stCondLst>
                                        </p:cTn>
                                        <p:tgtEl>
                                          <p:spTgt spid="1748">
                                            <p:txEl>
                                              <p:charRg st="1" end="1"/>
                                            </p:txEl>
                                          </p:spTgt>
                                        </p:tgtEl>
                                        <p:attrNameLst>
                                          <p:attrName>style.visibility</p:attrName>
                                        </p:attrNameLst>
                                      </p:cBhvr>
                                      <p:to>
                                        <p:strVal val="visible"/>
                                      </p:to>
                                    </p:set>
                                    <p:animEffect transition="in" filter="fade">
                                      <p:cBhvr>
                                        <p:cTn id="66" dur="500"/>
                                        <p:tgtEl>
                                          <p:spTgt spid="1748">
                                            <p:txEl>
                                              <p:charRg st="1" end="1"/>
                                            </p:txEl>
                                          </p:spTgt>
                                        </p:tgtEl>
                                      </p:cBhvr>
                                    </p:animEffect>
                                  </p:childTnLst>
                                </p:cTn>
                              </p:par>
                            </p:childTnLst>
                          </p:cTn>
                        </p:par>
                        <p:par>
                          <p:cTn id="67" fill="hold">
                            <p:stCondLst>
                              <p:cond delay="5500"/>
                            </p:stCondLst>
                            <p:childTnLst>
                              <p:par>
                                <p:cTn id="68" presetID="10" presetClass="entr" presetSubtype="0" fill="hold" nodeType="afterEffect">
                                  <p:stCondLst>
                                    <p:cond delay="0"/>
                                  </p:stCondLst>
                                  <p:childTnLst>
                                    <p:set>
                                      <p:cBhvr>
                                        <p:cTn id="69" dur="1" fill="hold">
                                          <p:stCondLst>
                                            <p:cond delay="0"/>
                                          </p:stCondLst>
                                        </p:cTn>
                                        <p:tgtEl>
                                          <p:spTgt spid="1748">
                                            <p:txEl>
                                              <p:charRg st="1" end="1"/>
                                            </p:txEl>
                                          </p:spTgt>
                                        </p:tgtEl>
                                        <p:attrNameLst>
                                          <p:attrName>style.visibility</p:attrName>
                                        </p:attrNameLst>
                                      </p:cBhvr>
                                      <p:to>
                                        <p:strVal val="visible"/>
                                      </p:to>
                                    </p:set>
                                    <p:animEffect transition="in" filter="fade">
                                      <p:cBhvr>
                                        <p:cTn id="70" dur="500"/>
                                        <p:tgtEl>
                                          <p:spTgt spid="1748">
                                            <p:txEl>
                                              <p:charRg st="1" end="1"/>
                                            </p:txEl>
                                          </p:spTgt>
                                        </p:tgtEl>
                                      </p:cBhvr>
                                    </p:animEffect>
                                  </p:childTnLst>
                                </p:cTn>
                              </p:par>
                            </p:childTnLst>
                          </p:cTn>
                        </p:par>
                        <p:par>
                          <p:cTn id="71" fill="hold">
                            <p:stCondLst>
                              <p:cond delay="6000"/>
                            </p:stCondLst>
                            <p:childTnLst>
                              <p:par>
                                <p:cTn id="72" presetID="10" presetClass="entr" presetSubtype="0" fill="hold" nodeType="afterEffect">
                                  <p:stCondLst>
                                    <p:cond delay="0"/>
                                  </p:stCondLst>
                                  <p:childTnLst>
                                    <p:set>
                                      <p:cBhvr>
                                        <p:cTn id="73" dur="1" fill="hold">
                                          <p:stCondLst>
                                            <p:cond delay="0"/>
                                          </p:stCondLst>
                                        </p:cTn>
                                        <p:tgtEl>
                                          <p:spTgt spid="1748">
                                            <p:txEl>
                                              <p:charRg st="1" end="1"/>
                                            </p:txEl>
                                          </p:spTgt>
                                        </p:tgtEl>
                                        <p:attrNameLst>
                                          <p:attrName>style.visibility</p:attrName>
                                        </p:attrNameLst>
                                      </p:cBhvr>
                                      <p:to>
                                        <p:strVal val="visible"/>
                                      </p:to>
                                    </p:set>
                                    <p:animEffect transition="in" filter="fade">
                                      <p:cBhvr>
                                        <p:cTn id="74" dur="500"/>
                                        <p:tgtEl>
                                          <p:spTgt spid="1748">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1324525" y="445025"/>
            <a:ext cx="6495000" cy="5727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
        <p:nvSpPr>
          <p:cNvPr id="15" name="Google Shape;15;p4"/>
          <p:cNvSpPr txBox="1">
            <a:spLocks noGrp="1"/>
          </p:cNvSpPr>
          <p:nvPr>
            <p:ph type="body" idx="1"/>
          </p:nvPr>
        </p:nvSpPr>
        <p:spPr>
          <a:xfrm>
            <a:off x="1069200" y="1463675"/>
            <a:ext cx="70056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1324525" y="445025"/>
            <a:ext cx="6495000" cy="5727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
        <p:nvSpPr>
          <p:cNvPr id="18" name="Google Shape;18;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19" name="Google Shape;19;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2125775" y="385000"/>
            <a:ext cx="4892400" cy="387900"/>
          </a:xfrm>
          <a:prstGeom prst="rect">
            <a:avLst/>
          </a:prstGeom>
        </p:spPr>
        <p:txBody>
          <a:bodyPr spcFirstLastPara="1" wrap="square" lIns="91425" tIns="91425" rIns="91425" bIns="91425" anchor="ctr" anchorCtr="0">
            <a:noAutofit/>
          </a:bodyPr>
          <a:lstStyle>
            <a:lvl1pPr lvl="0">
              <a:spcBef>
                <a:spcPts val="0"/>
              </a:spcBef>
              <a:spcAft>
                <a:spcPts val="0"/>
              </a:spcAft>
              <a:buSzPts val="2600"/>
              <a:buNone/>
              <a:defRPr sz="2400">
                <a:latin typeface="Fira Sans Extra Condensed Medium"/>
                <a:ea typeface="Fira Sans Extra Condensed Medium"/>
                <a:cs typeface="Fira Sans Extra Condensed Medium"/>
                <a:sym typeface="Fira Sans Extra Condensed Medium"/>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7"/>
        <p:cNvGrpSpPr/>
        <p:nvPr/>
      </p:nvGrpSpPr>
      <p:grpSpPr>
        <a:xfrm>
          <a:off x="0" y="0"/>
          <a:ext cx="0" cy="0"/>
          <a:chOff x="0" y="0"/>
          <a:chExt cx="0" cy="0"/>
        </a:xfrm>
      </p:grpSpPr>
      <p:sp>
        <p:nvSpPr>
          <p:cNvPr id="28" name="Google Shape;28;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0" name="Google Shape;3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1" name="Google Shape;3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
        <p:cNvGrpSpPr/>
        <p:nvPr/>
      </p:nvGrpSpPr>
      <p:grpSpPr>
        <a:xfrm>
          <a:off x="0" y="0"/>
          <a:ext cx="0" cy="0"/>
          <a:chOff x="0" y="0"/>
          <a:chExt cx="0" cy="0"/>
        </a:xfrm>
      </p:grpSpPr>
      <p:sp>
        <p:nvSpPr>
          <p:cNvPr id="33" name="Google Shape;3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200"/>
              <a:buNone/>
              <a:defRPr/>
            </a:lvl1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4"/>
        <p:cNvGrpSpPr/>
        <p:nvPr/>
      </p:nvGrpSpPr>
      <p:grpSpPr>
        <a:xfrm>
          <a:off x="0" y="0"/>
          <a:ext cx="0" cy="0"/>
          <a:chOff x="0" y="0"/>
          <a:chExt cx="0" cy="0"/>
        </a:xfrm>
      </p:grpSpPr>
      <p:sp>
        <p:nvSpPr>
          <p:cNvPr id="35" name="Google Shape;3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6" name="Google Shape;3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04800" algn="ctr">
              <a:spcBef>
                <a:spcPts val="0"/>
              </a:spcBef>
              <a:spcAft>
                <a:spcPts val="0"/>
              </a:spcAft>
              <a:buSzPts val="1200"/>
              <a:buChar char="●"/>
              <a:defRPr/>
            </a:lvl1pPr>
            <a:lvl2pPr marL="914400" lvl="1" indent="-304800" algn="ctr">
              <a:spcBef>
                <a:spcPts val="0"/>
              </a:spcBef>
              <a:spcAft>
                <a:spcPts val="0"/>
              </a:spcAft>
              <a:buSzPts val="1200"/>
              <a:buChar char="○"/>
              <a:defRPr/>
            </a:lvl2pPr>
            <a:lvl3pPr marL="1371600" lvl="2" indent="-304800" algn="ctr">
              <a:spcBef>
                <a:spcPts val="0"/>
              </a:spcBef>
              <a:spcAft>
                <a:spcPts val="0"/>
              </a:spcAft>
              <a:buSzPts val="1200"/>
              <a:buChar char="■"/>
              <a:defRPr/>
            </a:lvl3pPr>
            <a:lvl4pPr marL="1828800" lvl="3" indent="-304800" algn="ctr">
              <a:spcBef>
                <a:spcPts val="0"/>
              </a:spcBef>
              <a:spcAft>
                <a:spcPts val="0"/>
              </a:spcAft>
              <a:buSzPts val="1200"/>
              <a:buChar char="●"/>
              <a:defRPr/>
            </a:lvl4pPr>
            <a:lvl5pPr marL="2286000" lvl="4" indent="-304800" algn="ctr">
              <a:spcBef>
                <a:spcPts val="0"/>
              </a:spcBef>
              <a:spcAft>
                <a:spcPts val="0"/>
              </a:spcAft>
              <a:buSzPts val="1200"/>
              <a:buChar char="○"/>
              <a:defRPr/>
            </a:lvl5pPr>
            <a:lvl6pPr marL="2743200" lvl="5" indent="-304800" algn="ctr">
              <a:spcBef>
                <a:spcPts val="0"/>
              </a:spcBef>
              <a:spcAft>
                <a:spcPts val="0"/>
              </a:spcAft>
              <a:buSzPts val="1200"/>
              <a:buChar char="■"/>
              <a:defRPr/>
            </a:lvl6pPr>
            <a:lvl7pPr marL="3200400" lvl="6" indent="-304800" algn="ctr">
              <a:spcBef>
                <a:spcPts val="0"/>
              </a:spcBef>
              <a:spcAft>
                <a:spcPts val="0"/>
              </a:spcAft>
              <a:buSzPts val="1200"/>
              <a:buChar char="●"/>
              <a:defRPr/>
            </a:lvl7pPr>
            <a:lvl8pPr marL="3657600" lvl="7" indent="-304800" algn="ctr">
              <a:spcBef>
                <a:spcPts val="0"/>
              </a:spcBef>
              <a:spcAft>
                <a:spcPts val="0"/>
              </a:spcAft>
              <a:buSzPts val="1200"/>
              <a:buChar char="○"/>
              <a:defRPr/>
            </a:lvl8pPr>
            <a:lvl9pPr marL="4114800" lvl="8" indent="-304800" algn="ctr">
              <a:spcBef>
                <a:spcPts val="0"/>
              </a:spcBef>
              <a:spcAft>
                <a:spcPts val="0"/>
              </a:spcAft>
              <a:buSzPts val="12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24525" y="445025"/>
            <a:ext cx="64950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2600"/>
              <a:buFont typeface="Fira Sans Extra Condensed Medium"/>
              <a:buNone/>
              <a:defRPr sz="2600">
                <a:solidFill>
                  <a:schemeClr val="dk1"/>
                </a:solidFill>
                <a:latin typeface="Fira Sans Extra Condensed Medium"/>
                <a:ea typeface="Fira Sans Extra Condensed Medium"/>
                <a:cs typeface="Fira Sans Extra Condensed Medium"/>
                <a:sym typeface="Fira Sans Extra Condensed Medium"/>
              </a:defRPr>
            </a:lvl1pPr>
            <a:lvl2pPr lvl="1" algn="ctr">
              <a:spcBef>
                <a:spcPts val="0"/>
              </a:spcBef>
              <a:spcAft>
                <a:spcPts val="0"/>
              </a:spcAft>
              <a:buClr>
                <a:schemeClr val="dk1"/>
              </a:buClr>
              <a:buSzPts val="2600"/>
              <a:buFont typeface="Fira Sans Extra Condensed Medium"/>
              <a:buNone/>
              <a:defRPr sz="2600">
                <a:solidFill>
                  <a:schemeClr val="dk1"/>
                </a:solidFill>
                <a:latin typeface="Fira Sans Extra Condensed Medium"/>
                <a:ea typeface="Fira Sans Extra Condensed Medium"/>
                <a:cs typeface="Fira Sans Extra Condensed Medium"/>
                <a:sym typeface="Fira Sans Extra Condensed Medium"/>
              </a:defRPr>
            </a:lvl2pPr>
            <a:lvl3pPr lvl="2" algn="ctr">
              <a:spcBef>
                <a:spcPts val="0"/>
              </a:spcBef>
              <a:spcAft>
                <a:spcPts val="0"/>
              </a:spcAft>
              <a:buClr>
                <a:schemeClr val="dk1"/>
              </a:buClr>
              <a:buSzPts val="2600"/>
              <a:buFont typeface="Fira Sans Extra Condensed Medium"/>
              <a:buNone/>
              <a:defRPr sz="2600">
                <a:solidFill>
                  <a:schemeClr val="dk1"/>
                </a:solidFill>
                <a:latin typeface="Fira Sans Extra Condensed Medium"/>
                <a:ea typeface="Fira Sans Extra Condensed Medium"/>
                <a:cs typeface="Fira Sans Extra Condensed Medium"/>
                <a:sym typeface="Fira Sans Extra Condensed Medium"/>
              </a:defRPr>
            </a:lvl3pPr>
            <a:lvl4pPr lvl="3" algn="ctr">
              <a:spcBef>
                <a:spcPts val="0"/>
              </a:spcBef>
              <a:spcAft>
                <a:spcPts val="0"/>
              </a:spcAft>
              <a:buClr>
                <a:schemeClr val="dk1"/>
              </a:buClr>
              <a:buSzPts val="2600"/>
              <a:buFont typeface="Fira Sans Extra Condensed Medium"/>
              <a:buNone/>
              <a:defRPr sz="2600">
                <a:solidFill>
                  <a:schemeClr val="dk1"/>
                </a:solidFill>
                <a:latin typeface="Fira Sans Extra Condensed Medium"/>
                <a:ea typeface="Fira Sans Extra Condensed Medium"/>
                <a:cs typeface="Fira Sans Extra Condensed Medium"/>
                <a:sym typeface="Fira Sans Extra Condensed Medium"/>
              </a:defRPr>
            </a:lvl4pPr>
            <a:lvl5pPr lvl="4" algn="ctr">
              <a:spcBef>
                <a:spcPts val="0"/>
              </a:spcBef>
              <a:spcAft>
                <a:spcPts val="0"/>
              </a:spcAft>
              <a:buClr>
                <a:schemeClr val="dk1"/>
              </a:buClr>
              <a:buSzPts val="2600"/>
              <a:buFont typeface="Fira Sans Extra Condensed Medium"/>
              <a:buNone/>
              <a:defRPr sz="2600">
                <a:solidFill>
                  <a:schemeClr val="dk1"/>
                </a:solidFill>
                <a:latin typeface="Fira Sans Extra Condensed Medium"/>
                <a:ea typeface="Fira Sans Extra Condensed Medium"/>
                <a:cs typeface="Fira Sans Extra Condensed Medium"/>
                <a:sym typeface="Fira Sans Extra Condensed Medium"/>
              </a:defRPr>
            </a:lvl5pPr>
            <a:lvl6pPr lvl="5" algn="ctr">
              <a:spcBef>
                <a:spcPts val="0"/>
              </a:spcBef>
              <a:spcAft>
                <a:spcPts val="0"/>
              </a:spcAft>
              <a:buClr>
                <a:schemeClr val="dk1"/>
              </a:buClr>
              <a:buSzPts val="2600"/>
              <a:buFont typeface="Fira Sans Extra Condensed Medium"/>
              <a:buNone/>
              <a:defRPr sz="2600">
                <a:solidFill>
                  <a:schemeClr val="dk1"/>
                </a:solidFill>
                <a:latin typeface="Fira Sans Extra Condensed Medium"/>
                <a:ea typeface="Fira Sans Extra Condensed Medium"/>
                <a:cs typeface="Fira Sans Extra Condensed Medium"/>
                <a:sym typeface="Fira Sans Extra Condensed Medium"/>
              </a:defRPr>
            </a:lvl6pPr>
            <a:lvl7pPr lvl="6" algn="ctr">
              <a:spcBef>
                <a:spcPts val="0"/>
              </a:spcBef>
              <a:spcAft>
                <a:spcPts val="0"/>
              </a:spcAft>
              <a:buClr>
                <a:schemeClr val="dk1"/>
              </a:buClr>
              <a:buSzPts val="2600"/>
              <a:buFont typeface="Fira Sans Extra Condensed Medium"/>
              <a:buNone/>
              <a:defRPr sz="2600">
                <a:solidFill>
                  <a:schemeClr val="dk1"/>
                </a:solidFill>
                <a:latin typeface="Fira Sans Extra Condensed Medium"/>
                <a:ea typeface="Fira Sans Extra Condensed Medium"/>
                <a:cs typeface="Fira Sans Extra Condensed Medium"/>
                <a:sym typeface="Fira Sans Extra Condensed Medium"/>
              </a:defRPr>
            </a:lvl7pPr>
            <a:lvl8pPr lvl="7" algn="ctr">
              <a:spcBef>
                <a:spcPts val="0"/>
              </a:spcBef>
              <a:spcAft>
                <a:spcPts val="0"/>
              </a:spcAft>
              <a:buClr>
                <a:schemeClr val="dk1"/>
              </a:buClr>
              <a:buSzPts val="2600"/>
              <a:buFont typeface="Fira Sans Extra Condensed Medium"/>
              <a:buNone/>
              <a:defRPr sz="2600">
                <a:solidFill>
                  <a:schemeClr val="dk1"/>
                </a:solidFill>
                <a:latin typeface="Fira Sans Extra Condensed Medium"/>
                <a:ea typeface="Fira Sans Extra Condensed Medium"/>
                <a:cs typeface="Fira Sans Extra Condensed Medium"/>
                <a:sym typeface="Fira Sans Extra Condensed Medium"/>
              </a:defRPr>
            </a:lvl8pPr>
            <a:lvl9pPr lvl="8" algn="ctr">
              <a:spcBef>
                <a:spcPts val="0"/>
              </a:spcBef>
              <a:spcAft>
                <a:spcPts val="0"/>
              </a:spcAft>
              <a:buClr>
                <a:schemeClr val="dk1"/>
              </a:buClr>
              <a:buSzPts val="2600"/>
              <a:buFont typeface="Fira Sans Extra Condensed Medium"/>
              <a:buNone/>
              <a:defRPr sz="2600">
                <a:solidFill>
                  <a:schemeClr val="dk1"/>
                </a:solidFill>
                <a:latin typeface="Fira Sans Extra Condensed Medium"/>
                <a:ea typeface="Fira Sans Extra Condensed Medium"/>
                <a:cs typeface="Fira Sans Extra Condensed Medium"/>
                <a:sym typeface="Fira Sans Extra Condensed Medium"/>
              </a:defRPr>
            </a:lvl9pPr>
          </a:lstStyle>
          <a:p/>
        </p:txBody>
      </p:sp>
      <p:sp>
        <p:nvSpPr>
          <p:cNvPr id="7" name="Google Shape;7;p1"/>
          <p:cNvSpPr txBox="1">
            <a:spLocks noGrp="1"/>
          </p:cNvSpPr>
          <p:nvPr>
            <p:ph type="body" idx="1"/>
          </p:nvPr>
        </p:nvSpPr>
        <p:spPr>
          <a:xfrm>
            <a:off x="1069200" y="1463675"/>
            <a:ext cx="70056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Fira Sans" panose="020B0503050000020004"/>
              <a:buChar char="●"/>
              <a:defRPr sz="1200">
                <a:solidFill>
                  <a:schemeClr val="dk1"/>
                </a:solidFill>
                <a:latin typeface="Fira Sans" panose="020B0503050000020004"/>
                <a:ea typeface="Fira Sans" panose="020B0503050000020004"/>
                <a:cs typeface="Fira Sans" panose="020B0503050000020004"/>
                <a:sym typeface="Fira Sans" panose="020B0503050000020004"/>
              </a:defRPr>
            </a:lvl1pPr>
            <a:lvl2pPr marL="914400" lvl="1" indent="-304800">
              <a:lnSpc>
                <a:spcPct val="100000"/>
              </a:lnSpc>
              <a:spcBef>
                <a:spcPts val="0"/>
              </a:spcBef>
              <a:spcAft>
                <a:spcPts val="0"/>
              </a:spcAft>
              <a:buClr>
                <a:schemeClr val="dk1"/>
              </a:buClr>
              <a:buSzPts val="1200"/>
              <a:buFont typeface="Fira Sans" panose="020B0503050000020004"/>
              <a:buChar char="○"/>
              <a:defRPr sz="1200">
                <a:solidFill>
                  <a:schemeClr val="dk1"/>
                </a:solidFill>
                <a:latin typeface="Fira Sans" panose="020B0503050000020004"/>
                <a:ea typeface="Fira Sans" panose="020B0503050000020004"/>
                <a:cs typeface="Fira Sans" panose="020B0503050000020004"/>
                <a:sym typeface="Fira Sans" panose="020B0503050000020004"/>
              </a:defRPr>
            </a:lvl2pPr>
            <a:lvl3pPr marL="1371600" lvl="2" indent="-304800">
              <a:lnSpc>
                <a:spcPct val="100000"/>
              </a:lnSpc>
              <a:spcBef>
                <a:spcPts val="0"/>
              </a:spcBef>
              <a:spcAft>
                <a:spcPts val="0"/>
              </a:spcAft>
              <a:buClr>
                <a:schemeClr val="dk1"/>
              </a:buClr>
              <a:buSzPts val="1200"/>
              <a:buFont typeface="Fira Sans" panose="020B0503050000020004"/>
              <a:buChar char="■"/>
              <a:defRPr sz="1200">
                <a:solidFill>
                  <a:schemeClr val="dk1"/>
                </a:solidFill>
                <a:latin typeface="Fira Sans" panose="020B0503050000020004"/>
                <a:ea typeface="Fira Sans" panose="020B0503050000020004"/>
                <a:cs typeface="Fira Sans" panose="020B0503050000020004"/>
                <a:sym typeface="Fira Sans" panose="020B0503050000020004"/>
              </a:defRPr>
            </a:lvl3pPr>
            <a:lvl4pPr marL="1828800" lvl="3" indent="-304800">
              <a:lnSpc>
                <a:spcPct val="100000"/>
              </a:lnSpc>
              <a:spcBef>
                <a:spcPts val="0"/>
              </a:spcBef>
              <a:spcAft>
                <a:spcPts val="0"/>
              </a:spcAft>
              <a:buClr>
                <a:schemeClr val="dk1"/>
              </a:buClr>
              <a:buSzPts val="1200"/>
              <a:buFont typeface="Fira Sans" panose="020B0503050000020004"/>
              <a:buChar char="●"/>
              <a:defRPr sz="1200">
                <a:solidFill>
                  <a:schemeClr val="dk1"/>
                </a:solidFill>
                <a:latin typeface="Fira Sans" panose="020B0503050000020004"/>
                <a:ea typeface="Fira Sans" panose="020B0503050000020004"/>
                <a:cs typeface="Fira Sans" panose="020B0503050000020004"/>
                <a:sym typeface="Fira Sans" panose="020B0503050000020004"/>
              </a:defRPr>
            </a:lvl4pPr>
            <a:lvl5pPr marL="2286000" lvl="4" indent="-304800">
              <a:lnSpc>
                <a:spcPct val="100000"/>
              </a:lnSpc>
              <a:spcBef>
                <a:spcPts val="0"/>
              </a:spcBef>
              <a:spcAft>
                <a:spcPts val="0"/>
              </a:spcAft>
              <a:buClr>
                <a:schemeClr val="dk1"/>
              </a:buClr>
              <a:buSzPts val="1200"/>
              <a:buFont typeface="Fira Sans" panose="020B0503050000020004"/>
              <a:buChar char="○"/>
              <a:defRPr sz="1200">
                <a:solidFill>
                  <a:schemeClr val="dk1"/>
                </a:solidFill>
                <a:latin typeface="Fira Sans" panose="020B0503050000020004"/>
                <a:ea typeface="Fira Sans" panose="020B0503050000020004"/>
                <a:cs typeface="Fira Sans" panose="020B0503050000020004"/>
                <a:sym typeface="Fira Sans" panose="020B0503050000020004"/>
              </a:defRPr>
            </a:lvl5pPr>
            <a:lvl6pPr marL="2743200" lvl="5" indent="-304800">
              <a:lnSpc>
                <a:spcPct val="100000"/>
              </a:lnSpc>
              <a:spcBef>
                <a:spcPts val="0"/>
              </a:spcBef>
              <a:spcAft>
                <a:spcPts val="0"/>
              </a:spcAft>
              <a:buClr>
                <a:schemeClr val="dk1"/>
              </a:buClr>
              <a:buSzPts val="1200"/>
              <a:buFont typeface="Fira Sans" panose="020B0503050000020004"/>
              <a:buChar char="■"/>
              <a:defRPr sz="1200">
                <a:solidFill>
                  <a:schemeClr val="dk1"/>
                </a:solidFill>
                <a:latin typeface="Fira Sans" panose="020B0503050000020004"/>
                <a:ea typeface="Fira Sans" panose="020B0503050000020004"/>
                <a:cs typeface="Fira Sans" panose="020B0503050000020004"/>
                <a:sym typeface="Fira Sans" panose="020B0503050000020004"/>
              </a:defRPr>
            </a:lvl6pPr>
            <a:lvl7pPr marL="3200400" lvl="6" indent="-304800">
              <a:lnSpc>
                <a:spcPct val="100000"/>
              </a:lnSpc>
              <a:spcBef>
                <a:spcPts val="0"/>
              </a:spcBef>
              <a:spcAft>
                <a:spcPts val="0"/>
              </a:spcAft>
              <a:buClr>
                <a:schemeClr val="dk1"/>
              </a:buClr>
              <a:buSzPts val="1200"/>
              <a:buFont typeface="Fira Sans" panose="020B0503050000020004"/>
              <a:buChar char="●"/>
              <a:defRPr sz="1200">
                <a:solidFill>
                  <a:schemeClr val="dk1"/>
                </a:solidFill>
                <a:latin typeface="Fira Sans" panose="020B0503050000020004"/>
                <a:ea typeface="Fira Sans" panose="020B0503050000020004"/>
                <a:cs typeface="Fira Sans" panose="020B0503050000020004"/>
                <a:sym typeface="Fira Sans" panose="020B0503050000020004"/>
              </a:defRPr>
            </a:lvl7pPr>
            <a:lvl8pPr marL="3657600" lvl="7" indent="-304800">
              <a:lnSpc>
                <a:spcPct val="100000"/>
              </a:lnSpc>
              <a:spcBef>
                <a:spcPts val="0"/>
              </a:spcBef>
              <a:spcAft>
                <a:spcPts val="0"/>
              </a:spcAft>
              <a:buClr>
                <a:schemeClr val="dk1"/>
              </a:buClr>
              <a:buSzPts val="1200"/>
              <a:buFont typeface="Fira Sans" panose="020B0503050000020004"/>
              <a:buChar char="○"/>
              <a:defRPr sz="1200">
                <a:solidFill>
                  <a:schemeClr val="dk1"/>
                </a:solidFill>
                <a:latin typeface="Fira Sans" panose="020B0503050000020004"/>
                <a:ea typeface="Fira Sans" panose="020B0503050000020004"/>
                <a:cs typeface="Fira Sans" panose="020B0503050000020004"/>
                <a:sym typeface="Fira Sans" panose="020B0503050000020004"/>
              </a:defRPr>
            </a:lvl8pPr>
            <a:lvl9pPr marL="4114800" lvl="8" indent="-304800">
              <a:lnSpc>
                <a:spcPct val="100000"/>
              </a:lnSpc>
              <a:spcBef>
                <a:spcPts val="0"/>
              </a:spcBef>
              <a:spcAft>
                <a:spcPts val="0"/>
              </a:spcAft>
              <a:buClr>
                <a:schemeClr val="dk1"/>
              </a:buClr>
              <a:buSzPts val="1200"/>
              <a:buFont typeface="Fira Sans" panose="020B0503050000020004"/>
              <a:buChar char="■"/>
              <a:defRPr sz="1200">
                <a:solidFill>
                  <a:schemeClr val="dk1"/>
                </a:solidFill>
                <a:latin typeface="Fira Sans" panose="020B0503050000020004"/>
                <a:ea typeface="Fira Sans" panose="020B0503050000020004"/>
                <a:cs typeface="Fira Sans" panose="020B0503050000020004"/>
                <a:sym typeface="Fira Sans" panose="020B0503050000020004"/>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jpeg"/><Relationship Id="rId2" Type="http://schemas.microsoft.com/office/2007/relationships/hdphoto" Target="../media/image3.wdp"/><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0.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041;p1"/>
          <p:cNvSpPr txBox="1"/>
          <p:nvPr/>
        </p:nvSpPr>
        <p:spPr>
          <a:xfrm>
            <a:off x="845259" y="0"/>
            <a:ext cx="7689882" cy="1410970"/>
          </a:xfrm>
          <a:prstGeom prst="rect">
            <a:avLst/>
          </a:prstGeom>
          <a:noFill/>
          <a:ln>
            <a:noFill/>
          </a:ln>
        </p:spPr>
        <p:txBody>
          <a:bodyPr spcFirstLastPara="1" wrap="square" lIns="81638" tIns="40813" rIns="81638" bIns="40813"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2800"/>
              <a:buFont typeface="Roboto"/>
              <a:buNone/>
              <a:defRPr sz="1800" b="0" i="0" u="none" strike="noStrike" cap="none">
                <a:solidFill>
                  <a:schemeClr val="dk1"/>
                </a:solidFill>
                <a:latin typeface="Roboto"/>
                <a:ea typeface="Roboto"/>
                <a:cs typeface="Roboto"/>
                <a:sym typeface="Roboto"/>
              </a:defRPr>
            </a:lvl1pPr>
            <a:lvl2pPr marL="914400" marR="0" lvl="1" indent="-317500" algn="ctr" rtl="0">
              <a:lnSpc>
                <a:spcPct val="100000"/>
              </a:lnSpc>
              <a:spcBef>
                <a:spcPts val="0"/>
              </a:spcBef>
              <a:spcAft>
                <a:spcPts val="0"/>
              </a:spcAft>
              <a:buClr>
                <a:schemeClr val="dk1"/>
              </a:buClr>
              <a:buSzPts val="2800"/>
              <a:buFont typeface="Roboto"/>
              <a:buNone/>
              <a:defRPr sz="2800" b="0" i="0" u="none" strike="noStrike" cap="none">
                <a:solidFill>
                  <a:schemeClr val="dk1"/>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1"/>
              </a:buClr>
              <a:buSzPts val="2800"/>
              <a:buFont typeface="Roboto"/>
              <a:buNone/>
              <a:defRPr sz="2800" b="0" i="0" u="none" strike="noStrike" cap="none">
                <a:solidFill>
                  <a:schemeClr val="dk1"/>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1"/>
              </a:buClr>
              <a:buSzPts val="2800"/>
              <a:buFont typeface="Roboto"/>
              <a:buNone/>
              <a:defRPr sz="2800" b="0" i="0" u="none" strike="noStrike" cap="none">
                <a:solidFill>
                  <a:schemeClr val="dk1"/>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1"/>
              </a:buClr>
              <a:buSzPts val="2800"/>
              <a:buFont typeface="Roboto"/>
              <a:buNone/>
              <a:defRPr sz="2800" b="0" i="0" u="none" strike="noStrike" cap="none">
                <a:solidFill>
                  <a:schemeClr val="dk1"/>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1"/>
              </a:buClr>
              <a:buSzPts val="2800"/>
              <a:buFont typeface="Roboto"/>
              <a:buNone/>
              <a:defRPr sz="2800" b="0" i="0" u="none" strike="noStrike" cap="none">
                <a:solidFill>
                  <a:schemeClr val="dk1"/>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1"/>
              </a:buClr>
              <a:buSzPts val="2800"/>
              <a:buFont typeface="Roboto"/>
              <a:buNone/>
              <a:defRPr sz="2800" b="0" i="0" u="none" strike="noStrike" cap="none">
                <a:solidFill>
                  <a:schemeClr val="dk1"/>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1"/>
              </a:buClr>
              <a:buSzPts val="2800"/>
              <a:buFont typeface="Roboto"/>
              <a:buNone/>
              <a:defRPr sz="2800" b="0" i="0" u="none" strike="noStrike" cap="none">
                <a:solidFill>
                  <a:schemeClr val="dk1"/>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1"/>
              </a:buClr>
              <a:buSzPts val="2800"/>
              <a:buFont typeface="Roboto"/>
              <a:buNone/>
              <a:defRPr sz="2800" b="0" i="0" u="none" strike="noStrike" cap="none">
                <a:solidFill>
                  <a:schemeClr val="dk1"/>
                </a:solidFill>
                <a:latin typeface="Roboto"/>
                <a:ea typeface="Roboto"/>
                <a:cs typeface="Roboto"/>
                <a:sym typeface="Roboto"/>
              </a:defRPr>
            </a:lvl9pPr>
          </a:lstStyle>
          <a:p>
            <a:pPr marL="0" indent="0" algn="ctr">
              <a:buSzPts val="2400"/>
            </a:pPr>
            <a:r>
              <a:rPr lang="fr-FR" sz="1200" b="1" dirty="0" smtClean="0">
                <a:solidFill>
                  <a:schemeClr val="tx1"/>
                </a:solidFill>
                <a:latin typeface="Rockwell" panose="02060603020205020403"/>
                <a:ea typeface="Rockwell" panose="02060603020205020403"/>
                <a:cs typeface="Rockwell" panose="02060603020205020403"/>
                <a:sym typeface="Rockwell" panose="02060603020205020403"/>
              </a:rPr>
              <a:t>PEOPLE'S DEMOCRATIC REPUBLIC OF ALGERIA</a:t>
            </a:r>
            <a:endParaRPr lang="fr-FR" sz="1200" b="1" dirty="0" smtClean="0">
              <a:solidFill>
                <a:schemeClr val="tx1"/>
              </a:solidFill>
              <a:latin typeface="Rockwell" panose="02060603020205020403"/>
              <a:ea typeface="Rockwell" panose="02060603020205020403"/>
              <a:cs typeface="Rockwell" panose="02060603020205020403"/>
              <a:sym typeface="Rockwell" panose="02060603020205020403"/>
            </a:endParaRPr>
          </a:p>
          <a:p>
            <a:pPr marL="0" indent="0" algn="ctr">
              <a:buSzPts val="2400"/>
            </a:pPr>
            <a:r>
              <a:rPr lang="fr-FR" sz="1200" b="1" dirty="0" err="1" smtClean="0">
                <a:solidFill>
                  <a:schemeClr val="tx1"/>
                </a:solidFill>
                <a:latin typeface="Rockwell" panose="02060603020205020403"/>
                <a:ea typeface="Rockwell" panose="02060603020205020403"/>
                <a:cs typeface="Rockwell" panose="02060603020205020403"/>
                <a:sym typeface="Rockwell" panose="02060603020205020403"/>
              </a:rPr>
              <a:t>Ministry</a:t>
            </a:r>
            <a:r>
              <a:rPr lang="fr-FR" sz="1200" b="1" dirty="0" smtClean="0">
                <a:solidFill>
                  <a:schemeClr val="tx1"/>
                </a:solidFill>
                <a:latin typeface="Rockwell" panose="02060603020205020403"/>
                <a:ea typeface="Rockwell" panose="02060603020205020403"/>
                <a:cs typeface="Rockwell" panose="02060603020205020403"/>
                <a:sym typeface="Rockwell" panose="02060603020205020403"/>
              </a:rPr>
              <a:t> of </a:t>
            </a:r>
            <a:r>
              <a:rPr lang="fr-FR" sz="1200" b="1" dirty="0" err="1" smtClean="0">
                <a:solidFill>
                  <a:schemeClr val="tx1"/>
                </a:solidFill>
                <a:latin typeface="Rockwell" panose="02060603020205020403"/>
                <a:ea typeface="Rockwell" panose="02060603020205020403"/>
                <a:cs typeface="Rockwell" panose="02060603020205020403"/>
                <a:sym typeface="Rockwell" panose="02060603020205020403"/>
              </a:rPr>
              <a:t>Higher</a:t>
            </a:r>
            <a:r>
              <a:rPr lang="fr-FR" sz="1200" b="1" dirty="0" smtClean="0">
                <a:solidFill>
                  <a:schemeClr val="tx1"/>
                </a:solidFill>
                <a:latin typeface="Rockwell" panose="02060603020205020403"/>
                <a:ea typeface="Rockwell" panose="02060603020205020403"/>
                <a:cs typeface="Rockwell" panose="02060603020205020403"/>
                <a:sym typeface="Rockwell" panose="02060603020205020403"/>
              </a:rPr>
              <a:t> Education and </a:t>
            </a:r>
            <a:r>
              <a:rPr lang="fr-FR" sz="1200" b="1" dirty="0" err="1" smtClean="0">
                <a:solidFill>
                  <a:schemeClr val="tx1"/>
                </a:solidFill>
                <a:latin typeface="Rockwell" panose="02060603020205020403"/>
                <a:ea typeface="Rockwell" panose="02060603020205020403"/>
                <a:cs typeface="Rockwell" panose="02060603020205020403"/>
                <a:sym typeface="Rockwell" panose="02060603020205020403"/>
              </a:rPr>
              <a:t>Scientific</a:t>
            </a:r>
            <a:r>
              <a:rPr lang="fr-FR" sz="1200" b="1" dirty="0" smtClean="0">
                <a:solidFill>
                  <a:schemeClr val="tx1"/>
                </a:solidFill>
                <a:latin typeface="Rockwell" panose="02060603020205020403"/>
                <a:ea typeface="Rockwell" panose="02060603020205020403"/>
                <a:cs typeface="Rockwell" panose="02060603020205020403"/>
                <a:sym typeface="Rockwell" panose="02060603020205020403"/>
              </a:rPr>
              <a:t> </a:t>
            </a:r>
            <a:r>
              <a:rPr lang="fr-FR" sz="1200" b="1" dirty="0" err="1" smtClean="0">
                <a:solidFill>
                  <a:schemeClr val="tx1"/>
                </a:solidFill>
                <a:latin typeface="Rockwell" panose="02060603020205020403"/>
                <a:ea typeface="Rockwell" panose="02060603020205020403"/>
                <a:cs typeface="Rockwell" panose="02060603020205020403"/>
                <a:sym typeface="Rockwell" panose="02060603020205020403"/>
              </a:rPr>
              <a:t>Research</a:t>
            </a:r>
            <a:endParaRPr lang="fr-FR" sz="1200" b="1" dirty="0" smtClean="0">
              <a:solidFill>
                <a:schemeClr val="tx1"/>
              </a:solidFill>
              <a:latin typeface="Rockwell" panose="02060603020205020403"/>
              <a:ea typeface="Rockwell" panose="02060603020205020403"/>
              <a:cs typeface="Rockwell" panose="02060603020205020403"/>
              <a:sym typeface="Rockwell" panose="02060603020205020403"/>
            </a:endParaRPr>
          </a:p>
          <a:p>
            <a:pPr marL="0" indent="0" algn="ctr">
              <a:buSzPts val="2400"/>
            </a:pPr>
            <a:r>
              <a:rPr lang="fr-FR" sz="1200" b="1" dirty="0" smtClean="0">
                <a:solidFill>
                  <a:schemeClr val="tx1"/>
                </a:solidFill>
                <a:latin typeface="Rockwell" panose="02060603020205020403"/>
                <a:ea typeface="Rockwell" panose="02060603020205020403"/>
                <a:cs typeface="Rockwell" panose="02060603020205020403"/>
                <a:sym typeface="Rockwell" panose="02060603020205020403"/>
              </a:rPr>
              <a:t>Mohamed </a:t>
            </a:r>
            <a:r>
              <a:rPr lang="fr-FR" sz="1200" b="1" dirty="0" err="1" smtClean="0">
                <a:solidFill>
                  <a:schemeClr val="tx1"/>
                </a:solidFill>
                <a:latin typeface="Rockwell" panose="02060603020205020403"/>
                <a:ea typeface="Rockwell" panose="02060603020205020403"/>
                <a:cs typeface="Rockwell" panose="02060603020205020403"/>
                <a:sym typeface="Rockwell" panose="02060603020205020403"/>
              </a:rPr>
              <a:t>Khider</a:t>
            </a:r>
            <a:r>
              <a:rPr lang="fr-FR" sz="1200" b="1" dirty="0" smtClean="0">
                <a:solidFill>
                  <a:schemeClr val="tx1"/>
                </a:solidFill>
                <a:latin typeface="Rockwell" panose="02060603020205020403"/>
                <a:ea typeface="Rockwell" panose="02060603020205020403"/>
                <a:cs typeface="Rockwell" panose="02060603020205020403"/>
                <a:sym typeface="Rockwell" panose="02060603020205020403"/>
              </a:rPr>
              <a:t> </a:t>
            </a:r>
            <a:r>
              <a:rPr lang="fr-FR" sz="1200" b="1" dirty="0" err="1" smtClean="0">
                <a:solidFill>
                  <a:schemeClr val="tx1"/>
                </a:solidFill>
                <a:latin typeface="Rockwell" panose="02060603020205020403"/>
                <a:ea typeface="Rockwell" panose="02060603020205020403"/>
                <a:cs typeface="Rockwell" panose="02060603020205020403"/>
                <a:sym typeface="Rockwell" panose="02060603020205020403"/>
              </a:rPr>
              <a:t>University</a:t>
            </a:r>
            <a:r>
              <a:rPr lang="fr-FR" sz="1200" b="1" dirty="0" smtClean="0">
                <a:solidFill>
                  <a:schemeClr val="tx1"/>
                </a:solidFill>
                <a:latin typeface="Rockwell" panose="02060603020205020403"/>
                <a:ea typeface="Rockwell" panose="02060603020205020403"/>
                <a:cs typeface="Rockwell" panose="02060603020205020403"/>
                <a:sym typeface="Rockwell" panose="02060603020205020403"/>
              </a:rPr>
              <a:t> – BISKRA</a:t>
            </a:r>
            <a:endParaRPr lang="fr-FR" sz="1200" b="1" dirty="0" smtClean="0">
              <a:solidFill>
                <a:schemeClr val="tx1"/>
              </a:solidFill>
              <a:latin typeface="Rockwell" panose="02060603020205020403"/>
              <a:ea typeface="Rockwell" panose="02060603020205020403"/>
              <a:cs typeface="Rockwell" panose="02060603020205020403"/>
              <a:sym typeface="Rockwell" panose="02060603020205020403"/>
            </a:endParaRPr>
          </a:p>
          <a:p>
            <a:pPr marL="0" indent="0" algn="ctr">
              <a:buSzPts val="2400"/>
            </a:pPr>
            <a:r>
              <a:rPr lang="fr-FR" sz="1200" b="1" dirty="0" err="1" smtClean="0">
                <a:solidFill>
                  <a:schemeClr val="tx1"/>
                </a:solidFill>
                <a:latin typeface="Rockwell" panose="02060603020205020403"/>
                <a:ea typeface="Rockwell" panose="02060603020205020403"/>
                <a:cs typeface="Rockwell" panose="02060603020205020403"/>
                <a:sym typeface="Rockwell" panose="02060603020205020403"/>
              </a:rPr>
              <a:t>Faculty</a:t>
            </a:r>
            <a:r>
              <a:rPr lang="fr-FR" sz="1200" b="1" dirty="0" smtClean="0">
                <a:solidFill>
                  <a:schemeClr val="tx1"/>
                </a:solidFill>
                <a:latin typeface="Rockwell" panose="02060603020205020403"/>
                <a:ea typeface="Rockwell" panose="02060603020205020403"/>
                <a:cs typeface="Rockwell" panose="02060603020205020403"/>
                <a:sym typeface="Rockwell" panose="02060603020205020403"/>
              </a:rPr>
              <a:t> of </a:t>
            </a:r>
            <a:endParaRPr lang="fr-FR" sz="1200" b="1" dirty="0" smtClean="0">
              <a:solidFill>
                <a:schemeClr val="tx1"/>
              </a:solidFill>
              <a:latin typeface="Rockwell" panose="02060603020205020403"/>
              <a:ea typeface="Rockwell" panose="02060603020205020403"/>
              <a:cs typeface="Rockwell" panose="02060603020205020403"/>
              <a:sym typeface="Rockwell" panose="02060603020205020403"/>
            </a:endParaRPr>
          </a:p>
          <a:p>
            <a:pPr marL="0" indent="0" algn="ctr">
              <a:buSzPts val="2400"/>
            </a:pPr>
            <a:r>
              <a:rPr lang="en-US" sz="1200" b="1" dirty="0" smtClean="0">
                <a:solidFill>
                  <a:schemeClr val="tx1"/>
                </a:solidFill>
                <a:latin typeface="Rockwell" panose="02060603020205020403" pitchFamily="18" charset="0"/>
                <a:cs typeface="Times New Roman" panose="02020603050405020304" charset="0"/>
              </a:rPr>
              <a:t>Option : </a:t>
            </a:r>
            <a:endParaRPr lang="en-US" sz="1200" b="1" dirty="0">
              <a:solidFill>
                <a:schemeClr val="tx1"/>
              </a:solidFill>
              <a:latin typeface="Rockwell" panose="02060603020205020403" pitchFamily="18" charset="0"/>
              <a:cs typeface="Times New Roman" panose="02020603050405020304" charset="0"/>
            </a:endParaRPr>
          </a:p>
        </p:txBody>
      </p:sp>
      <p:pic>
        <p:nvPicPr>
          <p:cNvPr id="6" name="Google Shape;2045;p1" descr="UMK_logo.png"/>
          <p:cNvPicPr preferRelativeResize="0"/>
          <p:nvPr/>
        </p:nvPicPr>
        <p:blipFill rotWithShape="1">
          <a:blip r:embed="rId1">
            <a:extLst>
              <a:ext uri="{BEBA8EAE-BF5A-486C-A8C5-ECC9F3942E4B}">
                <a14:imgProps xmlns:a14="http://schemas.microsoft.com/office/drawing/2010/main">
                  <a14:imgLayer r:embed="rId2">
                    <a14:imgEffect>
                      <a14:colorTemperature colorTemp="5300"/>
                    </a14:imgEffect>
                    <a14:imgEffect>
                      <a14:saturation sat="400000"/>
                    </a14:imgEffect>
                  </a14:imgLayer>
                </a14:imgProps>
              </a:ext>
            </a:extLst>
          </a:blip>
          <a:srcRect/>
          <a:stretch>
            <a:fillRect/>
          </a:stretch>
        </p:blipFill>
        <p:spPr>
          <a:xfrm>
            <a:off x="415327" y="253958"/>
            <a:ext cx="859864" cy="903054"/>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a:effectLst>
            <a:reflection stA="33000" endPos="28000" dist="5000" dir="5400000" sy="-100000" algn="bl" rotWithShape="0"/>
          </a:effectLst>
        </p:spPr>
      </p:pic>
      <p:pic>
        <p:nvPicPr>
          <p:cNvPr id="7" name="Google Shape;2045;p1" descr="UMK_logo.png"/>
          <p:cNvPicPr preferRelativeResize="0"/>
          <p:nvPr/>
        </p:nvPicPr>
        <p:blipFill rotWithShape="1">
          <a:blip r:embed="rId1">
            <a:extLst>
              <a:ext uri="{BEBA8EAE-BF5A-486C-A8C5-ECC9F3942E4B}">
                <a14:imgProps xmlns:a14="http://schemas.microsoft.com/office/drawing/2010/main">
                  <a14:imgLayer r:embed="rId2">
                    <a14:imgEffect>
                      <a14:colorTemperature colorTemp="5300"/>
                    </a14:imgEffect>
                    <a14:imgEffect>
                      <a14:saturation sat="400000"/>
                    </a14:imgEffect>
                  </a14:imgLayer>
                </a14:imgProps>
              </a:ext>
            </a:extLst>
          </a:blip>
          <a:srcRect/>
          <a:stretch>
            <a:fillRect/>
          </a:stretch>
        </p:blipFill>
        <p:spPr>
          <a:xfrm>
            <a:off x="7957117" y="253941"/>
            <a:ext cx="859864" cy="903054"/>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a:effectLst>
            <a:reflection stA="33000" endPos="28000" dist="5000" dir="5400000" sy="-100000" algn="bl" rotWithShape="0"/>
          </a:effectLst>
        </p:spPr>
      </p:pic>
      <p:sp>
        <p:nvSpPr>
          <p:cNvPr id="8" name="Titre 1"/>
          <p:cNvSpPr>
            <a:spLocks noGrp="1"/>
          </p:cNvSpPr>
          <p:nvPr>
            <p:ph type="ctrTitle"/>
          </p:nvPr>
        </p:nvSpPr>
        <p:spPr>
          <a:xfrm>
            <a:off x="504190" y="1697355"/>
            <a:ext cx="5195570" cy="2250440"/>
          </a:xfrm>
          <a:noFill/>
        </p:spPr>
        <p:txBody>
          <a:bodyPr/>
          <a:lstStyle/>
          <a:p>
            <a:r>
              <a:rPr lang="fr-FR" sz="3600" b="1" i="1" dirty="0">
                <a:solidFill>
                  <a:schemeClr val="accent2"/>
                </a:solidFill>
                <a:latin typeface="Arial" panose="020B0604020202020204" pitchFamily="34" charset="0"/>
                <a:cs typeface="Arial" panose="020B0604020202020204" pitchFamily="34" charset="0"/>
              </a:rPr>
              <a:t>The importance of playing</a:t>
            </a:r>
            <a:endParaRPr lang="fr-FR" sz="3600" b="1" i="1" dirty="0">
              <a:solidFill>
                <a:schemeClr val="accent2"/>
              </a:solidFill>
              <a:latin typeface="Arial" panose="020B0604020202020204" pitchFamily="34" charset="0"/>
              <a:cs typeface="Arial" panose="020B0604020202020204" pitchFamily="34" charset="0"/>
            </a:endParaRPr>
          </a:p>
        </p:txBody>
      </p:sp>
      <p:sp>
        <p:nvSpPr>
          <p:cNvPr id="9" name="Sous-titre 2"/>
          <p:cNvSpPr>
            <a:spLocks noGrp="1"/>
          </p:cNvSpPr>
          <p:nvPr>
            <p:ph type="subTitle" idx="1"/>
          </p:nvPr>
        </p:nvSpPr>
        <p:spPr>
          <a:xfrm>
            <a:off x="251520" y="3919477"/>
            <a:ext cx="3240360" cy="1059582"/>
          </a:xfrm>
        </p:spPr>
        <p:txBody>
          <a:bodyPr/>
          <a:lstStyle/>
          <a:p>
            <a:pPr lvl="0" algn="l"/>
            <a:r>
              <a:rPr lang="en-US" sz="1400" b="1" dirty="0">
                <a:solidFill>
                  <a:schemeClr val="tx1"/>
                </a:solidFill>
                <a:latin typeface="Rockwell" panose="02060603020205020403" pitchFamily="18" charset="0"/>
                <a:ea typeface="Calibri" panose="020F0502020204030204"/>
                <a:cs typeface="Rockwell" panose="02060603020205020403" pitchFamily="18" charset="0"/>
                <a:sym typeface="Calibri" panose="020F0502020204030204"/>
              </a:rPr>
              <a:t>Presented by:</a:t>
            </a:r>
            <a:endParaRPr lang="es-ES" sz="1400" dirty="0">
              <a:solidFill>
                <a:schemeClr val="tx1"/>
              </a:solidFill>
              <a:latin typeface="Rockwell" panose="02060603020205020403" pitchFamily="18" charset="0"/>
              <a:ea typeface="Calibri" panose="020F0502020204030204"/>
              <a:cs typeface="Rockwell" panose="02060603020205020403" pitchFamily="18" charset="0"/>
              <a:sym typeface="Calibri" panose="020F0502020204030204"/>
            </a:endParaRPr>
          </a:p>
          <a:p>
            <a:pPr marL="285750" lvl="0" indent="-285750" algn="l">
              <a:buFont typeface="Arial" panose="020B0604020202020204" pitchFamily="34" charset="0"/>
              <a:buChar char="•"/>
            </a:pPr>
            <a:endParaRPr lang="en-US" sz="1400" b="1" dirty="0">
              <a:latin typeface="Rockwell" panose="02060603020205020403" pitchFamily="18" charset="0"/>
              <a:ea typeface="Calibri" panose="020F0502020204030204"/>
              <a:cs typeface="Rockwell" panose="02060603020205020403" pitchFamily="18" charset="0"/>
              <a:sym typeface="Calibri" panose="020F0502020204030204"/>
            </a:endParaRPr>
          </a:p>
        </p:txBody>
      </p:sp>
      <p:sp>
        <p:nvSpPr>
          <p:cNvPr id="10" name="Subtítulo 4"/>
          <p:cNvSpPr txBox="1"/>
          <p:nvPr/>
        </p:nvSpPr>
        <p:spPr>
          <a:xfrm>
            <a:off x="4969859" y="3947776"/>
            <a:ext cx="2732734" cy="576064"/>
          </a:xfrm>
          <a:prstGeom prst="rect">
            <a:avLst/>
          </a:prstGeom>
          <a:noFill/>
        </p:spPr>
        <p:txBody>
          <a:bodyPr vert="horz" lIns="91440" tIns="45720" rIns="91440" bIns="45720" rtlCol="0" anchor="ctr">
            <a:normAutofit/>
          </a:bodyPr>
          <a:lstStyle>
            <a:lvl1pPr marL="0" indent="0" algn="ctr" defTabSz="685800" rtl="0" eaLnBrk="1" latinLnBrk="0" hangingPunct="1">
              <a:lnSpc>
                <a:spcPct val="90000"/>
              </a:lnSpc>
              <a:spcBef>
                <a:spcPts val="750"/>
              </a:spcBef>
              <a:buFont typeface="Arial" panose="020B0604020202020204" pitchFamily="34" charset="0"/>
              <a:buNone/>
              <a:defRPr sz="1600" kern="1200">
                <a:solidFill>
                  <a:schemeClr val="bg1"/>
                </a:solidFill>
                <a:latin typeface="Inter" panose="02000503000000020004" pitchFamily="2" charset="0"/>
                <a:ea typeface="Inter" panose="02000503000000020004" pitchFamily="2" charset="0"/>
                <a:cs typeface="Roboto" pitchFamily="2"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bg1"/>
                </a:solidFill>
                <a:latin typeface="Inter" panose="02000503000000020004" pitchFamily="2" charset="0"/>
                <a:ea typeface="Inter" panose="02000503000000020004" pitchFamily="2" charset="0"/>
                <a:cs typeface="Biome" panose="020B0502040204020203" pitchFamily="34" charset="0"/>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bg1"/>
                </a:solidFill>
                <a:latin typeface="Inter" panose="02000503000000020004" pitchFamily="2" charset="0"/>
                <a:ea typeface="Inter" panose="02000503000000020004" pitchFamily="2" charset="0"/>
                <a:cs typeface="Biome" panose="020B0502040204020203" pitchFamily="34" charset="0"/>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bg1"/>
                </a:solidFill>
                <a:latin typeface="Inter" panose="02000503000000020004" pitchFamily="2" charset="0"/>
                <a:ea typeface="Inter" panose="02000503000000020004" pitchFamily="2" charset="0"/>
                <a:cs typeface="Biome" panose="020B0502040204020203" pitchFamily="34" charset="0"/>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bg1"/>
                </a:solidFill>
                <a:latin typeface="Inter" panose="02000503000000020004" pitchFamily="2" charset="0"/>
                <a:ea typeface="Inter" panose="02000503000000020004" pitchFamily="2" charset="0"/>
                <a:cs typeface="Biome" panose="020B0502040204020203"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lnSpc>
                <a:spcPct val="120000"/>
              </a:lnSpc>
              <a:spcBef>
                <a:spcPts val="0"/>
              </a:spcBef>
            </a:pPr>
            <a:r>
              <a:rPr lang="en-US" sz="1400" b="1" dirty="0">
                <a:solidFill>
                  <a:schemeClr val="tx1"/>
                </a:solidFill>
                <a:latin typeface="Rockwell" panose="02060603020205020403" pitchFamily="18" charset="0"/>
                <a:ea typeface="Calibri" panose="020F0502020204030204"/>
                <a:cs typeface="Rockwell" panose="02060603020205020403" pitchFamily="18" charset="0"/>
                <a:sym typeface="Calibri" panose="020F0502020204030204"/>
              </a:rPr>
              <a:t>Supervised by:</a:t>
            </a:r>
            <a:endParaRPr lang="en-US" sz="1400" b="1" dirty="0">
              <a:solidFill>
                <a:schemeClr val="tx1"/>
              </a:solidFill>
              <a:latin typeface="Rockwell" panose="02060603020205020403" pitchFamily="18" charset="0"/>
              <a:ea typeface="Calibri" panose="020F0502020204030204"/>
              <a:cs typeface="Rockwell" panose="02060603020205020403" pitchFamily="18" charset="0"/>
              <a:sym typeface="Calibri" panose="020F0502020204030204"/>
            </a:endParaRPr>
          </a:p>
          <a:p>
            <a:pPr lvl="0">
              <a:spcBef>
                <a:spcPts val="0"/>
              </a:spcBef>
            </a:pPr>
            <a:endParaRPr lang="fr-FR" sz="1400" b="1" dirty="0">
              <a:solidFill>
                <a:schemeClr val="tx1"/>
              </a:solidFill>
              <a:latin typeface="Rockwell" panose="02060603020205020403" pitchFamily="18" charset="0"/>
              <a:ea typeface="Montserrat"/>
              <a:cs typeface="Montserrat"/>
              <a:sym typeface="Montserrat"/>
            </a:endParaRPr>
          </a:p>
        </p:txBody>
      </p:sp>
      <p:pic>
        <p:nvPicPr>
          <p:cNvPr id="3" name="Picture 2" descr="1709023561693"/>
          <p:cNvPicPr>
            <a:picLocks noChangeAspect="1"/>
          </p:cNvPicPr>
          <p:nvPr/>
        </p:nvPicPr>
        <p:blipFill>
          <a:blip r:embed="rId3"/>
          <a:stretch>
            <a:fillRect/>
          </a:stretch>
        </p:blipFill>
        <p:spPr>
          <a:xfrm>
            <a:off x="5796915" y="1631950"/>
            <a:ext cx="3293745" cy="2470785"/>
          </a:xfrm>
          <a:prstGeom prst="rect">
            <a:avLst/>
          </a:prstGeom>
        </p:spPr>
      </p:pic>
      <p:sp>
        <p:nvSpPr>
          <p:cNvPr id="4" name="Text Box 3"/>
          <p:cNvSpPr txBox="1"/>
          <p:nvPr/>
        </p:nvSpPr>
        <p:spPr>
          <a:xfrm>
            <a:off x="965835" y="4291330"/>
            <a:ext cx="3048000" cy="521970"/>
          </a:xfrm>
          <a:prstGeom prst="rect">
            <a:avLst/>
          </a:prstGeom>
          <a:noFill/>
        </p:spPr>
        <p:txBody>
          <a:bodyPr wrap="square" rtlCol="0">
            <a:spAutoFit/>
          </a:bodyPr>
          <a:p>
            <a:r>
              <a:rPr lang="fr-FR" altLang="en-US"/>
              <a:t>Habiba Ghechami</a:t>
            </a:r>
            <a:endParaRPr lang="fr-FR" altLang="en-US"/>
          </a:p>
          <a:p>
            <a:r>
              <a:rPr lang="fr-FR" altLang="en-US"/>
              <a:t>kadour Amira</a:t>
            </a:r>
            <a:endParaRPr lang="fr-FR" altLang="en-US"/>
          </a:p>
        </p:txBody>
      </p:sp>
      <p:sp>
        <p:nvSpPr>
          <p:cNvPr id="11" name="Text Box 10"/>
          <p:cNvSpPr txBox="1"/>
          <p:nvPr/>
        </p:nvSpPr>
        <p:spPr>
          <a:xfrm>
            <a:off x="1753235" y="4149090"/>
            <a:ext cx="3048000" cy="306705"/>
          </a:xfrm>
          <a:prstGeom prst="rect">
            <a:avLst/>
          </a:prstGeom>
          <a:noFill/>
        </p:spPr>
        <p:txBody>
          <a:bodyPr wrap="square" rtlCol="0">
            <a:spAutoFit/>
          </a:bodyPr>
          <a:p>
            <a:endParaRPr lang="en-US"/>
          </a:p>
        </p:txBody>
      </p:sp>
      <p:sp>
        <p:nvSpPr>
          <p:cNvPr id="12" name="Text Box 11"/>
          <p:cNvSpPr txBox="1"/>
          <p:nvPr/>
        </p:nvSpPr>
        <p:spPr>
          <a:xfrm>
            <a:off x="5979795" y="4323715"/>
            <a:ext cx="3048000" cy="306705"/>
          </a:xfrm>
          <a:prstGeom prst="rect">
            <a:avLst/>
          </a:prstGeom>
          <a:noFill/>
        </p:spPr>
        <p:txBody>
          <a:bodyPr wrap="square" rtlCol="0">
            <a:spAutoFit/>
          </a:bodyPr>
          <a:p>
            <a:r>
              <a:rPr lang="fr-FR" altLang="en-US"/>
              <a:t>Benamor Fatna</a:t>
            </a:r>
            <a:endParaRPr lang="fr-F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75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750"/>
                                        <p:tgtEl>
                                          <p:spTgt spid="7"/>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fade">
                                      <p:cBhvr>
                                        <p:cTn id="24" dur="500"/>
                                        <p:tgtEl>
                                          <p:spTgt spid="9">
                                            <p:txEl>
                                              <p:pRg st="0" end="0"/>
                                            </p:txEl>
                                          </p:spTgt>
                                        </p:tgtEl>
                                      </p:cBhvr>
                                    </p:animEffect>
                                    <p:anim calcmode="lin" valueType="num">
                                      <p:cBhvr>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bldLvl="0" animBg="1"/>
      <p:bldP spid="9" grpId="0" build="p"/>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81" name="Elipse 151"/>
          <p:cNvSpPr/>
          <p:nvPr/>
        </p:nvSpPr>
        <p:spPr>
          <a:xfrm>
            <a:off x="4397318" y="4492290"/>
            <a:ext cx="534946" cy="534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Slide Number Placeholder 6"/>
          <p:cNvSpPr txBox="1"/>
          <p:nvPr/>
        </p:nvSpPr>
        <p:spPr>
          <a:xfrm>
            <a:off x="246127" y="4677984"/>
            <a:ext cx="329431" cy="292828"/>
          </a:xfrm>
          <a:prstGeom prst="rect">
            <a:avLst/>
          </a:prstGeom>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8327C5-B821-4FE9-A59A-A60D9EB59A9A}" type="slidenum">
              <a:rPr lang="en-US" smtClean="0">
                <a:solidFill>
                  <a:schemeClr val="bg2">
                    <a:lumMod val="50000"/>
                  </a:schemeClr>
                </a:solidFill>
              </a:rPr>
            </a:fld>
            <a:endParaRPr lang="en-US" dirty="0">
              <a:solidFill>
                <a:schemeClr val="bg2">
                  <a:lumMod val="50000"/>
                </a:schemeClr>
              </a:solidFill>
            </a:endParaRPr>
          </a:p>
        </p:txBody>
      </p:sp>
      <p:sp>
        <p:nvSpPr>
          <p:cNvPr id="33" name="Google Shape;2171;p41"/>
          <p:cNvSpPr txBox="1">
            <a:spLocks noGrp="1"/>
          </p:cNvSpPr>
          <p:nvPr>
            <p:ph type="title"/>
          </p:nvPr>
        </p:nvSpPr>
        <p:spPr>
          <a:xfrm>
            <a:off x="1344293" y="84791"/>
            <a:ext cx="6493397" cy="494676"/>
          </a:xfrm>
          <a:prstGeom prst="rect">
            <a:avLst/>
          </a:prstGeom>
          <a:noFill/>
        </p:spPr>
        <p:txBody>
          <a:bodyPr spcFirstLastPara="1" wrap="square" lIns="91425" tIns="91425" rIns="91425" bIns="91425" anchor="ctr" anchorCtr="0">
            <a:noAutofit/>
          </a:bodyPr>
          <a:lstStyle/>
          <a:p>
            <a:pPr lvl="0"/>
            <a:r>
              <a:rPr lang="fr-FR" sz="3200" b="1" dirty="0" smtClean="0">
                <a:solidFill>
                  <a:schemeClr val="tx1"/>
                </a:solidFill>
                <a:effectLst>
                  <a:outerShdw blurRad="38100" dist="19050" dir="2700000" algn="tl" rotWithShape="0">
                    <a:schemeClr val="dk1">
                      <a:alpha val="40000"/>
                    </a:schemeClr>
                  </a:outerShdw>
                </a:effectLst>
                <a:latin typeface="Fira Sans" panose="020B0503050000020004"/>
                <a:ea typeface="Fira Sans" panose="020B0503050000020004"/>
                <a:cs typeface="Fira Sans" panose="020B0503050000020004"/>
                <a:sym typeface="Fira Sans" panose="020B0503050000020004"/>
              </a:rPr>
              <a:t>Playing</a:t>
            </a:r>
            <a:r>
              <a:rPr lang="fr-FR" sz="3200" b="1" dirty="0" smtClean="0">
                <a:effectLst>
                  <a:outerShdw blurRad="38100" dist="19050" dir="2700000" algn="tl" rotWithShape="0">
                    <a:schemeClr val="dk1">
                      <a:alpha val="40000"/>
                    </a:schemeClr>
                  </a:outerShdw>
                </a:effectLst>
                <a:latin typeface="Fira Sans" panose="020B0503050000020004"/>
                <a:ea typeface="Fira Sans" panose="020B0503050000020004"/>
                <a:cs typeface="Fira Sans" panose="020B0503050000020004"/>
                <a:sym typeface="Fira Sans" panose="020B0503050000020004"/>
              </a:rPr>
              <a:t> </a:t>
            </a:r>
            <a:r>
              <a:rPr lang="fr-FR" sz="3200" b="1" dirty="0" smtClean="0">
                <a:solidFill>
                  <a:schemeClr val="accent2"/>
                </a:solidFill>
                <a:effectLst>
                  <a:outerShdw blurRad="38100" dist="19050" dir="2700000" algn="tl" rotWithShape="0">
                    <a:schemeClr val="dk1">
                      <a:alpha val="40000"/>
                    </a:schemeClr>
                  </a:outerShdw>
                </a:effectLst>
                <a:latin typeface="Fira Sans" panose="020B0503050000020004"/>
                <a:ea typeface="Fira Sans" panose="020B0503050000020004"/>
                <a:cs typeface="Fira Sans" panose="020B0503050000020004"/>
                <a:sym typeface="Fira Sans" panose="020B0503050000020004"/>
              </a:rPr>
              <a:t>functions</a:t>
            </a:r>
            <a:endParaRPr lang="fr-FR" sz="3200" b="1" dirty="0" smtClean="0">
              <a:solidFill>
                <a:schemeClr val="accent2"/>
              </a:solidFill>
              <a:effectLst>
                <a:outerShdw blurRad="38100" dist="19050" dir="2700000" algn="tl" rotWithShape="0">
                  <a:schemeClr val="dk1">
                    <a:alpha val="40000"/>
                  </a:schemeClr>
                </a:outerShdw>
              </a:effectLst>
              <a:latin typeface="Fira Sans" panose="020B0503050000020004"/>
              <a:ea typeface="Fira Sans" panose="020B0503050000020004"/>
              <a:cs typeface="Fira Sans" panose="020B0503050000020004"/>
              <a:sym typeface="Fira Sans" panose="020B0503050000020004"/>
            </a:endParaRPr>
          </a:p>
        </p:txBody>
      </p:sp>
      <p:sp>
        <p:nvSpPr>
          <p:cNvPr id="50" name="Forma libre: forma 43"/>
          <p:cNvSpPr/>
          <p:nvPr/>
        </p:nvSpPr>
        <p:spPr>
          <a:xfrm>
            <a:off x="-4358431" y="4737670"/>
            <a:ext cx="23498591" cy="450260"/>
          </a:xfrm>
          <a:custGeom>
            <a:avLst/>
            <a:gdLst>
              <a:gd name="connsiteX0" fmla="*/ 0 w 23498591"/>
              <a:gd name="connsiteY0" fmla="*/ 0 h 450260"/>
              <a:gd name="connsiteX1" fmla="*/ 8327624 w 23498591"/>
              <a:gd name="connsiteY1" fmla="*/ 0 h 450260"/>
              <a:gd name="connsiteX2" fmla="*/ 9009283 w 23498591"/>
              <a:gd name="connsiteY2" fmla="*/ 356116 h 450260"/>
              <a:gd name="connsiteX3" fmla="*/ 9617086 w 23498591"/>
              <a:gd name="connsiteY3" fmla="*/ 3134 h 450260"/>
              <a:gd name="connsiteX4" fmla="*/ 9656467 w 23498591"/>
              <a:gd name="connsiteY4" fmla="*/ 0 h 450260"/>
              <a:gd name="connsiteX5" fmla="*/ 23498591 w 23498591"/>
              <a:gd name="connsiteY5" fmla="*/ 0 h 450260"/>
              <a:gd name="connsiteX6" fmla="*/ 23498591 w 23498591"/>
              <a:gd name="connsiteY6" fmla="*/ 450260 h 450260"/>
              <a:gd name="connsiteX7" fmla="*/ 0 w 23498591"/>
              <a:gd name="connsiteY7" fmla="*/ 450260 h 45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8591" h="450260">
                <a:moveTo>
                  <a:pt x="0" y="0"/>
                </a:moveTo>
                <a:lnTo>
                  <a:pt x="8327624" y="0"/>
                </a:lnTo>
                <a:cubicBezTo>
                  <a:pt x="8656083" y="2229"/>
                  <a:pt x="8622270" y="358157"/>
                  <a:pt x="9009283" y="356116"/>
                </a:cubicBezTo>
                <a:cubicBezTo>
                  <a:pt x="9372108" y="354203"/>
                  <a:pt x="9384442" y="41974"/>
                  <a:pt x="9617086" y="3134"/>
                </a:cubicBezTo>
                <a:lnTo>
                  <a:pt x="9656467" y="0"/>
                </a:lnTo>
                <a:lnTo>
                  <a:pt x="23498591" y="0"/>
                </a:lnTo>
                <a:lnTo>
                  <a:pt x="23498591" y="450260"/>
                </a:lnTo>
                <a:lnTo>
                  <a:pt x="0" y="4502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dirty="0"/>
          </a:p>
        </p:txBody>
      </p:sp>
      <p:grpSp>
        <p:nvGrpSpPr>
          <p:cNvPr id="69" name="Google Shape;11748;p82"/>
          <p:cNvGrpSpPr/>
          <p:nvPr/>
        </p:nvGrpSpPr>
        <p:grpSpPr>
          <a:xfrm>
            <a:off x="7474618" y="4752395"/>
            <a:ext cx="363112" cy="387998"/>
            <a:chOff x="-6713450" y="2397900"/>
            <a:chExt cx="295375" cy="291450"/>
          </a:xfrm>
        </p:grpSpPr>
        <p:sp>
          <p:nvSpPr>
            <p:cNvPr id="70" name="Google Shape;11749;p82"/>
            <p:cNvSpPr/>
            <p:nvPr/>
          </p:nvSpPr>
          <p:spPr>
            <a:xfrm>
              <a:off x="-6628400" y="2465650"/>
              <a:ext cx="69350" cy="17350"/>
            </a:xfrm>
            <a:custGeom>
              <a:avLst/>
              <a:gdLst/>
              <a:ahLst/>
              <a:cxnLst/>
              <a:rect l="l" t="t" r="r" b="b"/>
              <a:pathLst>
                <a:path w="2774" h="694" extrusionOk="0">
                  <a:moveTo>
                    <a:pt x="379" y="0"/>
                  </a:moveTo>
                  <a:cubicBezTo>
                    <a:pt x="158" y="0"/>
                    <a:pt x="1" y="158"/>
                    <a:pt x="1" y="347"/>
                  </a:cubicBezTo>
                  <a:cubicBezTo>
                    <a:pt x="1" y="536"/>
                    <a:pt x="158" y="693"/>
                    <a:pt x="379" y="693"/>
                  </a:cubicBezTo>
                  <a:lnTo>
                    <a:pt x="2427" y="693"/>
                  </a:lnTo>
                  <a:cubicBezTo>
                    <a:pt x="2616" y="693"/>
                    <a:pt x="2773" y="536"/>
                    <a:pt x="2773" y="347"/>
                  </a:cubicBezTo>
                  <a:cubicBezTo>
                    <a:pt x="2773" y="158"/>
                    <a:pt x="2616" y="0"/>
                    <a:pt x="242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1750;p82"/>
            <p:cNvSpPr/>
            <p:nvPr/>
          </p:nvSpPr>
          <p:spPr>
            <a:xfrm>
              <a:off x="-6713450" y="2397900"/>
              <a:ext cx="295375" cy="291450"/>
            </a:xfrm>
            <a:custGeom>
              <a:avLst/>
              <a:gdLst/>
              <a:ahLst/>
              <a:cxnLst/>
              <a:rect l="l" t="t" r="r" b="b"/>
              <a:pathLst>
                <a:path w="11815" h="11658" extrusionOk="0">
                  <a:moveTo>
                    <a:pt x="2048" y="1167"/>
                  </a:moveTo>
                  <a:lnTo>
                    <a:pt x="2048" y="2017"/>
                  </a:lnTo>
                  <a:lnTo>
                    <a:pt x="1166" y="2017"/>
                  </a:lnTo>
                  <a:lnTo>
                    <a:pt x="2048" y="1167"/>
                  </a:lnTo>
                  <a:close/>
                  <a:moveTo>
                    <a:pt x="10330" y="2773"/>
                  </a:moveTo>
                  <a:cubicBezTo>
                    <a:pt x="10507" y="2773"/>
                    <a:pt x="10680" y="2836"/>
                    <a:pt x="10806" y="2962"/>
                  </a:cubicBezTo>
                  <a:cubicBezTo>
                    <a:pt x="11058" y="3246"/>
                    <a:pt x="11058" y="3687"/>
                    <a:pt x="10775" y="3908"/>
                  </a:cubicBezTo>
                  <a:lnTo>
                    <a:pt x="10176" y="4506"/>
                  </a:lnTo>
                  <a:lnTo>
                    <a:pt x="9231" y="3561"/>
                  </a:lnTo>
                  <a:lnTo>
                    <a:pt x="9830" y="2962"/>
                  </a:lnTo>
                  <a:cubicBezTo>
                    <a:pt x="9972" y="2836"/>
                    <a:pt x="10153" y="2773"/>
                    <a:pt x="10330" y="2773"/>
                  </a:cubicBezTo>
                  <a:close/>
                  <a:moveTo>
                    <a:pt x="8727" y="4034"/>
                  </a:moveTo>
                  <a:lnTo>
                    <a:pt x="9672" y="4979"/>
                  </a:lnTo>
                  <a:cubicBezTo>
                    <a:pt x="8538" y="6207"/>
                    <a:pt x="7026" y="7688"/>
                    <a:pt x="5892" y="8854"/>
                  </a:cubicBezTo>
                  <a:lnTo>
                    <a:pt x="4915" y="7846"/>
                  </a:lnTo>
                  <a:lnTo>
                    <a:pt x="8727" y="4034"/>
                  </a:lnTo>
                  <a:close/>
                  <a:moveTo>
                    <a:pt x="4600" y="8539"/>
                  </a:moveTo>
                  <a:lnTo>
                    <a:pt x="5230" y="9169"/>
                  </a:lnTo>
                  <a:lnTo>
                    <a:pt x="4285" y="9421"/>
                  </a:lnTo>
                  <a:cubicBezTo>
                    <a:pt x="4348" y="9232"/>
                    <a:pt x="4505" y="8728"/>
                    <a:pt x="4600" y="8539"/>
                  </a:cubicBezTo>
                  <a:close/>
                  <a:moveTo>
                    <a:pt x="7908" y="694"/>
                  </a:moveTo>
                  <a:cubicBezTo>
                    <a:pt x="8097" y="694"/>
                    <a:pt x="8255" y="852"/>
                    <a:pt x="8255" y="1041"/>
                  </a:cubicBezTo>
                  <a:lnTo>
                    <a:pt x="8255" y="3592"/>
                  </a:lnTo>
                  <a:lnTo>
                    <a:pt x="7467" y="4380"/>
                  </a:lnTo>
                  <a:cubicBezTo>
                    <a:pt x="7435" y="4286"/>
                    <a:pt x="7309" y="4160"/>
                    <a:pt x="7152" y="4160"/>
                  </a:cubicBezTo>
                  <a:lnTo>
                    <a:pt x="1733" y="4160"/>
                  </a:lnTo>
                  <a:cubicBezTo>
                    <a:pt x="1512" y="4160"/>
                    <a:pt x="1386" y="4317"/>
                    <a:pt x="1386" y="4506"/>
                  </a:cubicBezTo>
                  <a:cubicBezTo>
                    <a:pt x="1386" y="4695"/>
                    <a:pt x="1512" y="4853"/>
                    <a:pt x="1733" y="4853"/>
                  </a:cubicBezTo>
                  <a:lnTo>
                    <a:pt x="6994" y="4853"/>
                  </a:lnTo>
                  <a:lnTo>
                    <a:pt x="6333" y="5546"/>
                  </a:lnTo>
                  <a:lnTo>
                    <a:pt x="1733" y="5546"/>
                  </a:lnTo>
                  <a:cubicBezTo>
                    <a:pt x="1512" y="5546"/>
                    <a:pt x="1355" y="5703"/>
                    <a:pt x="1355" y="5892"/>
                  </a:cubicBezTo>
                  <a:cubicBezTo>
                    <a:pt x="1355" y="6081"/>
                    <a:pt x="1512" y="6239"/>
                    <a:pt x="1733" y="6239"/>
                  </a:cubicBezTo>
                  <a:lnTo>
                    <a:pt x="5608" y="6239"/>
                  </a:lnTo>
                  <a:lnTo>
                    <a:pt x="4947" y="6901"/>
                  </a:lnTo>
                  <a:lnTo>
                    <a:pt x="1733" y="6901"/>
                  </a:lnTo>
                  <a:cubicBezTo>
                    <a:pt x="1512" y="6901"/>
                    <a:pt x="1355" y="7058"/>
                    <a:pt x="1355" y="7279"/>
                  </a:cubicBezTo>
                  <a:cubicBezTo>
                    <a:pt x="1355" y="7468"/>
                    <a:pt x="1512" y="7625"/>
                    <a:pt x="1733" y="7625"/>
                  </a:cubicBezTo>
                  <a:lnTo>
                    <a:pt x="4285" y="7625"/>
                  </a:lnTo>
                  <a:cubicBezTo>
                    <a:pt x="4190" y="7688"/>
                    <a:pt x="4159" y="7751"/>
                    <a:pt x="4127" y="7814"/>
                  </a:cubicBezTo>
                  <a:lnTo>
                    <a:pt x="3970" y="8287"/>
                  </a:lnTo>
                  <a:lnTo>
                    <a:pt x="1733" y="8287"/>
                  </a:lnTo>
                  <a:cubicBezTo>
                    <a:pt x="1512" y="8287"/>
                    <a:pt x="1355" y="8444"/>
                    <a:pt x="1355" y="8633"/>
                  </a:cubicBezTo>
                  <a:cubicBezTo>
                    <a:pt x="1355" y="8854"/>
                    <a:pt x="1512" y="9011"/>
                    <a:pt x="1733" y="9011"/>
                  </a:cubicBezTo>
                  <a:lnTo>
                    <a:pt x="3718" y="9011"/>
                  </a:lnTo>
                  <a:lnTo>
                    <a:pt x="3466" y="9893"/>
                  </a:lnTo>
                  <a:cubicBezTo>
                    <a:pt x="3385" y="10136"/>
                    <a:pt x="3557" y="10355"/>
                    <a:pt x="3766" y="10355"/>
                  </a:cubicBezTo>
                  <a:cubicBezTo>
                    <a:pt x="3802" y="10355"/>
                    <a:pt x="3839" y="10348"/>
                    <a:pt x="3875" y="10335"/>
                  </a:cubicBezTo>
                  <a:lnTo>
                    <a:pt x="6018" y="9704"/>
                  </a:lnTo>
                  <a:cubicBezTo>
                    <a:pt x="6049" y="9704"/>
                    <a:pt x="6144" y="9673"/>
                    <a:pt x="6175" y="9641"/>
                  </a:cubicBezTo>
                  <a:lnTo>
                    <a:pt x="8286" y="7499"/>
                  </a:lnTo>
                  <a:lnTo>
                    <a:pt x="8286" y="10681"/>
                  </a:lnTo>
                  <a:cubicBezTo>
                    <a:pt x="8255" y="10839"/>
                    <a:pt x="8097" y="10996"/>
                    <a:pt x="7908" y="10996"/>
                  </a:cubicBezTo>
                  <a:lnTo>
                    <a:pt x="1040" y="10996"/>
                  </a:lnTo>
                  <a:cubicBezTo>
                    <a:pt x="851" y="10996"/>
                    <a:pt x="693" y="10839"/>
                    <a:pt x="693" y="10650"/>
                  </a:cubicBezTo>
                  <a:lnTo>
                    <a:pt x="693" y="2742"/>
                  </a:lnTo>
                  <a:lnTo>
                    <a:pt x="2395" y="2742"/>
                  </a:lnTo>
                  <a:cubicBezTo>
                    <a:pt x="2584" y="2742"/>
                    <a:pt x="2741" y="2584"/>
                    <a:pt x="2741" y="2395"/>
                  </a:cubicBezTo>
                  <a:lnTo>
                    <a:pt x="2741" y="694"/>
                  </a:lnTo>
                  <a:close/>
                  <a:moveTo>
                    <a:pt x="2363" y="1"/>
                  </a:moveTo>
                  <a:cubicBezTo>
                    <a:pt x="2237" y="1"/>
                    <a:pt x="2143" y="64"/>
                    <a:pt x="2111" y="127"/>
                  </a:cubicBezTo>
                  <a:lnTo>
                    <a:pt x="158" y="2112"/>
                  </a:lnTo>
                  <a:cubicBezTo>
                    <a:pt x="63" y="2175"/>
                    <a:pt x="0" y="2269"/>
                    <a:pt x="0" y="2364"/>
                  </a:cubicBezTo>
                  <a:lnTo>
                    <a:pt x="0" y="10650"/>
                  </a:lnTo>
                  <a:cubicBezTo>
                    <a:pt x="0" y="11217"/>
                    <a:pt x="473" y="11658"/>
                    <a:pt x="1008" y="11658"/>
                  </a:cubicBezTo>
                  <a:lnTo>
                    <a:pt x="7908" y="11658"/>
                  </a:lnTo>
                  <a:cubicBezTo>
                    <a:pt x="8444" y="11658"/>
                    <a:pt x="8916" y="11217"/>
                    <a:pt x="8916" y="10650"/>
                  </a:cubicBezTo>
                  <a:lnTo>
                    <a:pt x="8916" y="6774"/>
                  </a:lnTo>
                  <a:lnTo>
                    <a:pt x="11279" y="4412"/>
                  </a:lnTo>
                  <a:cubicBezTo>
                    <a:pt x="11815" y="3876"/>
                    <a:pt x="11815" y="3025"/>
                    <a:pt x="11279" y="2490"/>
                  </a:cubicBezTo>
                  <a:cubicBezTo>
                    <a:pt x="11011" y="2222"/>
                    <a:pt x="10657" y="2088"/>
                    <a:pt x="10306" y="2088"/>
                  </a:cubicBezTo>
                  <a:cubicBezTo>
                    <a:pt x="9956" y="2088"/>
                    <a:pt x="9609" y="2222"/>
                    <a:pt x="9357" y="2490"/>
                  </a:cubicBezTo>
                  <a:lnTo>
                    <a:pt x="8916" y="2931"/>
                  </a:lnTo>
                  <a:lnTo>
                    <a:pt x="8916" y="1041"/>
                  </a:lnTo>
                  <a:cubicBezTo>
                    <a:pt x="8916" y="474"/>
                    <a:pt x="8444" y="1"/>
                    <a:pt x="7908"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2" name="Google Shape;11769;p82"/>
          <p:cNvGrpSpPr/>
          <p:nvPr/>
        </p:nvGrpSpPr>
        <p:grpSpPr>
          <a:xfrm>
            <a:off x="6013550" y="4819120"/>
            <a:ext cx="380491" cy="296845"/>
            <a:chOff x="-3137650" y="2787000"/>
            <a:chExt cx="291450" cy="257575"/>
          </a:xfrm>
          <a:solidFill>
            <a:schemeClr val="bg1"/>
          </a:solidFill>
        </p:grpSpPr>
        <p:sp>
          <p:nvSpPr>
            <p:cNvPr id="73" name="Google Shape;11770;p82"/>
            <p:cNvSpPr/>
            <p:nvPr/>
          </p:nvSpPr>
          <p:spPr>
            <a:xfrm>
              <a:off x="-3137650" y="2787000"/>
              <a:ext cx="291450" cy="257575"/>
            </a:xfrm>
            <a:custGeom>
              <a:avLst/>
              <a:gdLst/>
              <a:ahLst/>
              <a:cxnLst/>
              <a:rect l="l" t="t" r="r" b="b"/>
              <a:pathLst>
                <a:path w="11658" h="10303" extrusionOk="0">
                  <a:moveTo>
                    <a:pt x="10618" y="693"/>
                  </a:moveTo>
                  <a:cubicBezTo>
                    <a:pt x="10807" y="693"/>
                    <a:pt x="10964" y="851"/>
                    <a:pt x="10964" y="1040"/>
                  </a:cubicBezTo>
                  <a:lnTo>
                    <a:pt x="10964" y="2741"/>
                  </a:lnTo>
                  <a:lnTo>
                    <a:pt x="662" y="2741"/>
                  </a:lnTo>
                  <a:lnTo>
                    <a:pt x="662" y="1040"/>
                  </a:lnTo>
                  <a:cubicBezTo>
                    <a:pt x="662" y="851"/>
                    <a:pt x="820" y="693"/>
                    <a:pt x="1009" y="693"/>
                  </a:cubicBezTo>
                  <a:close/>
                  <a:moveTo>
                    <a:pt x="10996" y="3403"/>
                  </a:moveTo>
                  <a:lnTo>
                    <a:pt x="10996" y="9231"/>
                  </a:lnTo>
                  <a:cubicBezTo>
                    <a:pt x="10964" y="9420"/>
                    <a:pt x="10838" y="9578"/>
                    <a:pt x="10618" y="9578"/>
                  </a:cubicBezTo>
                  <a:lnTo>
                    <a:pt x="1009" y="9578"/>
                  </a:lnTo>
                  <a:cubicBezTo>
                    <a:pt x="820" y="9578"/>
                    <a:pt x="662" y="9420"/>
                    <a:pt x="662" y="9231"/>
                  </a:cubicBezTo>
                  <a:lnTo>
                    <a:pt x="662" y="3403"/>
                  </a:lnTo>
                  <a:close/>
                  <a:moveTo>
                    <a:pt x="1009" y="0"/>
                  </a:moveTo>
                  <a:cubicBezTo>
                    <a:pt x="473" y="0"/>
                    <a:pt x="1" y="473"/>
                    <a:pt x="1" y="1040"/>
                  </a:cubicBezTo>
                  <a:lnTo>
                    <a:pt x="1" y="9263"/>
                  </a:lnTo>
                  <a:cubicBezTo>
                    <a:pt x="1" y="9830"/>
                    <a:pt x="473" y="10302"/>
                    <a:pt x="1009" y="10302"/>
                  </a:cubicBezTo>
                  <a:lnTo>
                    <a:pt x="10618" y="10302"/>
                  </a:lnTo>
                  <a:cubicBezTo>
                    <a:pt x="11185" y="10302"/>
                    <a:pt x="11658" y="9830"/>
                    <a:pt x="11658" y="9263"/>
                  </a:cubicBezTo>
                  <a:lnTo>
                    <a:pt x="11658" y="1040"/>
                  </a:lnTo>
                  <a:cubicBezTo>
                    <a:pt x="11658" y="441"/>
                    <a:pt x="11217" y="0"/>
                    <a:pt x="106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1771;p82"/>
            <p:cNvSpPr/>
            <p:nvPr/>
          </p:nvSpPr>
          <p:spPr>
            <a:xfrm>
              <a:off x="-3104575" y="2820875"/>
              <a:ext cx="18150" cy="17350"/>
            </a:xfrm>
            <a:custGeom>
              <a:avLst/>
              <a:gdLst/>
              <a:ahLst/>
              <a:cxnLst/>
              <a:rect l="l" t="t" r="r" b="b"/>
              <a:pathLst>
                <a:path w="726" h="694" extrusionOk="0">
                  <a:moveTo>
                    <a:pt x="348" y="0"/>
                  </a:moveTo>
                  <a:cubicBezTo>
                    <a:pt x="158" y="0"/>
                    <a:pt x="1" y="158"/>
                    <a:pt x="1" y="347"/>
                  </a:cubicBezTo>
                  <a:cubicBezTo>
                    <a:pt x="1" y="536"/>
                    <a:pt x="158" y="693"/>
                    <a:pt x="348" y="693"/>
                  </a:cubicBezTo>
                  <a:cubicBezTo>
                    <a:pt x="568" y="693"/>
                    <a:pt x="726" y="536"/>
                    <a:pt x="726" y="347"/>
                  </a:cubicBezTo>
                  <a:cubicBezTo>
                    <a:pt x="726" y="158"/>
                    <a:pt x="568" y="0"/>
                    <a:pt x="3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1772;p82"/>
            <p:cNvSpPr/>
            <p:nvPr/>
          </p:nvSpPr>
          <p:spPr>
            <a:xfrm>
              <a:off x="-3069900" y="2820875"/>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1773;p82"/>
            <p:cNvSpPr/>
            <p:nvPr/>
          </p:nvSpPr>
          <p:spPr>
            <a:xfrm>
              <a:off x="-3035250" y="2820875"/>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1774;p82"/>
            <p:cNvSpPr/>
            <p:nvPr/>
          </p:nvSpPr>
          <p:spPr>
            <a:xfrm>
              <a:off x="-3002175" y="2820875"/>
              <a:ext cx="121325" cy="17350"/>
            </a:xfrm>
            <a:custGeom>
              <a:avLst/>
              <a:gdLst/>
              <a:ahLst/>
              <a:cxnLst/>
              <a:rect l="l" t="t" r="r" b="b"/>
              <a:pathLst>
                <a:path w="4853" h="694" extrusionOk="0">
                  <a:moveTo>
                    <a:pt x="347" y="0"/>
                  </a:moveTo>
                  <a:cubicBezTo>
                    <a:pt x="158" y="0"/>
                    <a:pt x="1" y="158"/>
                    <a:pt x="1" y="347"/>
                  </a:cubicBezTo>
                  <a:cubicBezTo>
                    <a:pt x="32" y="536"/>
                    <a:pt x="190" y="693"/>
                    <a:pt x="347" y="693"/>
                  </a:cubicBezTo>
                  <a:lnTo>
                    <a:pt x="4506" y="693"/>
                  </a:lnTo>
                  <a:cubicBezTo>
                    <a:pt x="4695" y="693"/>
                    <a:pt x="4852" y="536"/>
                    <a:pt x="4852" y="347"/>
                  </a:cubicBezTo>
                  <a:cubicBezTo>
                    <a:pt x="4852" y="158"/>
                    <a:pt x="4695" y="0"/>
                    <a:pt x="45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1775;p82"/>
            <p:cNvSpPr/>
            <p:nvPr/>
          </p:nvSpPr>
          <p:spPr>
            <a:xfrm>
              <a:off x="-2948625" y="2907300"/>
              <a:ext cx="52025" cy="85300"/>
            </a:xfrm>
            <a:custGeom>
              <a:avLst/>
              <a:gdLst/>
              <a:ahLst/>
              <a:cxnLst/>
              <a:rect l="l" t="t" r="r" b="b"/>
              <a:pathLst>
                <a:path w="2081" h="3412" extrusionOk="0">
                  <a:moveTo>
                    <a:pt x="347" y="1"/>
                  </a:moveTo>
                  <a:cubicBezTo>
                    <a:pt x="261" y="1"/>
                    <a:pt x="174" y="24"/>
                    <a:pt x="127" y="72"/>
                  </a:cubicBezTo>
                  <a:cubicBezTo>
                    <a:pt x="1" y="198"/>
                    <a:pt x="1" y="450"/>
                    <a:pt x="127" y="544"/>
                  </a:cubicBezTo>
                  <a:lnTo>
                    <a:pt x="1261" y="1710"/>
                  </a:lnTo>
                  <a:lnTo>
                    <a:pt x="127" y="2844"/>
                  </a:lnTo>
                  <a:cubicBezTo>
                    <a:pt x="1" y="2970"/>
                    <a:pt x="1" y="3191"/>
                    <a:pt x="127" y="3317"/>
                  </a:cubicBezTo>
                  <a:cubicBezTo>
                    <a:pt x="174" y="3380"/>
                    <a:pt x="261" y="3411"/>
                    <a:pt x="347" y="3411"/>
                  </a:cubicBezTo>
                  <a:cubicBezTo>
                    <a:pt x="434" y="3411"/>
                    <a:pt x="521" y="3380"/>
                    <a:pt x="568" y="3317"/>
                  </a:cubicBezTo>
                  <a:lnTo>
                    <a:pt x="1954" y="1930"/>
                  </a:lnTo>
                  <a:cubicBezTo>
                    <a:pt x="2080" y="1804"/>
                    <a:pt x="2080" y="1584"/>
                    <a:pt x="1954" y="1458"/>
                  </a:cubicBezTo>
                  <a:lnTo>
                    <a:pt x="568" y="72"/>
                  </a:lnTo>
                  <a:cubicBezTo>
                    <a:pt x="521" y="24"/>
                    <a:pt x="434"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1776;p82"/>
            <p:cNvSpPr/>
            <p:nvPr/>
          </p:nvSpPr>
          <p:spPr>
            <a:xfrm>
              <a:off x="-3088025" y="2907300"/>
              <a:ext cx="53575" cy="85300"/>
            </a:xfrm>
            <a:custGeom>
              <a:avLst/>
              <a:gdLst/>
              <a:ahLst/>
              <a:cxnLst/>
              <a:rect l="l" t="t" r="r" b="b"/>
              <a:pathLst>
                <a:path w="2143" h="3412" extrusionOk="0">
                  <a:moveTo>
                    <a:pt x="1749" y="1"/>
                  </a:moveTo>
                  <a:cubicBezTo>
                    <a:pt x="1662" y="1"/>
                    <a:pt x="1576" y="24"/>
                    <a:pt x="1513" y="72"/>
                  </a:cubicBezTo>
                  <a:lnTo>
                    <a:pt x="127" y="1458"/>
                  </a:lnTo>
                  <a:cubicBezTo>
                    <a:pt x="1" y="1584"/>
                    <a:pt x="1" y="1804"/>
                    <a:pt x="127" y="1930"/>
                  </a:cubicBezTo>
                  <a:lnTo>
                    <a:pt x="1513" y="3317"/>
                  </a:lnTo>
                  <a:cubicBezTo>
                    <a:pt x="1576" y="3380"/>
                    <a:pt x="1662" y="3411"/>
                    <a:pt x="1749" y="3411"/>
                  </a:cubicBezTo>
                  <a:cubicBezTo>
                    <a:pt x="1836" y="3411"/>
                    <a:pt x="1922" y="3380"/>
                    <a:pt x="1985" y="3317"/>
                  </a:cubicBezTo>
                  <a:cubicBezTo>
                    <a:pt x="2111" y="3191"/>
                    <a:pt x="2111" y="2970"/>
                    <a:pt x="1985" y="2844"/>
                  </a:cubicBezTo>
                  <a:lnTo>
                    <a:pt x="851" y="1710"/>
                  </a:lnTo>
                  <a:lnTo>
                    <a:pt x="1985" y="544"/>
                  </a:lnTo>
                  <a:cubicBezTo>
                    <a:pt x="2143" y="450"/>
                    <a:pt x="2143" y="198"/>
                    <a:pt x="1985" y="72"/>
                  </a:cubicBezTo>
                  <a:cubicBezTo>
                    <a:pt x="1922" y="24"/>
                    <a:pt x="1836" y="1"/>
                    <a:pt x="17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1777;p82"/>
            <p:cNvSpPr/>
            <p:nvPr/>
          </p:nvSpPr>
          <p:spPr>
            <a:xfrm>
              <a:off x="-3019500" y="2888975"/>
              <a:ext cx="54375" cy="119400"/>
            </a:xfrm>
            <a:custGeom>
              <a:avLst/>
              <a:gdLst/>
              <a:ahLst/>
              <a:cxnLst/>
              <a:rect l="l" t="t" r="r" b="b"/>
              <a:pathLst>
                <a:path w="2175" h="4776" extrusionOk="0">
                  <a:moveTo>
                    <a:pt x="1778" y="0"/>
                  </a:moveTo>
                  <a:cubicBezTo>
                    <a:pt x="1617" y="0"/>
                    <a:pt x="1501" y="108"/>
                    <a:pt x="1450" y="237"/>
                  </a:cubicBezTo>
                  <a:lnTo>
                    <a:pt x="63" y="4333"/>
                  </a:lnTo>
                  <a:cubicBezTo>
                    <a:pt x="0" y="4522"/>
                    <a:pt x="95" y="4680"/>
                    <a:pt x="253" y="4743"/>
                  </a:cubicBezTo>
                  <a:cubicBezTo>
                    <a:pt x="305" y="4765"/>
                    <a:pt x="354" y="4775"/>
                    <a:pt x="399" y="4775"/>
                  </a:cubicBezTo>
                  <a:cubicBezTo>
                    <a:pt x="543" y="4775"/>
                    <a:pt x="646" y="4674"/>
                    <a:pt x="694" y="4554"/>
                  </a:cubicBezTo>
                  <a:lnTo>
                    <a:pt x="2080" y="458"/>
                  </a:lnTo>
                  <a:cubicBezTo>
                    <a:pt x="2174" y="300"/>
                    <a:pt x="2048" y="111"/>
                    <a:pt x="1891" y="17"/>
                  </a:cubicBezTo>
                  <a:cubicBezTo>
                    <a:pt x="1851" y="6"/>
                    <a:pt x="1813" y="0"/>
                    <a:pt x="17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2" name="Google Shape;10850;p79"/>
          <p:cNvGrpSpPr/>
          <p:nvPr/>
        </p:nvGrpSpPr>
        <p:grpSpPr>
          <a:xfrm>
            <a:off x="1497022" y="4769191"/>
            <a:ext cx="358349" cy="355468"/>
            <a:chOff x="-33676975" y="2275050"/>
            <a:chExt cx="295375" cy="293000"/>
          </a:xfrm>
        </p:grpSpPr>
        <p:sp>
          <p:nvSpPr>
            <p:cNvPr id="83" name="Google Shape;10851;p79"/>
            <p:cNvSpPr/>
            <p:nvPr/>
          </p:nvSpPr>
          <p:spPr>
            <a:xfrm>
              <a:off x="-33502125" y="2309700"/>
              <a:ext cx="52800" cy="67750"/>
            </a:xfrm>
            <a:custGeom>
              <a:avLst/>
              <a:gdLst/>
              <a:ahLst/>
              <a:cxnLst/>
              <a:rect l="l" t="t" r="r" b="b"/>
              <a:pathLst>
                <a:path w="2112" h="2710" extrusionOk="0">
                  <a:moveTo>
                    <a:pt x="1040" y="0"/>
                  </a:moveTo>
                  <a:cubicBezTo>
                    <a:pt x="473" y="0"/>
                    <a:pt x="1" y="473"/>
                    <a:pt x="1" y="1040"/>
                  </a:cubicBezTo>
                  <a:cubicBezTo>
                    <a:pt x="1" y="1229"/>
                    <a:pt x="158" y="1387"/>
                    <a:pt x="379" y="1387"/>
                  </a:cubicBezTo>
                  <a:cubicBezTo>
                    <a:pt x="568" y="1387"/>
                    <a:pt x="725" y="1229"/>
                    <a:pt x="725" y="1040"/>
                  </a:cubicBezTo>
                  <a:cubicBezTo>
                    <a:pt x="725" y="820"/>
                    <a:pt x="883" y="662"/>
                    <a:pt x="1072" y="662"/>
                  </a:cubicBezTo>
                  <a:cubicBezTo>
                    <a:pt x="1261" y="662"/>
                    <a:pt x="1450" y="820"/>
                    <a:pt x="1450" y="1040"/>
                  </a:cubicBezTo>
                  <a:cubicBezTo>
                    <a:pt x="1450" y="1198"/>
                    <a:pt x="1355" y="1292"/>
                    <a:pt x="1198" y="1355"/>
                  </a:cubicBezTo>
                  <a:cubicBezTo>
                    <a:pt x="914" y="1418"/>
                    <a:pt x="725" y="1702"/>
                    <a:pt x="725" y="1985"/>
                  </a:cubicBezTo>
                  <a:lnTo>
                    <a:pt x="725" y="2363"/>
                  </a:lnTo>
                  <a:cubicBezTo>
                    <a:pt x="725" y="2552"/>
                    <a:pt x="883" y="2710"/>
                    <a:pt x="1072" y="2710"/>
                  </a:cubicBezTo>
                  <a:cubicBezTo>
                    <a:pt x="1292" y="2710"/>
                    <a:pt x="1450" y="2552"/>
                    <a:pt x="1450" y="2363"/>
                  </a:cubicBezTo>
                  <a:lnTo>
                    <a:pt x="1450" y="1985"/>
                  </a:lnTo>
                  <a:cubicBezTo>
                    <a:pt x="1828" y="1828"/>
                    <a:pt x="2111" y="1418"/>
                    <a:pt x="2111" y="977"/>
                  </a:cubicBezTo>
                  <a:cubicBezTo>
                    <a:pt x="2048" y="473"/>
                    <a:pt x="1576" y="0"/>
                    <a:pt x="1040"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0852;p79"/>
            <p:cNvSpPr/>
            <p:nvPr/>
          </p:nvSpPr>
          <p:spPr>
            <a:xfrm>
              <a:off x="-33484800" y="2395550"/>
              <a:ext cx="17350" cy="17350"/>
            </a:xfrm>
            <a:custGeom>
              <a:avLst/>
              <a:gdLst/>
              <a:ahLst/>
              <a:cxnLst/>
              <a:rect l="l" t="t" r="r" b="b"/>
              <a:pathLst>
                <a:path w="694" h="694" extrusionOk="0">
                  <a:moveTo>
                    <a:pt x="347" y="0"/>
                  </a:moveTo>
                  <a:cubicBezTo>
                    <a:pt x="158" y="0"/>
                    <a:pt x="1" y="158"/>
                    <a:pt x="1" y="347"/>
                  </a:cubicBezTo>
                  <a:cubicBezTo>
                    <a:pt x="1" y="536"/>
                    <a:pt x="158" y="694"/>
                    <a:pt x="347" y="694"/>
                  </a:cubicBezTo>
                  <a:cubicBezTo>
                    <a:pt x="536" y="694"/>
                    <a:pt x="694" y="536"/>
                    <a:pt x="694" y="347"/>
                  </a:cubicBezTo>
                  <a:cubicBezTo>
                    <a:pt x="662" y="158"/>
                    <a:pt x="536" y="0"/>
                    <a:pt x="34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0853;p79"/>
            <p:cNvSpPr/>
            <p:nvPr/>
          </p:nvSpPr>
          <p:spPr>
            <a:xfrm>
              <a:off x="-33676975" y="2275050"/>
              <a:ext cx="295375" cy="293000"/>
            </a:xfrm>
            <a:custGeom>
              <a:avLst/>
              <a:gdLst/>
              <a:ahLst/>
              <a:cxnLst/>
              <a:rect l="l" t="t" r="r" b="b"/>
              <a:pathLst>
                <a:path w="11815" h="11720" extrusionOk="0">
                  <a:moveTo>
                    <a:pt x="8034" y="725"/>
                  </a:moveTo>
                  <a:cubicBezTo>
                    <a:pt x="9735" y="725"/>
                    <a:pt x="11090" y="2080"/>
                    <a:pt x="11090" y="3781"/>
                  </a:cubicBezTo>
                  <a:cubicBezTo>
                    <a:pt x="11090" y="5482"/>
                    <a:pt x="9735" y="6868"/>
                    <a:pt x="8034" y="6868"/>
                  </a:cubicBezTo>
                  <a:cubicBezTo>
                    <a:pt x="6333" y="6868"/>
                    <a:pt x="4947" y="5482"/>
                    <a:pt x="4947" y="3781"/>
                  </a:cubicBezTo>
                  <a:cubicBezTo>
                    <a:pt x="4947" y="2080"/>
                    <a:pt x="6333" y="725"/>
                    <a:pt x="8034" y="725"/>
                  </a:cubicBezTo>
                  <a:close/>
                  <a:moveTo>
                    <a:pt x="5104" y="6207"/>
                  </a:moveTo>
                  <a:cubicBezTo>
                    <a:pt x="5262" y="6364"/>
                    <a:pt x="5419" y="6553"/>
                    <a:pt x="5577" y="6679"/>
                  </a:cubicBezTo>
                  <a:lnTo>
                    <a:pt x="5325" y="6931"/>
                  </a:lnTo>
                  <a:cubicBezTo>
                    <a:pt x="5262" y="6994"/>
                    <a:pt x="5167" y="7026"/>
                    <a:pt x="5077" y="7026"/>
                  </a:cubicBezTo>
                  <a:cubicBezTo>
                    <a:pt x="4986" y="7026"/>
                    <a:pt x="4899" y="6994"/>
                    <a:pt x="4852" y="6931"/>
                  </a:cubicBezTo>
                  <a:cubicBezTo>
                    <a:pt x="4726" y="6805"/>
                    <a:pt x="4726" y="6585"/>
                    <a:pt x="4852" y="6459"/>
                  </a:cubicBezTo>
                  <a:lnTo>
                    <a:pt x="5104" y="6207"/>
                  </a:lnTo>
                  <a:close/>
                  <a:moveTo>
                    <a:pt x="3104" y="8380"/>
                  </a:moveTo>
                  <a:cubicBezTo>
                    <a:pt x="3190" y="8380"/>
                    <a:pt x="3277" y="8412"/>
                    <a:pt x="3340" y="8475"/>
                  </a:cubicBezTo>
                  <a:cubicBezTo>
                    <a:pt x="3466" y="8601"/>
                    <a:pt x="3466" y="8822"/>
                    <a:pt x="3340" y="8948"/>
                  </a:cubicBezTo>
                  <a:lnTo>
                    <a:pt x="1387" y="10932"/>
                  </a:lnTo>
                  <a:cubicBezTo>
                    <a:pt x="1324" y="10980"/>
                    <a:pt x="1229" y="11003"/>
                    <a:pt x="1139" y="11003"/>
                  </a:cubicBezTo>
                  <a:cubicBezTo>
                    <a:pt x="1048" y="11003"/>
                    <a:pt x="961" y="10980"/>
                    <a:pt x="914" y="10932"/>
                  </a:cubicBezTo>
                  <a:cubicBezTo>
                    <a:pt x="788" y="10806"/>
                    <a:pt x="788" y="10554"/>
                    <a:pt x="914" y="10460"/>
                  </a:cubicBezTo>
                  <a:lnTo>
                    <a:pt x="2867" y="8475"/>
                  </a:lnTo>
                  <a:cubicBezTo>
                    <a:pt x="2930" y="8412"/>
                    <a:pt x="3017" y="8380"/>
                    <a:pt x="3104" y="8380"/>
                  </a:cubicBezTo>
                  <a:close/>
                  <a:moveTo>
                    <a:pt x="8034" y="0"/>
                  </a:moveTo>
                  <a:cubicBezTo>
                    <a:pt x="5955" y="0"/>
                    <a:pt x="4285" y="1701"/>
                    <a:pt x="4285" y="3749"/>
                  </a:cubicBezTo>
                  <a:cubicBezTo>
                    <a:pt x="4285" y="4411"/>
                    <a:pt x="4443" y="5041"/>
                    <a:pt x="4758" y="5608"/>
                  </a:cubicBezTo>
                  <a:lnTo>
                    <a:pt x="4380" y="5986"/>
                  </a:lnTo>
                  <a:cubicBezTo>
                    <a:pt x="4065" y="6301"/>
                    <a:pt x="3970" y="6774"/>
                    <a:pt x="4159" y="7183"/>
                  </a:cubicBezTo>
                  <a:lnTo>
                    <a:pt x="3529" y="7813"/>
                  </a:lnTo>
                  <a:cubicBezTo>
                    <a:pt x="3387" y="7743"/>
                    <a:pt x="3232" y="7707"/>
                    <a:pt x="3077" y="7707"/>
                  </a:cubicBezTo>
                  <a:cubicBezTo>
                    <a:pt x="2819" y="7707"/>
                    <a:pt x="2560" y="7806"/>
                    <a:pt x="2363" y="8002"/>
                  </a:cubicBezTo>
                  <a:lnTo>
                    <a:pt x="378" y="9987"/>
                  </a:lnTo>
                  <a:cubicBezTo>
                    <a:pt x="0" y="10365"/>
                    <a:pt x="0" y="11027"/>
                    <a:pt x="378" y="11436"/>
                  </a:cubicBezTo>
                  <a:cubicBezTo>
                    <a:pt x="583" y="11625"/>
                    <a:pt x="851" y="11720"/>
                    <a:pt x="1119" y="11720"/>
                  </a:cubicBezTo>
                  <a:cubicBezTo>
                    <a:pt x="1387" y="11720"/>
                    <a:pt x="1654" y="11625"/>
                    <a:pt x="1859" y="11436"/>
                  </a:cubicBezTo>
                  <a:lnTo>
                    <a:pt x="3813" y="9452"/>
                  </a:lnTo>
                  <a:cubicBezTo>
                    <a:pt x="4128" y="9137"/>
                    <a:pt x="4222" y="8664"/>
                    <a:pt x="4002" y="8286"/>
                  </a:cubicBezTo>
                  <a:lnTo>
                    <a:pt x="4632" y="7656"/>
                  </a:lnTo>
                  <a:cubicBezTo>
                    <a:pt x="4782" y="7725"/>
                    <a:pt x="4940" y="7761"/>
                    <a:pt x="5097" y="7761"/>
                  </a:cubicBezTo>
                  <a:cubicBezTo>
                    <a:pt x="5367" y="7761"/>
                    <a:pt x="5629" y="7655"/>
                    <a:pt x="5829" y="7435"/>
                  </a:cubicBezTo>
                  <a:lnTo>
                    <a:pt x="6207" y="7057"/>
                  </a:lnTo>
                  <a:cubicBezTo>
                    <a:pt x="6774" y="7372"/>
                    <a:pt x="7404" y="7530"/>
                    <a:pt x="8066" y="7530"/>
                  </a:cubicBezTo>
                  <a:cubicBezTo>
                    <a:pt x="10145" y="7530"/>
                    <a:pt x="11815" y="5829"/>
                    <a:pt x="11815" y="3781"/>
                  </a:cubicBezTo>
                  <a:cubicBezTo>
                    <a:pt x="11815" y="1733"/>
                    <a:pt x="10082" y="0"/>
                    <a:pt x="8034"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6" name="Google Shape;9983;p76"/>
          <p:cNvGrpSpPr/>
          <p:nvPr/>
        </p:nvGrpSpPr>
        <p:grpSpPr>
          <a:xfrm>
            <a:off x="2583210" y="4769384"/>
            <a:ext cx="340609" cy="340168"/>
            <a:chOff x="5907879" y="3025820"/>
            <a:chExt cx="483752" cy="483125"/>
          </a:xfrm>
        </p:grpSpPr>
        <p:sp>
          <p:nvSpPr>
            <p:cNvPr id="87" name="Google Shape;9984;p76"/>
            <p:cNvSpPr/>
            <p:nvPr/>
          </p:nvSpPr>
          <p:spPr>
            <a:xfrm>
              <a:off x="6135329" y="3082420"/>
              <a:ext cx="127376" cy="127350"/>
            </a:xfrm>
            <a:custGeom>
              <a:avLst/>
              <a:gdLst/>
              <a:ahLst/>
              <a:cxnLst/>
              <a:rect l="l" t="t" r="r" b="b"/>
              <a:pathLst>
                <a:path w="5095" h="5094" extrusionOk="0">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8" name="Google Shape;9985;p76"/>
            <p:cNvSpPr/>
            <p:nvPr/>
          </p:nvSpPr>
          <p:spPr>
            <a:xfrm>
              <a:off x="5971979" y="3025820"/>
              <a:ext cx="368699" cy="483125"/>
            </a:xfrm>
            <a:custGeom>
              <a:avLst/>
              <a:gdLst/>
              <a:ahLst/>
              <a:cxnLst/>
              <a:rect l="l" t="t" r="r" b="b"/>
              <a:pathLst>
                <a:path w="14748" h="19325" extrusionOk="0">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9" name="Google Shape;9986;p76"/>
            <p:cNvSpPr/>
            <p:nvPr/>
          </p:nvSpPr>
          <p:spPr>
            <a:xfrm>
              <a:off x="5907879" y="3195645"/>
              <a:ext cx="56650" cy="28326"/>
            </a:xfrm>
            <a:custGeom>
              <a:avLst/>
              <a:gdLst/>
              <a:ahLst/>
              <a:cxnLst/>
              <a:rect l="l" t="t" r="r" b="b"/>
              <a:pathLst>
                <a:path w="2266" h="1133" extrusionOk="0">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0" name="Google Shape;9987;p76"/>
            <p:cNvSpPr/>
            <p:nvPr/>
          </p:nvSpPr>
          <p:spPr>
            <a:xfrm>
              <a:off x="5910829" y="3100870"/>
              <a:ext cx="50750" cy="48024"/>
            </a:xfrm>
            <a:custGeom>
              <a:avLst/>
              <a:gdLst/>
              <a:ahLst/>
              <a:cxnLst/>
              <a:rect l="l" t="t" r="r" b="b"/>
              <a:pathLst>
                <a:path w="2030" h="1921" extrusionOk="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1" name="Google Shape;9988;p76"/>
            <p:cNvSpPr/>
            <p:nvPr/>
          </p:nvSpPr>
          <p:spPr>
            <a:xfrm>
              <a:off x="5910379" y="3270720"/>
              <a:ext cx="51200" cy="48350"/>
            </a:xfrm>
            <a:custGeom>
              <a:avLst/>
              <a:gdLst/>
              <a:ahLst/>
              <a:cxnLst/>
              <a:rect l="l" t="t" r="r" b="b"/>
              <a:pathLst>
                <a:path w="2048" h="1934" extrusionOk="0">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2" name="Google Shape;9989;p76"/>
            <p:cNvSpPr/>
            <p:nvPr/>
          </p:nvSpPr>
          <p:spPr>
            <a:xfrm>
              <a:off x="6334380" y="3195645"/>
              <a:ext cx="56650" cy="28326"/>
            </a:xfrm>
            <a:custGeom>
              <a:avLst/>
              <a:gdLst/>
              <a:ahLst/>
              <a:cxnLst/>
              <a:rect l="l" t="t" r="r" b="b"/>
              <a:pathLst>
                <a:path w="2266" h="1133" extrusionOk="0">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 name="Google Shape;9990;p76"/>
            <p:cNvSpPr/>
            <p:nvPr/>
          </p:nvSpPr>
          <p:spPr>
            <a:xfrm>
              <a:off x="6333780" y="3100870"/>
              <a:ext cx="54301" cy="48225"/>
            </a:xfrm>
            <a:custGeom>
              <a:avLst/>
              <a:gdLst/>
              <a:ahLst/>
              <a:cxnLst/>
              <a:rect l="l" t="t" r="r" b="b"/>
              <a:pathLst>
                <a:path w="2172" h="1929" extrusionOk="0">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 name="Google Shape;9991;p76"/>
            <p:cNvSpPr/>
            <p:nvPr/>
          </p:nvSpPr>
          <p:spPr>
            <a:xfrm>
              <a:off x="6337330" y="3270720"/>
              <a:ext cx="54301" cy="48225"/>
            </a:xfrm>
            <a:custGeom>
              <a:avLst/>
              <a:gdLst/>
              <a:ahLst/>
              <a:cxnLst/>
              <a:rect l="l" t="t" r="r" b="b"/>
              <a:pathLst>
                <a:path w="2172" h="1929" extrusionOk="0">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98" name="Elipse 151"/>
          <p:cNvSpPr/>
          <p:nvPr/>
        </p:nvSpPr>
        <p:spPr>
          <a:xfrm>
            <a:off x="8580406" y="4586892"/>
            <a:ext cx="534946" cy="5349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es-ES" sz="2400" b="1" dirty="0"/>
              <a:t>9</a:t>
            </a:r>
            <a:endParaRPr lang="fr-FR" altLang="es-ES" sz="2400" b="1" dirty="0"/>
          </a:p>
        </p:txBody>
      </p:sp>
      <p:sp>
        <p:nvSpPr>
          <p:cNvPr id="146" name="Google Shape;10020;p76"/>
          <p:cNvSpPr/>
          <p:nvPr/>
        </p:nvSpPr>
        <p:spPr>
          <a:xfrm>
            <a:off x="4506047" y="4593147"/>
            <a:ext cx="340186" cy="318922"/>
          </a:xfrm>
          <a:custGeom>
            <a:avLst/>
            <a:gdLst/>
            <a:ahLst/>
            <a:cxnLst/>
            <a:rect l="l" t="t" r="r" b="b"/>
            <a:pathLst>
              <a:path w="19326" h="18118" extrusionOk="0">
                <a:moveTo>
                  <a:pt x="17628" y="1133"/>
                </a:moveTo>
                <a:cubicBezTo>
                  <a:pt x="17939" y="1133"/>
                  <a:pt x="18193" y="1387"/>
                  <a:pt x="18193" y="1701"/>
                </a:cubicBezTo>
                <a:lnTo>
                  <a:pt x="18193" y="11324"/>
                </a:lnTo>
                <a:lnTo>
                  <a:pt x="1133" y="11324"/>
                </a:lnTo>
                <a:lnTo>
                  <a:pt x="1133" y="1701"/>
                </a:lnTo>
                <a:cubicBezTo>
                  <a:pt x="1133" y="1387"/>
                  <a:pt x="1387" y="1133"/>
                  <a:pt x="1701" y="1133"/>
                </a:cubicBezTo>
                <a:close/>
                <a:moveTo>
                  <a:pt x="18193" y="12456"/>
                </a:moveTo>
                <a:lnTo>
                  <a:pt x="18193" y="13024"/>
                </a:lnTo>
                <a:cubicBezTo>
                  <a:pt x="18193" y="13335"/>
                  <a:pt x="17939" y="13588"/>
                  <a:pt x="17628" y="13588"/>
                </a:cubicBezTo>
                <a:lnTo>
                  <a:pt x="1701" y="13588"/>
                </a:lnTo>
                <a:cubicBezTo>
                  <a:pt x="1387" y="13588"/>
                  <a:pt x="1133" y="13335"/>
                  <a:pt x="1133" y="13024"/>
                </a:cubicBezTo>
                <a:lnTo>
                  <a:pt x="1133" y="12456"/>
                </a:lnTo>
                <a:close/>
                <a:moveTo>
                  <a:pt x="11520" y="14720"/>
                </a:moveTo>
                <a:lnTo>
                  <a:pt x="12275" y="16985"/>
                </a:lnTo>
                <a:lnTo>
                  <a:pt x="7051" y="16985"/>
                </a:lnTo>
                <a:lnTo>
                  <a:pt x="7806" y="14720"/>
                </a:lnTo>
                <a:close/>
                <a:moveTo>
                  <a:pt x="1701" y="1"/>
                </a:moveTo>
                <a:cubicBezTo>
                  <a:pt x="762" y="1"/>
                  <a:pt x="1" y="762"/>
                  <a:pt x="1" y="1701"/>
                </a:cubicBezTo>
                <a:lnTo>
                  <a:pt x="1" y="13024"/>
                </a:lnTo>
                <a:cubicBezTo>
                  <a:pt x="1" y="13960"/>
                  <a:pt x="762" y="14720"/>
                  <a:pt x="1701" y="14720"/>
                </a:cubicBezTo>
                <a:lnTo>
                  <a:pt x="6614" y="14720"/>
                </a:lnTo>
                <a:lnTo>
                  <a:pt x="5859" y="16985"/>
                </a:lnTo>
                <a:lnTo>
                  <a:pt x="4002" y="16985"/>
                </a:lnTo>
                <a:cubicBezTo>
                  <a:pt x="3688" y="16985"/>
                  <a:pt x="3437" y="17239"/>
                  <a:pt x="3437" y="17553"/>
                </a:cubicBezTo>
                <a:cubicBezTo>
                  <a:pt x="3437" y="17864"/>
                  <a:pt x="3688" y="18117"/>
                  <a:pt x="4002" y="18117"/>
                </a:cubicBezTo>
                <a:lnTo>
                  <a:pt x="15325" y="18117"/>
                </a:lnTo>
                <a:cubicBezTo>
                  <a:pt x="15639" y="18117"/>
                  <a:pt x="15889" y="17864"/>
                  <a:pt x="15889" y="17553"/>
                </a:cubicBezTo>
                <a:cubicBezTo>
                  <a:pt x="15889" y="17239"/>
                  <a:pt x="15639" y="16985"/>
                  <a:pt x="15325" y="16985"/>
                </a:cubicBezTo>
                <a:lnTo>
                  <a:pt x="13468" y="16985"/>
                </a:lnTo>
                <a:lnTo>
                  <a:pt x="12713" y="14720"/>
                </a:lnTo>
                <a:lnTo>
                  <a:pt x="17628" y="14720"/>
                </a:lnTo>
                <a:cubicBezTo>
                  <a:pt x="18565" y="14720"/>
                  <a:pt x="19325" y="13960"/>
                  <a:pt x="19325" y="13024"/>
                </a:cubicBezTo>
                <a:lnTo>
                  <a:pt x="19325" y="1701"/>
                </a:lnTo>
                <a:cubicBezTo>
                  <a:pt x="19325" y="762"/>
                  <a:pt x="18565" y="1"/>
                  <a:pt x="17628" y="1"/>
                </a:cubicBezTo>
                <a:close/>
              </a:path>
            </a:pathLst>
          </a:custGeom>
          <a:solidFill>
            <a:schemeClr val="bg1"/>
          </a:solidFill>
          <a:ln>
            <a:noFill/>
          </a:ln>
        </p:spPr>
        <p:txBody>
          <a:bodyPr spcFirstLastPara="1" wrap="square" lIns="91425" tIns="91425" rIns="91425" bIns="91425" anchor="ctr" anchorCtr="0">
            <a:noAutofit/>
          </a:bodyPr>
          <a:p>
            <a:pPr marL="0" lvl="0" indent="0" algn="l" rtl="0">
              <a:spcBef>
                <a:spcPts val="0"/>
              </a:spcBef>
              <a:spcAft>
                <a:spcPts val="0"/>
              </a:spcAft>
              <a:buNone/>
            </a:pPr>
            <a:endParaRPr>
              <a:solidFill>
                <a:srgbClr val="435D74"/>
              </a:solidFill>
            </a:endParaRPr>
          </a:p>
        </p:txBody>
      </p:sp>
      <p:grpSp>
        <p:nvGrpSpPr>
          <p:cNvPr id="5" name="组合 1"/>
          <p:cNvGrpSpPr/>
          <p:nvPr/>
        </p:nvGrpSpPr>
        <p:grpSpPr>
          <a:xfrm>
            <a:off x="198810" y="825917"/>
            <a:ext cx="8997315" cy="3821571"/>
            <a:chOff x="364051" y="1961624"/>
            <a:chExt cx="12519774" cy="5291353"/>
          </a:xfrm>
        </p:grpSpPr>
        <p:sp>
          <p:nvSpPr>
            <p:cNvPr id="27" name="流程图: 接点 26"/>
            <p:cNvSpPr/>
            <p:nvPr/>
          </p:nvSpPr>
          <p:spPr>
            <a:xfrm>
              <a:off x="5051484" y="2971113"/>
              <a:ext cx="2760346" cy="2760346"/>
            </a:xfrm>
            <a:prstGeom prst="flowChartConnector">
              <a:avLst/>
            </a:prstGeom>
            <a:noFill/>
            <a:ln w="1905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G8321 Black" panose="00000A05000000000000" pitchFamily="2" charset="0"/>
              </a:endParaRPr>
            </a:p>
          </p:txBody>
        </p:sp>
        <p:sp>
          <p:nvSpPr>
            <p:cNvPr id="28" name="流程图: 接点 27"/>
            <p:cNvSpPr/>
            <p:nvPr/>
          </p:nvSpPr>
          <p:spPr>
            <a:xfrm>
              <a:off x="4761045" y="2680673"/>
              <a:ext cx="3341226" cy="3341226"/>
            </a:xfrm>
            <a:prstGeom prst="flowChartConnector">
              <a:avLst/>
            </a:prstGeom>
            <a:noFill/>
            <a:ln>
              <a:solidFill>
                <a:schemeClr val="bg1"/>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G8321 Black" panose="00000A05000000000000" pitchFamily="2" charset="0"/>
              </a:endParaRPr>
            </a:p>
          </p:txBody>
        </p:sp>
        <p:sp>
          <p:nvSpPr>
            <p:cNvPr id="29" name="矩形: 圆角 28"/>
            <p:cNvSpPr/>
            <p:nvPr/>
          </p:nvSpPr>
          <p:spPr>
            <a:xfrm>
              <a:off x="5797820" y="2141057"/>
              <a:ext cx="1267674" cy="1267674"/>
            </a:xfrm>
            <a:prstGeom prst="roundRect">
              <a:avLst>
                <a:gd name="adj" fmla="val 50000"/>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G8321 Black" panose="00000A05000000000000" pitchFamily="2" charset="0"/>
              </a:endParaRPr>
            </a:p>
          </p:txBody>
        </p:sp>
        <p:sp>
          <p:nvSpPr>
            <p:cNvPr id="30" name="矩形: 圆角 29"/>
            <p:cNvSpPr/>
            <p:nvPr/>
          </p:nvSpPr>
          <p:spPr>
            <a:xfrm>
              <a:off x="4288857" y="4747293"/>
              <a:ext cx="1267674" cy="1267674"/>
            </a:xfrm>
            <a:prstGeom prst="roundRect">
              <a:avLst>
                <a:gd name="adj" fmla="val 50000"/>
              </a:avLst>
            </a:prstGeom>
            <a:gradFill>
              <a:gsLst>
                <a:gs pos="0">
                  <a:srgbClr val="FECF40"/>
                </a:gs>
                <a:gs pos="100000">
                  <a:srgbClr val="846C21"/>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G8321 Black" panose="00000A05000000000000" pitchFamily="2" charset="0"/>
              </a:endParaRPr>
            </a:p>
          </p:txBody>
        </p:sp>
        <p:sp>
          <p:nvSpPr>
            <p:cNvPr id="31" name="矩形: 圆角 30"/>
            <p:cNvSpPr/>
            <p:nvPr/>
          </p:nvSpPr>
          <p:spPr>
            <a:xfrm>
              <a:off x="7177994" y="4747293"/>
              <a:ext cx="1267674" cy="1267674"/>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G8321 Black" panose="00000A05000000000000" pitchFamily="2" charset="0"/>
              </a:endParaRPr>
            </a:p>
          </p:txBody>
        </p:sp>
        <p:sp>
          <p:nvSpPr>
            <p:cNvPr id="7" name="文本框 32"/>
            <p:cNvSpPr txBox="1"/>
            <p:nvPr/>
          </p:nvSpPr>
          <p:spPr>
            <a:xfrm>
              <a:off x="8263464" y="2555098"/>
              <a:ext cx="4620361" cy="1320592"/>
            </a:xfrm>
            <a:prstGeom prst="rect">
              <a:avLst/>
            </a:prstGeom>
            <a:noFill/>
          </p:spPr>
          <p:txBody>
            <a:bodyPr wrap="square" rtlCol="0">
              <a:noAutofit/>
            </a:bodyPr>
            <a:lstStyle/>
            <a:p>
              <a:pPr>
                <a:lnSpc>
                  <a:spcPct val="150000"/>
                </a:lnSpc>
              </a:pPr>
              <a:r>
                <a:rPr lang="en-US" altLang="zh-CN" sz="1200" dirty="0">
                  <a:solidFill>
                    <a:schemeClr val="tx1"/>
                  </a:solidFill>
                  <a:cs typeface="G8321 Black" panose="00000A05000000000000" pitchFamily="2" charset="0"/>
                </a:rPr>
                <a:t>The child learns a lot through different playing tools, such as his knowledge of different shapes, colors, sizes, and clothes, and</a:t>
              </a:r>
              <a:endParaRPr lang="en-US" altLang="zh-CN" sz="1200" dirty="0">
                <a:solidFill>
                  <a:schemeClr val="tx1"/>
                </a:solidFill>
                <a:cs typeface="G8321 Black" panose="00000A05000000000000" pitchFamily="2" charset="0"/>
              </a:endParaRPr>
            </a:p>
            <a:p>
              <a:pPr>
                <a:lnSpc>
                  <a:spcPct val="150000"/>
                </a:lnSpc>
              </a:pPr>
              <a:r>
                <a:rPr lang="en-US" altLang="zh-CN" sz="1200" dirty="0">
                  <a:solidFill>
                    <a:schemeClr val="tx1"/>
                  </a:solidFill>
                  <a:cs typeface="G8321 Black" panose="00000A05000000000000" pitchFamily="2" charset="0"/>
                </a:rPr>
                <a:t>He acquires the rules, behavior, order, discipline, and standards prevailing in his society.</a:t>
              </a:r>
              <a:endParaRPr lang="en-US" altLang="zh-CN" sz="1200" dirty="0">
                <a:solidFill>
                  <a:schemeClr val="tx1"/>
                </a:solidFill>
                <a:cs typeface="G8321 Black" panose="00000A05000000000000" pitchFamily="2" charset="0"/>
              </a:endParaRPr>
            </a:p>
          </p:txBody>
        </p:sp>
        <p:cxnSp>
          <p:nvCxnSpPr>
            <p:cNvPr id="35" name="直接连接符 34"/>
            <p:cNvCxnSpPr/>
            <p:nvPr/>
          </p:nvCxnSpPr>
          <p:spPr>
            <a:xfrm>
              <a:off x="8263437" y="2410690"/>
              <a:ext cx="25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8769083" y="5593006"/>
              <a:ext cx="2895292" cy="1659971"/>
            </a:xfrm>
            <a:prstGeom prst="rect">
              <a:avLst/>
            </a:prstGeom>
            <a:noFill/>
          </p:spPr>
          <p:txBody>
            <a:bodyPr wrap="square" rtlCol="0">
              <a:spAutoFit/>
            </a:bodyPr>
            <a:lstStyle/>
            <a:p>
              <a:pPr>
                <a:lnSpc>
                  <a:spcPct val="150000"/>
                </a:lnSpc>
              </a:pPr>
              <a:r>
                <a:rPr lang="en-US" altLang="zh-CN" sz="1200" dirty="0">
                  <a:solidFill>
                    <a:schemeClr val="tx1"/>
                  </a:solidFill>
                  <a:cs typeface="G8321 Black" panose="00000A05000000000000" pitchFamily="2" charset="0"/>
                </a:rPr>
                <a:t>It consists in discharging excess biological energy and then restoring a state of biological balance.</a:t>
              </a:r>
              <a:endParaRPr lang="en-US" altLang="zh-CN" sz="1200" dirty="0">
                <a:solidFill>
                  <a:schemeClr val="tx1"/>
                </a:solidFill>
                <a:cs typeface="G8321 Black" panose="00000A05000000000000" pitchFamily="2" charset="0"/>
              </a:endParaRPr>
            </a:p>
          </p:txBody>
        </p:sp>
        <p:sp>
          <p:nvSpPr>
            <p:cNvPr id="39" name="文本框 38"/>
            <p:cNvSpPr txBox="1"/>
            <p:nvPr/>
          </p:nvSpPr>
          <p:spPr>
            <a:xfrm>
              <a:off x="364051" y="5624463"/>
              <a:ext cx="4170607" cy="1553585"/>
            </a:xfrm>
            <a:prstGeom prst="rect">
              <a:avLst/>
            </a:prstGeom>
            <a:noFill/>
          </p:spPr>
          <p:txBody>
            <a:bodyPr wrap="square" rtlCol="0">
              <a:noAutofit/>
            </a:bodyPr>
            <a:lstStyle/>
            <a:p>
              <a:pPr algn="l">
                <a:lnSpc>
                  <a:spcPct val="150000"/>
                </a:lnSpc>
              </a:pPr>
              <a:r>
                <a:rPr lang="en-US" altLang="zh-CN" sz="1200" dirty="0">
                  <a:solidFill>
                    <a:schemeClr val="tx1"/>
                  </a:solidFill>
                  <a:cs typeface="G8321 Black" panose="00000A05000000000000" pitchFamily="2" charset="0"/>
                </a:rPr>
                <a:t>Play is linked to the life of the people and their cultural identity, and is determined by family, political and religious institutions</a:t>
              </a:r>
              <a:r>
                <a:rPr lang="fr-FR" altLang="en-US" sz="1200" dirty="0">
                  <a:solidFill>
                    <a:schemeClr val="tx1"/>
                  </a:solidFill>
                  <a:cs typeface="G8321 Black" panose="00000A05000000000000" pitchFamily="2" charset="0"/>
                </a:rPr>
                <a:t>.</a:t>
              </a:r>
              <a:endParaRPr lang="fr-FR" altLang="en-US" sz="1200" dirty="0">
                <a:solidFill>
                  <a:schemeClr val="tx1"/>
                </a:solidFill>
                <a:cs typeface="G8321 Black" panose="00000A05000000000000" pitchFamily="2" charset="0"/>
              </a:endParaRPr>
            </a:p>
          </p:txBody>
        </p:sp>
        <p:sp>
          <p:nvSpPr>
            <p:cNvPr id="44" name="文本框 43"/>
            <p:cNvSpPr txBox="1"/>
            <p:nvPr/>
          </p:nvSpPr>
          <p:spPr>
            <a:xfrm>
              <a:off x="981690" y="1961624"/>
              <a:ext cx="3423962" cy="509949"/>
            </a:xfrm>
            <a:prstGeom prst="rect">
              <a:avLst/>
            </a:prstGeom>
            <a:noFill/>
          </p:spPr>
          <p:txBody>
            <a:bodyPr wrap="square" rtlCol="0">
              <a:spAutoFit/>
            </a:bodyPr>
            <a:lstStyle/>
            <a:p>
              <a:pPr algn="l"/>
              <a:r>
                <a:rPr lang="en-US" altLang="zh-CN" sz="1800" b="1" dirty="0">
                  <a:latin typeface="Segoe UI Emoji" panose="020B0502040204020203" charset="0"/>
                  <a:ea typeface="+mj-ea"/>
                  <a:cs typeface="Segoe UI Emoji" panose="020B0502040204020203" charset="0"/>
                </a:rPr>
                <a:t>Physical</a:t>
              </a:r>
              <a:r>
                <a:rPr lang="en-US" altLang="zh-CN" sz="1800" dirty="0">
                  <a:latin typeface="Segoe UI Emoji" panose="020B0502040204020203" charset="0"/>
                  <a:ea typeface="+mj-ea"/>
                  <a:cs typeface="Segoe UI Emoji" panose="020B0502040204020203" charset="0"/>
                </a:rPr>
                <a:t> </a:t>
              </a:r>
              <a:r>
                <a:rPr lang="en-US" altLang="zh-CN" sz="1800" b="1" dirty="0">
                  <a:solidFill>
                    <a:schemeClr val="accent5"/>
                  </a:solidFill>
                  <a:latin typeface="Segoe UI Emoji" panose="020B0502040204020203" charset="0"/>
                  <a:ea typeface="+mj-ea"/>
                  <a:cs typeface="Segoe UI Emoji" panose="020B0502040204020203" charset="0"/>
                </a:rPr>
                <a:t>function</a:t>
              </a:r>
              <a:endParaRPr lang="en-US" altLang="zh-CN" sz="1800" b="1" dirty="0">
                <a:solidFill>
                  <a:schemeClr val="accent5"/>
                </a:solidFill>
                <a:latin typeface="Segoe UI Emoji" panose="020B0502040204020203" charset="0"/>
                <a:ea typeface="+mj-ea"/>
                <a:cs typeface="Segoe UI Emoji" panose="020B0502040204020203" charset="0"/>
              </a:endParaRPr>
            </a:p>
          </p:txBody>
        </p:sp>
        <p:cxnSp>
          <p:nvCxnSpPr>
            <p:cNvPr id="45" name="直接连接符 44"/>
            <p:cNvCxnSpPr/>
            <p:nvPr/>
          </p:nvCxnSpPr>
          <p:spPr>
            <a:xfrm>
              <a:off x="1107941" y="2410026"/>
              <a:ext cx="824402" cy="87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Oval 2"/>
            <p:cNvSpPr/>
            <p:nvPr/>
          </p:nvSpPr>
          <p:spPr>
            <a:xfrm>
              <a:off x="6198148" y="2530913"/>
              <a:ext cx="467020" cy="487963"/>
            </a:xfrm>
            <a:custGeom>
              <a:avLst/>
              <a:gdLst>
                <a:gd name="connsiteX0" fmla="*/ 308622 w 508798"/>
                <a:gd name="connsiteY0" fmla="*/ 369369 h 531614"/>
                <a:gd name="connsiteX1" fmla="*/ 379347 w 508798"/>
                <a:gd name="connsiteY1" fmla="*/ 369369 h 531614"/>
                <a:gd name="connsiteX2" fmla="*/ 391444 w 508798"/>
                <a:gd name="connsiteY2" fmla="*/ 381419 h 531614"/>
                <a:gd name="connsiteX3" fmla="*/ 379395 w 508798"/>
                <a:gd name="connsiteY3" fmla="*/ 393421 h 531614"/>
                <a:gd name="connsiteX4" fmla="*/ 308622 w 508798"/>
                <a:gd name="connsiteY4" fmla="*/ 393421 h 531614"/>
                <a:gd name="connsiteX5" fmla="*/ 296572 w 508798"/>
                <a:gd name="connsiteY5" fmla="*/ 381419 h 531614"/>
                <a:gd name="connsiteX6" fmla="*/ 308622 w 508798"/>
                <a:gd name="connsiteY6" fmla="*/ 369369 h 531614"/>
                <a:gd name="connsiteX7" fmla="*/ 135309 w 508798"/>
                <a:gd name="connsiteY7" fmla="*/ 312931 h 531614"/>
                <a:gd name="connsiteX8" fmla="*/ 152264 w 508798"/>
                <a:gd name="connsiteY8" fmla="*/ 312931 h 531614"/>
                <a:gd name="connsiteX9" fmla="*/ 174315 w 508798"/>
                <a:gd name="connsiteY9" fmla="*/ 334983 h 531614"/>
                <a:gd name="connsiteX10" fmla="*/ 196319 w 508798"/>
                <a:gd name="connsiteY10" fmla="*/ 312931 h 531614"/>
                <a:gd name="connsiteX11" fmla="*/ 213321 w 508798"/>
                <a:gd name="connsiteY11" fmla="*/ 312931 h 531614"/>
                <a:gd name="connsiteX12" fmla="*/ 213416 w 508798"/>
                <a:gd name="connsiteY12" fmla="*/ 329886 h 531614"/>
                <a:gd name="connsiteX13" fmla="*/ 191413 w 508798"/>
                <a:gd name="connsiteY13" fmla="*/ 351938 h 531614"/>
                <a:gd name="connsiteX14" fmla="*/ 213416 w 508798"/>
                <a:gd name="connsiteY14" fmla="*/ 373942 h 531614"/>
                <a:gd name="connsiteX15" fmla="*/ 213416 w 508798"/>
                <a:gd name="connsiteY15" fmla="*/ 390944 h 531614"/>
                <a:gd name="connsiteX16" fmla="*/ 204891 w 508798"/>
                <a:gd name="connsiteY16" fmla="*/ 394421 h 531614"/>
                <a:gd name="connsiteX17" fmla="*/ 196414 w 508798"/>
                <a:gd name="connsiteY17" fmla="*/ 390944 h 531614"/>
                <a:gd name="connsiteX18" fmla="*/ 174363 w 508798"/>
                <a:gd name="connsiteY18" fmla="*/ 368893 h 531614"/>
                <a:gd name="connsiteX19" fmla="*/ 152359 w 508798"/>
                <a:gd name="connsiteY19" fmla="*/ 390944 h 531614"/>
                <a:gd name="connsiteX20" fmla="*/ 143834 w 508798"/>
                <a:gd name="connsiteY20" fmla="*/ 394421 h 531614"/>
                <a:gd name="connsiteX21" fmla="*/ 135309 w 508798"/>
                <a:gd name="connsiteY21" fmla="*/ 390944 h 531614"/>
                <a:gd name="connsiteX22" fmla="*/ 135309 w 508798"/>
                <a:gd name="connsiteY22" fmla="*/ 373942 h 531614"/>
                <a:gd name="connsiteX23" fmla="*/ 157360 w 508798"/>
                <a:gd name="connsiteY23" fmla="*/ 351938 h 531614"/>
                <a:gd name="connsiteX24" fmla="*/ 135309 w 508798"/>
                <a:gd name="connsiteY24" fmla="*/ 329886 h 531614"/>
                <a:gd name="connsiteX25" fmla="*/ 135309 w 508798"/>
                <a:gd name="connsiteY25" fmla="*/ 312931 h 531614"/>
                <a:gd name="connsiteX26" fmla="*/ 308622 w 508798"/>
                <a:gd name="connsiteY26" fmla="*/ 310597 h 531614"/>
                <a:gd name="connsiteX27" fmla="*/ 379347 w 508798"/>
                <a:gd name="connsiteY27" fmla="*/ 310597 h 531614"/>
                <a:gd name="connsiteX28" fmla="*/ 391444 w 508798"/>
                <a:gd name="connsiteY28" fmla="*/ 322647 h 531614"/>
                <a:gd name="connsiteX29" fmla="*/ 379395 w 508798"/>
                <a:gd name="connsiteY29" fmla="*/ 334649 h 531614"/>
                <a:gd name="connsiteX30" fmla="*/ 308622 w 508798"/>
                <a:gd name="connsiteY30" fmla="*/ 334649 h 531614"/>
                <a:gd name="connsiteX31" fmla="*/ 296572 w 508798"/>
                <a:gd name="connsiteY31" fmla="*/ 322647 h 531614"/>
                <a:gd name="connsiteX32" fmla="*/ 308622 w 508798"/>
                <a:gd name="connsiteY32" fmla="*/ 310597 h 531614"/>
                <a:gd name="connsiteX33" fmla="*/ 308622 w 508798"/>
                <a:gd name="connsiteY33" fmla="*/ 181909 h 531614"/>
                <a:gd name="connsiteX34" fmla="*/ 379347 w 508798"/>
                <a:gd name="connsiteY34" fmla="*/ 181909 h 531614"/>
                <a:gd name="connsiteX35" fmla="*/ 391444 w 508798"/>
                <a:gd name="connsiteY35" fmla="*/ 193911 h 531614"/>
                <a:gd name="connsiteX36" fmla="*/ 379395 w 508798"/>
                <a:gd name="connsiteY36" fmla="*/ 205960 h 531614"/>
                <a:gd name="connsiteX37" fmla="*/ 308622 w 508798"/>
                <a:gd name="connsiteY37" fmla="*/ 205960 h 531614"/>
                <a:gd name="connsiteX38" fmla="*/ 296572 w 508798"/>
                <a:gd name="connsiteY38" fmla="*/ 193911 h 531614"/>
                <a:gd name="connsiteX39" fmla="*/ 308622 w 508798"/>
                <a:gd name="connsiteY39" fmla="*/ 181909 h 531614"/>
                <a:gd name="connsiteX40" fmla="*/ 174268 w 508798"/>
                <a:gd name="connsiteY40" fmla="*/ 136996 h 531614"/>
                <a:gd name="connsiteX41" fmla="*/ 186269 w 508798"/>
                <a:gd name="connsiteY41" fmla="*/ 149046 h 531614"/>
                <a:gd name="connsiteX42" fmla="*/ 186269 w 508798"/>
                <a:gd name="connsiteY42" fmla="*/ 181909 h 531614"/>
                <a:gd name="connsiteX43" fmla="*/ 219132 w 508798"/>
                <a:gd name="connsiteY43" fmla="*/ 181909 h 531614"/>
                <a:gd name="connsiteX44" fmla="*/ 231133 w 508798"/>
                <a:gd name="connsiteY44" fmla="*/ 193911 h 531614"/>
                <a:gd name="connsiteX45" fmla="*/ 219132 w 508798"/>
                <a:gd name="connsiteY45" fmla="*/ 205960 h 531614"/>
                <a:gd name="connsiteX46" fmla="*/ 186269 w 508798"/>
                <a:gd name="connsiteY46" fmla="*/ 205960 h 531614"/>
                <a:gd name="connsiteX47" fmla="*/ 186269 w 508798"/>
                <a:gd name="connsiteY47" fmla="*/ 238823 h 531614"/>
                <a:gd name="connsiteX48" fmla="*/ 174268 w 508798"/>
                <a:gd name="connsiteY48" fmla="*/ 250825 h 531614"/>
                <a:gd name="connsiteX49" fmla="*/ 162218 w 508798"/>
                <a:gd name="connsiteY49" fmla="*/ 238823 h 531614"/>
                <a:gd name="connsiteX50" fmla="*/ 162218 w 508798"/>
                <a:gd name="connsiteY50" fmla="*/ 205960 h 531614"/>
                <a:gd name="connsiteX51" fmla="*/ 129356 w 508798"/>
                <a:gd name="connsiteY51" fmla="*/ 205960 h 531614"/>
                <a:gd name="connsiteX52" fmla="*/ 117354 w 508798"/>
                <a:gd name="connsiteY52" fmla="*/ 193911 h 531614"/>
                <a:gd name="connsiteX53" fmla="*/ 129356 w 508798"/>
                <a:gd name="connsiteY53" fmla="*/ 181909 h 531614"/>
                <a:gd name="connsiteX54" fmla="*/ 162218 w 508798"/>
                <a:gd name="connsiteY54" fmla="*/ 181909 h 531614"/>
                <a:gd name="connsiteX55" fmla="*/ 162218 w 508798"/>
                <a:gd name="connsiteY55" fmla="*/ 149046 h 531614"/>
                <a:gd name="connsiteX56" fmla="*/ 174268 w 508798"/>
                <a:gd name="connsiteY56" fmla="*/ 136996 h 531614"/>
                <a:gd name="connsiteX57" fmla="*/ 120807 w 508798"/>
                <a:gd name="connsiteY57" fmla="*/ 32005 h 531614"/>
                <a:gd name="connsiteX58" fmla="*/ 31999 w 508798"/>
                <a:gd name="connsiteY58" fmla="*/ 120830 h 531614"/>
                <a:gd name="connsiteX59" fmla="*/ 31999 w 508798"/>
                <a:gd name="connsiteY59" fmla="*/ 410784 h 531614"/>
                <a:gd name="connsiteX60" fmla="*/ 120807 w 508798"/>
                <a:gd name="connsiteY60" fmla="*/ 499609 h 531614"/>
                <a:gd name="connsiteX61" fmla="*/ 387944 w 508798"/>
                <a:gd name="connsiteY61" fmla="*/ 499609 h 531614"/>
                <a:gd name="connsiteX62" fmla="*/ 476751 w 508798"/>
                <a:gd name="connsiteY62" fmla="*/ 410784 h 531614"/>
                <a:gd name="connsiteX63" fmla="*/ 476751 w 508798"/>
                <a:gd name="connsiteY63" fmla="*/ 120830 h 531614"/>
                <a:gd name="connsiteX64" fmla="*/ 387944 w 508798"/>
                <a:gd name="connsiteY64" fmla="*/ 32005 h 531614"/>
                <a:gd name="connsiteX65" fmla="*/ 120807 w 508798"/>
                <a:gd name="connsiteY65" fmla="*/ 0 h 531614"/>
                <a:gd name="connsiteX66" fmla="*/ 387944 w 508798"/>
                <a:gd name="connsiteY66" fmla="*/ 0 h 531614"/>
                <a:gd name="connsiteX67" fmla="*/ 508798 w 508798"/>
                <a:gd name="connsiteY67" fmla="*/ 120830 h 531614"/>
                <a:gd name="connsiteX68" fmla="*/ 508798 w 508798"/>
                <a:gd name="connsiteY68" fmla="*/ 410784 h 531614"/>
                <a:gd name="connsiteX69" fmla="*/ 387944 w 508798"/>
                <a:gd name="connsiteY69" fmla="*/ 531614 h 531614"/>
                <a:gd name="connsiteX70" fmla="*/ 120807 w 508798"/>
                <a:gd name="connsiteY70" fmla="*/ 531614 h 531614"/>
                <a:gd name="connsiteX71" fmla="*/ 0 w 508798"/>
                <a:gd name="connsiteY71" fmla="*/ 410784 h 531614"/>
                <a:gd name="connsiteX72" fmla="*/ 0 w 508798"/>
                <a:gd name="connsiteY72" fmla="*/ 120830 h 531614"/>
                <a:gd name="connsiteX73" fmla="*/ 120807 w 508798"/>
                <a:gd name="connsiteY73" fmla="*/ 0 h 53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508798" h="531614">
                  <a:moveTo>
                    <a:pt x="308622" y="369369"/>
                  </a:moveTo>
                  <a:lnTo>
                    <a:pt x="379347" y="369369"/>
                  </a:lnTo>
                  <a:cubicBezTo>
                    <a:pt x="386015" y="369369"/>
                    <a:pt x="391349" y="374751"/>
                    <a:pt x="391444" y="381419"/>
                  </a:cubicBezTo>
                  <a:cubicBezTo>
                    <a:pt x="391444" y="388087"/>
                    <a:pt x="386015" y="393421"/>
                    <a:pt x="379395" y="393421"/>
                  </a:cubicBezTo>
                  <a:lnTo>
                    <a:pt x="308622" y="393421"/>
                  </a:lnTo>
                  <a:cubicBezTo>
                    <a:pt x="301954" y="393421"/>
                    <a:pt x="296572" y="387992"/>
                    <a:pt x="296572" y="381419"/>
                  </a:cubicBezTo>
                  <a:cubicBezTo>
                    <a:pt x="296572" y="374751"/>
                    <a:pt x="302002" y="369369"/>
                    <a:pt x="308622" y="369369"/>
                  </a:cubicBezTo>
                  <a:close/>
                  <a:moveTo>
                    <a:pt x="135309" y="312931"/>
                  </a:moveTo>
                  <a:cubicBezTo>
                    <a:pt x="139977" y="308216"/>
                    <a:pt x="147597" y="308216"/>
                    <a:pt x="152264" y="312931"/>
                  </a:cubicBezTo>
                  <a:lnTo>
                    <a:pt x="174315" y="334983"/>
                  </a:lnTo>
                  <a:lnTo>
                    <a:pt x="196319" y="312931"/>
                  </a:lnTo>
                  <a:cubicBezTo>
                    <a:pt x="200986" y="308216"/>
                    <a:pt x="208606" y="308216"/>
                    <a:pt x="213321" y="312931"/>
                  </a:cubicBezTo>
                  <a:cubicBezTo>
                    <a:pt x="217941" y="317646"/>
                    <a:pt x="217941" y="325267"/>
                    <a:pt x="213416" y="329886"/>
                  </a:cubicBezTo>
                  <a:lnTo>
                    <a:pt x="191413" y="351938"/>
                  </a:lnTo>
                  <a:lnTo>
                    <a:pt x="213416" y="373942"/>
                  </a:lnTo>
                  <a:cubicBezTo>
                    <a:pt x="218131" y="378609"/>
                    <a:pt x="218131" y="386229"/>
                    <a:pt x="213416" y="390944"/>
                  </a:cubicBezTo>
                  <a:cubicBezTo>
                    <a:pt x="211035" y="393231"/>
                    <a:pt x="207987" y="394421"/>
                    <a:pt x="204891" y="394421"/>
                  </a:cubicBezTo>
                  <a:cubicBezTo>
                    <a:pt x="201796" y="394421"/>
                    <a:pt x="198700" y="393231"/>
                    <a:pt x="196414" y="390944"/>
                  </a:cubicBezTo>
                  <a:lnTo>
                    <a:pt x="174363" y="368893"/>
                  </a:lnTo>
                  <a:lnTo>
                    <a:pt x="152359" y="390944"/>
                  </a:lnTo>
                  <a:cubicBezTo>
                    <a:pt x="149978" y="393231"/>
                    <a:pt x="146930" y="394421"/>
                    <a:pt x="143834" y="394421"/>
                  </a:cubicBezTo>
                  <a:cubicBezTo>
                    <a:pt x="140739" y="394421"/>
                    <a:pt x="137643" y="393231"/>
                    <a:pt x="135309" y="390944"/>
                  </a:cubicBezTo>
                  <a:cubicBezTo>
                    <a:pt x="130594" y="386277"/>
                    <a:pt x="130594" y="378657"/>
                    <a:pt x="135309" y="373942"/>
                  </a:cubicBezTo>
                  <a:lnTo>
                    <a:pt x="157360" y="351938"/>
                  </a:lnTo>
                  <a:lnTo>
                    <a:pt x="135309" y="329886"/>
                  </a:lnTo>
                  <a:cubicBezTo>
                    <a:pt x="130594" y="325267"/>
                    <a:pt x="130594" y="317646"/>
                    <a:pt x="135309" y="312931"/>
                  </a:cubicBezTo>
                  <a:close/>
                  <a:moveTo>
                    <a:pt x="308622" y="310597"/>
                  </a:moveTo>
                  <a:lnTo>
                    <a:pt x="379347" y="310597"/>
                  </a:lnTo>
                  <a:cubicBezTo>
                    <a:pt x="386015" y="310597"/>
                    <a:pt x="391444" y="315979"/>
                    <a:pt x="391444" y="322647"/>
                  </a:cubicBezTo>
                  <a:cubicBezTo>
                    <a:pt x="391444" y="329315"/>
                    <a:pt x="386015" y="334649"/>
                    <a:pt x="379395" y="334649"/>
                  </a:cubicBezTo>
                  <a:lnTo>
                    <a:pt x="308622" y="334649"/>
                  </a:lnTo>
                  <a:cubicBezTo>
                    <a:pt x="301954" y="334649"/>
                    <a:pt x="296572" y="329315"/>
                    <a:pt x="296572" y="322647"/>
                  </a:cubicBezTo>
                  <a:cubicBezTo>
                    <a:pt x="296572" y="315979"/>
                    <a:pt x="302002" y="310597"/>
                    <a:pt x="308622" y="310597"/>
                  </a:cubicBezTo>
                  <a:close/>
                  <a:moveTo>
                    <a:pt x="308622" y="181909"/>
                  </a:moveTo>
                  <a:lnTo>
                    <a:pt x="379347" y="181909"/>
                  </a:lnTo>
                  <a:cubicBezTo>
                    <a:pt x="386015" y="181909"/>
                    <a:pt x="391444" y="187243"/>
                    <a:pt x="391444" y="193911"/>
                  </a:cubicBezTo>
                  <a:cubicBezTo>
                    <a:pt x="391444" y="200579"/>
                    <a:pt x="386015" y="205960"/>
                    <a:pt x="379395" y="205960"/>
                  </a:cubicBezTo>
                  <a:lnTo>
                    <a:pt x="308622" y="205960"/>
                  </a:lnTo>
                  <a:cubicBezTo>
                    <a:pt x="301954" y="205960"/>
                    <a:pt x="296572" y="200579"/>
                    <a:pt x="296572" y="193911"/>
                  </a:cubicBezTo>
                  <a:cubicBezTo>
                    <a:pt x="296572" y="187243"/>
                    <a:pt x="302002" y="181909"/>
                    <a:pt x="308622" y="181909"/>
                  </a:cubicBezTo>
                  <a:close/>
                  <a:moveTo>
                    <a:pt x="174268" y="136996"/>
                  </a:moveTo>
                  <a:cubicBezTo>
                    <a:pt x="180935" y="136996"/>
                    <a:pt x="186269" y="142426"/>
                    <a:pt x="186269" y="149046"/>
                  </a:cubicBezTo>
                  <a:lnTo>
                    <a:pt x="186269" y="181909"/>
                  </a:lnTo>
                  <a:lnTo>
                    <a:pt x="219132" y="181909"/>
                  </a:lnTo>
                  <a:cubicBezTo>
                    <a:pt x="225752" y="181909"/>
                    <a:pt x="231133" y="187243"/>
                    <a:pt x="231133" y="193911"/>
                  </a:cubicBezTo>
                  <a:cubicBezTo>
                    <a:pt x="231133" y="200579"/>
                    <a:pt x="225752" y="205960"/>
                    <a:pt x="219132" y="205960"/>
                  </a:cubicBezTo>
                  <a:lnTo>
                    <a:pt x="186269" y="205960"/>
                  </a:lnTo>
                  <a:lnTo>
                    <a:pt x="186269" y="238823"/>
                  </a:lnTo>
                  <a:cubicBezTo>
                    <a:pt x="186269" y="245491"/>
                    <a:pt x="180935" y="250825"/>
                    <a:pt x="174268" y="250825"/>
                  </a:cubicBezTo>
                  <a:cubicBezTo>
                    <a:pt x="167600" y="250825"/>
                    <a:pt x="162218" y="245443"/>
                    <a:pt x="162218" y="238823"/>
                  </a:cubicBezTo>
                  <a:lnTo>
                    <a:pt x="162218" y="205960"/>
                  </a:lnTo>
                  <a:lnTo>
                    <a:pt x="129356" y="205960"/>
                  </a:lnTo>
                  <a:cubicBezTo>
                    <a:pt x="122688" y="205960"/>
                    <a:pt x="117354" y="200579"/>
                    <a:pt x="117354" y="193911"/>
                  </a:cubicBezTo>
                  <a:cubicBezTo>
                    <a:pt x="117354" y="187243"/>
                    <a:pt x="122736" y="181909"/>
                    <a:pt x="129356" y="181909"/>
                  </a:cubicBezTo>
                  <a:lnTo>
                    <a:pt x="162218" y="181909"/>
                  </a:lnTo>
                  <a:lnTo>
                    <a:pt x="162218" y="149046"/>
                  </a:lnTo>
                  <a:cubicBezTo>
                    <a:pt x="162218" y="142378"/>
                    <a:pt x="167600" y="136996"/>
                    <a:pt x="174268" y="136996"/>
                  </a:cubicBezTo>
                  <a:close/>
                  <a:moveTo>
                    <a:pt x="120807" y="32005"/>
                  </a:moveTo>
                  <a:cubicBezTo>
                    <a:pt x="71808" y="32005"/>
                    <a:pt x="31999" y="71869"/>
                    <a:pt x="31999" y="120830"/>
                  </a:cubicBezTo>
                  <a:lnTo>
                    <a:pt x="31999" y="410784"/>
                  </a:lnTo>
                  <a:cubicBezTo>
                    <a:pt x="31999" y="459793"/>
                    <a:pt x="71808" y="499609"/>
                    <a:pt x="120807" y="499609"/>
                  </a:cubicBezTo>
                  <a:lnTo>
                    <a:pt x="387944" y="499609"/>
                  </a:lnTo>
                  <a:cubicBezTo>
                    <a:pt x="436943" y="499609"/>
                    <a:pt x="476751" y="459793"/>
                    <a:pt x="476751" y="410784"/>
                  </a:cubicBezTo>
                  <a:lnTo>
                    <a:pt x="476751" y="120830"/>
                  </a:lnTo>
                  <a:cubicBezTo>
                    <a:pt x="476751" y="71869"/>
                    <a:pt x="436943" y="32005"/>
                    <a:pt x="387944" y="32005"/>
                  </a:cubicBezTo>
                  <a:close/>
                  <a:moveTo>
                    <a:pt x="120807" y="0"/>
                  </a:moveTo>
                  <a:lnTo>
                    <a:pt x="387944" y="0"/>
                  </a:lnTo>
                  <a:cubicBezTo>
                    <a:pt x="454561" y="0"/>
                    <a:pt x="508798" y="54247"/>
                    <a:pt x="508798" y="120830"/>
                  </a:cubicBezTo>
                  <a:lnTo>
                    <a:pt x="508798" y="410784"/>
                  </a:lnTo>
                  <a:cubicBezTo>
                    <a:pt x="508798" y="477415"/>
                    <a:pt x="454561" y="531614"/>
                    <a:pt x="387944" y="531614"/>
                  </a:cubicBezTo>
                  <a:lnTo>
                    <a:pt x="120807" y="531614"/>
                  </a:lnTo>
                  <a:cubicBezTo>
                    <a:pt x="54189" y="531614"/>
                    <a:pt x="0" y="477415"/>
                    <a:pt x="0" y="410784"/>
                  </a:cubicBezTo>
                  <a:lnTo>
                    <a:pt x="0" y="120830"/>
                  </a:lnTo>
                  <a:cubicBezTo>
                    <a:pt x="0" y="54247"/>
                    <a:pt x="54189" y="0"/>
                    <a:pt x="1208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cs typeface="G8321 Black" panose="00000A05000000000000" pitchFamily="2" charset="0"/>
              </a:endParaRPr>
            </a:p>
          </p:txBody>
        </p:sp>
        <p:sp>
          <p:nvSpPr>
            <p:cNvPr id="47" name="Oval 36"/>
            <p:cNvSpPr/>
            <p:nvPr/>
          </p:nvSpPr>
          <p:spPr>
            <a:xfrm>
              <a:off x="4678713" y="5137149"/>
              <a:ext cx="487963" cy="487963"/>
            </a:xfrm>
            <a:custGeom>
              <a:avLst/>
              <a:gdLst>
                <a:gd name="T0" fmla="*/ 0 w 12800"/>
                <a:gd name="T1" fmla="*/ 4000 h 12800"/>
                <a:gd name="T2" fmla="*/ 12800 w 12800"/>
                <a:gd name="T3" fmla="*/ 0 h 12800"/>
                <a:gd name="T4" fmla="*/ 800 w 12800"/>
                <a:gd name="T5" fmla="*/ 3200 h 12800"/>
                <a:gd name="T6" fmla="*/ 12000 w 12800"/>
                <a:gd name="T7" fmla="*/ 800 h 12800"/>
                <a:gd name="T8" fmla="*/ 800 w 12800"/>
                <a:gd name="T9" fmla="*/ 3200 h 12800"/>
                <a:gd name="T10" fmla="*/ 10240 w 12800"/>
                <a:gd name="T11" fmla="*/ 2000 h 12800"/>
                <a:gd name="T12" fmla="*/ 11520 w 12800"/>
                <a:gd name="T13" fmla="*/ 2000 h 12800"/>
                <a:gd name="T14" fmla="*/ 9040 w 12800"/>
                <a:gd name="T15" fmla="*/ 1360 h 12800"/>
                <a:gd name="T16" fmla="*/ 9040 w 12800"/>
                <a:gd name="T17" fmla="*/ 2640 h 12800"/>
                <a:gd name="T18" fmla="*/ 9040 w 12800"/>
                <a:gd name="T19" fmla="*/ 1360 h 12800"/>
                <a:gd name="T20" fmla="*/ 6560 w 12800"/>
                <a:gd name="T21" fmla="*/ 2000 h 12800"/>
                <a:gd name="T22" fmla="*/ 7840 w 12800"/>
                <a:gd name="T23" fmla="*/ 2000 h 12800"/>
                <a:gd name="T24" fmla="*/ 10880 w 12800"/>
                <a:gd name="T25" fmla="*/ 5760 h 12800"/>
                <a:gd name="T26" fmla="*/ 10880 w 12800"/>
                <a:gd name="T27" fmla="*/ 7040 h 12800"/>
                <a:gd name="T28" fmla="*/ 10880 w 12800"/>
                <a:gd name="T29" fmla="*/ 5760 h 12800"/>
                <a:gd name="T30" fmla="*/ 8400 w 12800"/>
                <a:gd name="T31" fmla="*/ 6400 h 12800"/>
                <a:gd name="T32" fmla="*/ 9680 w 12800"/>
                <a:gd name="T33" fmla="*/ 6400 h 12800"/>
                <a:gd name="T34" fmla="*/ 7200 w 12800"/>
                <a:gd name="T35" fmla="*/ 5760 h 12800"/>
                <a:gd name="T36" fmla="*/ 7200 w 12800"/>
                <a:gd name="T37" fmla="*/ 7040 h 12800"/>
                <a:gd name="T38" fmla="*/ 7200 w 12800"/>
                <a:gd name="T39" fmla="*/ 5760 h 12800"/>
                <a:gd name="T40" fmla="*/ 10240 w 12800"/>
                <a:gd name="T41" fmla="*/ 10880 h 12800"/>
                <a:gd name="T42" fmla="*/ 11520 w 12800"/>
                <a:gd name="T43" fmla="*/ 10880 h 12800"/>
                <a:gd name="T44" fmla="*/ 9040 w 12800"/>
                <a:gd name="T45" fmla="*/ 10240 h 12800"/>
                <a:gd name="T46" fmla="*/ 9040 w 12800"/>
                <a:gd name="T47" fmla="*/ 11520 h 12800"/>
                <a:gd name="T48" fmla="*/ 9040 w 12800"/>
                <a:gd name="T49" fmla="*/ 10240 h 12800"/>
                <a:gd name="T50" fmla="*/ 6560 w 12800"/>
                <a:gd name="T51" fmla="*/ 10880 h 12800"/>
                <a:gd name="T52" fmla="*/ 7840 w 12800"/>
                <a:gd name="T53" fmla="*/ 10880 h 12800"/>
                <a:gd name="T54" fmla="*/ 12800 w 12800"/>
                <a:gd name="T55" fmla="*/ 8400 h 12800"/>
                <a:gd name="T56" fmla="*/ 0 w 12800"/>
                <a:gd name="T57" fmla="*/ 4400 h 12800"/>
                <a:gd name="T58" fmla="*/ 12800 w 12800"/>
                <a:gd name="T59" fmla="*/ 8400 h 12800"/>
                <a:gd name="T60" fmla="*/ 12000 w 12800"/>
                <a:gd name="T61" fmla="*/ 7600 h 12800"/>
                <a:gd name="T62" fmla="*/ 800 w 12800"/>
                <a:gd name="T63" fmla="*/ 5200 h 12800"/>
                <a:gd name="T64" fmla="*/ 12800 w 12800"/>
                <a:gd name="T65" fmla="*/ 12800 h 12800"/>
                <a:gd name="T66" fmla="*/ 0 w 12800"/>
                <a:gd name="T67" fmla="*/ 8800 h 12800"/>
                <a:gd name="T68" fmla="*/ 12800 w 12800"/>
                <a:gd name="T69" fmla="*/ 12800 h 12800"/>
                <a:gd name="T70" fmla="*/ 12000 w 12800"/>
                <a:gd name="T71" fmla="*/ 12000 h 12800"/>
                <a:gd name="T72" fmla="*/ 800 w 12800"/>
                <a:gd name="T73" fmla="*/ 960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00" h="12800">
                  <a:moveTo>
                    <a:pt x="12800" y="4000"/>
                  </a:moveTo>
                  <a:lnTo>
                    <a:pt x="0" y="4000"/>
                  </a:lnTo>
                  <a:lnTo>
                    <a:pt x="0" y="0"/>
                  </a:lnTo>
                  <a:lnTo>
                    <a:pt x="12800" y="0"/>
                  </a:lnTo>
                  <a:lnTo>
                    <a:pt x="12800" y="4000"/>
                  </a:lnTo>
                  <a:close/>
                  <a:moveTo>
                    <a:pt x="800" y="3200"/>
                  </a:moveTo>
                  <a:lnTo>
                    <a:pt x="12000" y="3200"/>
                  </a:lnTo>
                  <a:lnTo>
                    <a:pt x="12000" y="800"/>
                  </a:lnTo>
                  <a:lnTo>
                    <a:pt x="800" y="800"/>
                  </a:lnTo>
                  <a:lnTo>
                    <a:pt x="800" y="3200"/>
                  </a:lnTo>
                  <a:close/>
                  <a:moveTo>
                    <a:pt x="10880" y="1360"/>
                  </a:moveTo>
                  <a:cubicBezTo>
                    <a:pt x="10560" y="1360"/>
                    <a:pt x="10240" y="1680"/>
                    <a:pt x="10240" y="2000"/>
                  </a:cubicBezTo>
                  <a:cubicBezTo>
                    <a:pt x="10240" y="2320"/>
                    <a:pt x="10560" y="2640"/>
                    <a:pt x="10880" y="2640"/>
                  </a:cubicBezTo>
                  <a:cubicBezTo>
                    <a:pt x="11200" y="2640"/>
                    <a:pt x="11520" y="2320"/>
                    <a:pt x="11520" y="2000"/>
                  </a:cubicBezTo>
                  <a:cubicBezTo>
                    <a:pt x="11520" y="1680"/>
                    <a:pt x="11280" y="1360"/>
                    <a:pt x="10880" y="1360"/>
                  </a:cubicBezTo>
                  <a:close/>
                  <a:moveTo>
                    <a:pt x="9040" y="1360"/>
                  </a:moveTo>
                  <a:cubicBezTo>
                    <a:pt x="8720" y="1360"/>
                    <a:pt x="8400" y="1680"/>
                    <a:pt x="8400" y="2000"/>
                  </a:cubicBezTo>
                  <a:cubicBezTo>
                    <a:pt x="8400" y="2320"/>
                    <a:pt x="8720" y="2640"/>
                    <a:pt x="9040" y="2640"/>
                  </a:cubicBezTo>
                  <a:cubicBezTo>
                    <a:pt x="9360" y="2640"/>
                    <a:pt x="9680" y="2320"/>
                    <a:pt x="9680" y="2000"/>
                  </a:cubicBezTo>
                  <a:cubicBezTo>
                    <a:pt x="9680" y="1680"/>
                    <a:pt x="9440" y="1360"/>
                    <a:pt x="9040" y="1360"/>
                  </a:cubicBezTo>
                  <a:close/>
                  <a:moveTo>
                    <a:pt x="7200" y="1360"/>
                  </a:moveTo>
                  <a:cubicBezTo>
                    <a:pt x="6880" y="1360"/>
                    <a:pt x="6560" y="1600"/>
                    <a:pt x="6560" y="2000"/>
                  </a:cubicBezTo>
                  <a:cubicBezTo>
                    <a:pt x="6560" y="2400"/>
                    <a:pt x="6880" y="2640"/>
                    <a:pt x="7200" y="2640"/>
                  </a:cubicBezTo>
                  <a:cubicBezTo>
                    <a:pt x="7520" y="2640"/>
                    <a:pt x="7840" y="2320"/>
                    <a:pt x="7840" y="2000"/>
                  </a:cubicBezTo>
                  <a:cubicBezTo>
                    <a:pt x="7840" y="1680"/>
                    <a:pt x="7600" y="1360"/>
                    <a:pt x="7200" y="1360"/>
                  </a:cubicBezTo>
                  <a:close/>
                  <a:moveTo>
                    <a:pt x="10880" y="5760"/>
                  </a:moveTo>
                  <a:cubicBezTo>
                    <a:pt x="10560" y="5760"/>
                    <a:pt x="10240" y="6080"/>
                    <a:pt x="10240" y="6400"/>
                  </a:cubicBezTo>
                  <a:cubicBezTo>
                    <a:pt x="10240" y="6720"/>
                    <a:pt x="10560" y="7040"/>
                    <a:pt x="10880" y="7040"/>
                  </a:cubicBezTo>
                  <a:cubicBezTo>
                    <a:pt x="11200" y="7040"/>
                    <a:pt x="11520" y="6720"/>
                    <a:pt x="11520" y="6400"/>
                  </a:cubicBezTo>
                  <a:cubicBezTo>
                    <a:pt x="11520" y="6080"/>
                    <a:pt x="11280" y="5760"/>
                    <a:pt x="10880" y="5760"/>
                  </a:cubicBezTo>
                  <a:close/>
                  <a:moveTo>
                    <a:pt x="9040" y="5760"/>
                  </a:moveTo>
                  <a:cubicBezTo>
                    <a:pt x="8720" y="5760"/>
                    <a:pt x="8400" y="6080"/>
                    <a:pt x="8400" y="6400"/>
                  </a:cubicBezTo>
                  <a:cubicBezTo>
                    <a:pt x="8400" y="6720"/>
                    <a:pt x="8720" y="7040"/>
                    <a:pt x="9040" y="7040"/>
                  </a:cubicBezTo>
                  <a:cubicBezTo>
                    <a:pt x="9360" y="7040"/>
                    <a:pt x="9680" y="6720"/>
                    <a:pt x="9680" y="6400"/>
                  </a:cubicBezTo>
                  <a:cubicBezTo>
                    <a:pt x="9680" y="6080"/>
                    <a:pt x="9440" y="5760"/>
                    <a:pt x="9040" y="5760"/>
                  </a:cubicBezTo>
                  <a:close/>
                  <a:moveTo>
                    <a:pt x="7200" y="5760"/>
                  </a:moveTo>
                  <a:cubicBezTo>
                    <a:pt x="6880" y="5760"/>
                    <a:pt x="6560" y="6080"/>
                    <a:pt x="6560" y="6400"/>
                  </a:cubicBezTo>
                  <a:cubicBezTo>
                    <a:pt x="6560" y="6720"/>
                    <a:pt x="6880" y="7040"/>
                    <a:pt x="7200" y="7040"/>
                  </a:cubicBezTo>
                  <a:cubicBezTo>
                    <a:pt x="7520" y="7040"/>
                    <a:pt x="7840" y="6720"/>
                    <a:pt x="7840" y="6400"/>
                  </a:cubicBezTo>
                  <a:cubicBezTo>
                    <a:pt x="7840" y="6080"/>
                    <a:pt x="7600" y="5760"/>
                    <a:pt x="7200" y="5760"/>
                  </a:cubicBezTo>
                  <a:close/>
                  <a:moveTo>
                    <a:pt x="10880" y="10240"/>
                  </a:moveTo>
                  <a:cubicBezTo>
                    <a:pt x="10560" y="10240"/>
                    <a:pt x="10240" y="10560"/>
                    <a:pt x="10240" y="10880"/>
                  </a:cubicBezTo>
                  <a:cubicBezTo>
                    <a:pt x="10240" y="11200"/>
                    <a:pt x="10560" y="11520"/>
                    <a:pt x="10880" y="11520"/>
                  </a:cubicBezTo>
                  <a:cubicBezTo>
                    <a:pt x="11200" y="11520"/>
                    <a:pt x="11520" y="11200"/>
                    <a:pt x="11520" y="10880"/>
                  </a:cubicBezTo>
                  <a:cubicBezTo>
                    <a:pt x="11520" y="10560"/>
                    <a:pt x="11280" y="10240"/>
                    <a:pt x="10880" y="10240"/>
                  </a:cubicBezTo>
                  <a:close/>
                  <a:moveTo>
                    <a:pt x="9040" y="10240"/>
                  </a:moveTo>
                  <a:cubicBezTo>
                    <a:pt x="8720" y="10240"/>
                    <a:pt x="8400" y="10560"/>
                    <a:pt x="8400" y="10880"/>
                  </a:cubicBezTo>
                  <a:cubicBezTo>
                    <a:pt x="8400" y="11200"/>
                    <a:pt x="8720" y="11520"/>
                    <a:pt x="9040" y="11520"/>
                  </a:cubicBezTo>
                  <a:cubicBezTo>
                    <a:pt x="9360" y="11520"/>
                    <a:pt x="9680" y="11200"/>
                    <a:pt x="9680" y="10880"/>
                  </a:cubicBezTo>
                  <a:cubicBezTo>
                    <a:pt x="9680" y="10560"/>
                    <a:pt x="9440" y="10240"/>
                    <a:pt x="9040" y="10240"/>
                  </a:cubicBezTo>
                  <a:close/>
                  <a:moveTo>
                    <a:pt x="7200" y="10240"/>
                  </a:moveTo>
                  <a:cubicBezTo>
                    <a:pt x="6880" y="10240"/>
                    <a:pt x="6560" y="10560"/>
                    <a:pt x="6560" y="10880"/>
                  </a:cubicBezTo>
                  <a:cubicBezTo>
                    <a:pt x="6560" y="11200"/>
                    <a:pt x="6880" y="11520"/>
                    <a:pt x="7200" y="11520"/>
                  </a:cubicBezTo>
                  <a:cubicBezTo>
                    <a:pt x="7520" y="11520"/>
                    <a:pt x="7840" y="11200"/>
                    <a:pt x="7840" y="10880"/>
                  </a:cubicBezTo>
                  <a:cubicBezTo>
                    <a:pt x="7840" y="10560"/>
                    <a:pt x="7600" y="10240"/>
                    <a:pt x="7200" y="10240"/>
                  </a:cubicBezTo>
                  <a:close/>
                  <a:moveTo>
                    <a:pt x="12800" y="8400"/>
                  </a:moveTo>
                  <a:lnTo>
                    <a:pt x="0" y="8400"/>
                  </a:lnTo>
                  <a:lnTo>
                    <a:pt x="0" y="4400"/>
                  </a:lnTo>
                  <a:lnTo>
                    <a:pt x="12800" y="4400"/>
                  </a:lnTo>
                  <a:lnTo>
                    <a:pt x="12800" y="8400"/>
                  </a:lnTo>
                  <a:close/>
                  <a:moveTo>
                    <a:pt x="800" y="7600"/>
                  </a:moveTo>
                  <a:lnTo>
                    <a:pt x="12000" y="7600"/>
                  </a:lnTo>
                  <a:lnTo>
                    <a:pt x="12000" y="5200"/>
                  </a:lnTo>
                  <a:lnTo>
                    <a:pt x="800" y="5200"/>
                  </a:lnTo>
                  <a:lnTo>
                    <a:pt x="800" y="7600"/>
                  </a:lnTo>
                  <a:close/>
                  <a:moveTo>
                    <a:pt x="12800" y="12800"/>
                  </a:moveTo>
                  <a:lnTo>
                    <a:pt x="0" y="12800"/>
                  </a:lnTo>
                  <a:lnTo>
                    <a:pt x="0" y="8800"/>
                  </a:lnTo>
                  <a:lnTo>
                    <a:pt x="12800" y="8800"/>
                  </a:lnTo>
                  <a:lnTo>
                    <a:pt x="12800" y="12800"/>
                  </a:lnTo>
                  <a:close/>
                  <a:moveTo>
                    <a:pt x="800" y="12000"/>
                  </a:moveTo>
                  <a:lnTo>
                    <a:pt x="12000" y="12000"/>
                  </a:lnTo>
                  <a:lnTo>
                    <a:pt x="12000" y="9600"/>
                  </a:lnTo>
                  <a:lnTo>
                    <a:pt x="800" y="9600"/>
                  </a:lnTo>
                  <a:lnTo>
                    <a:pt x="800" y="12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cs typeface="G8321 Black" panose="00000A05000000000000" pitchFamily="2" charset="0"/>
              </a:endParaRPr>
            </a:p>
          </p:txBody>
        </p:sp>
        <p:sp>
          <p:nvSpPr>
            <p:cNvPr id="48" name="Oval 37"/>
            <p:cNvSpPr/>
            <p:nvPr/>
          </p:nvSpPr>
          <p:spPr>
            <a:xfrm>
              <a:off x="7567850" y="5168754"/>
              <a:ext cx="487963" cy="424753"/>
            </a:xfrm>
            <a:custGeom>
              <a:avLst/>
              <a:gdLst>
                <a:gd name="T0" fmla="*/ 6400 w 12800"/>
                <a:gd name="T1" fmla="*/ 1748 h 11142"/>
                <a:gd name="T2" fmla="*/ 11362 w 12800"/>
                <a:gd name="T3" fmla="*/ 10342 h 11142"/>
                <a:gd name="T4" fmla="*/ 1438 w 12800"/>
                <a:gd name="T5" fmla="*/ 10342 h 11142"/>
                <a:gd name="T6" fmla="*/ 6400 w 12800"/>
                <a:gd name="T7" fmla="*/ 1748 h 11142"/>
                <a:gd name="T8" fmla="*/ 6400 w 12800"/>
                <a:gd name="T9" fmla="*/ 57 h 11142"/>
                <a:gd name="T10" fmla="*/ 0 w 12800"/>
                <a:gd name="T11" fmla="*/ 11142 h 11142"/>
                <a:gd name="T12" fmla="*/ 12800 w 12800"/>
                <a:gd name="T13" fmla="*/ 11142 h 11142"/>
                <a:gd name="T14" fmla="*/ 6400 w 12800"/>
                <a:gd name="T15" fmla="*/ 57 h 11142"/>
                <a:gd name="T16" fmla="*/ 6400 w 12800"/>
                <a:gd name="T17" fmla="*/ 0 h 11142"/>
                <a:gd name="T18" fmla="*/ 6000 w 12800"/>
                <a:gd name="T19" fmla="*/ 3942 h 11142"/>
                <a:gd name="T20" fmla="*/ 6800 w 12800"/>
                <a:gd name="T21" fmla="*/ 3942 h 11142"/>
                <a:gd name="T22" fmla="*/ 6800 w 12800"/>
                <a:gd name="T23" fmla="*/ 7942 h 11142"/>
                <a:gd name="T24" fmla="*/ 6000 w 12800"/>
                <a:gd name="T25" fmla="*/ 7942 h 11142"/>
                <a:gd name="T26" fmla="*/ 6000 w 12800"/>
                <a:gd name="T27" fmla="*/ 3942 h 11142"/>
                <a:gd name="T28" fmla="*/ 6800 w 12800"/>
                <a:gd name="T29" fmla="*/ 8742 h 11142"/>
                <a:gd name="T30" fmla="*/ 6800 w 12800"/>
                <a:gd name="T31" fmla="*/ 9542 h 11142"/>
                <a:gd name="T32" fmla="*/ 6000 w 12800"/>
                <a:gd name="T33" fmla="*/ 9542 h 11142"/>
                <a:gd name="T34" fmla="*/ 6000 w 12800"/>
                <a:gd name="T35" fmla="*/ 8742 h 11142"/>
                <a:gd name="T36" fmla="*/ 6000 w 12800"/>
                <a:gd name="T37" fmla="*/ 8742 h 1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00" h="11142">
                  <a:moveTo>
                    <a:pt x="6400" y="1748"/>
                  </a:moveTo>
                  <a:lnTo>
                    <a:pt x="11362" y="10342"/>
                  </a:lnTo>
                  <a:lnTo>
                    <a:pt x="1438" y="10342"/>
                  </a:lnTo>
                  <a:lnTo>
                    <a:pt x="6400" y="1748"/>
                  </a:lnTo>
                  <a:close/>
                  <a:moveTo>
                    <a:pt x="6400" y="57"/>
                  </a:moveTo>
                  <a:lnTo>
                    <a:pt x="0" y="11142"/>
                  </a:lnTo>
                  <a:lnTo>
                    <a:pt x="12800" y="11142"/>
                  </a:lnTo>
                  <a:lnTo>
                    <a:pt x="6400" y="57"/>
                  </a:lnTo>
                  <a:close/>
                  <a:moveTo>
                    <a:pt x="6400" y="0"/>
                  </a:moveTo>
                  <a:close/>
                  <a:moveTo>
                    <a:pt x="6000" y="3942"/>
                  </a:moveTo>
                  <a:lnTo>
                    <a:pt x="6800" y="3942"/>
                  </a:lnTo>
                  <a:lnTo>
                    <a:pt x="6800" y="7942"/>
                  </a:lnTo>
                  <a:lnTo>
                    <a:pt x="6000" y="7942"/>
                  </a:lnTo>
                  <a:lnTo>
                    <a:pt x="6000" y="3942"/>
                  </a:lnTo>
                  <a:close/>
                  <a:moveTo>
                    <a:pt x="6800" y="8742"/>
                  </a:moveTo>
                  <a:lnTo>
                    <a:pt x="6800" y="9542"/>
                  </a:lnTo>
                  <a:lnTo>
                    <a:pt x="6000" y="9542"/>
                  </a:lnTo>
                  <a:lnTo>
                    <a:pt x="6000" y="8742"/>
                  </a:lnTo>
                  <a:moveTo>
                    <a:pt x="6000" y="8742"/>
                  </a:move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cs typeface="G8321 Black" panose="00000A05000000000000" pitchFamily="2" charset="0"/>
              </a:endParaRPr>
            </a:p>
          </p:txBody>
        </p:sp>
      </p:grpSp>
      <p:pic>
        <p:nvPicPr>
          <p:cNvPr id="8" name="Picture 7" descr="téléchargement-removebg-preview (1)"/>
          <p:cNvPicPr>
            <a:picLocks noChangeAspect="1"/>
          </p:cNvPicPr>
          <p:nvPr/>
        </p:nvPicPr>
        <p:blipFill>
          <a:blip r:embed="rId1"/>
          <a:stretch>
            <a:fillRect/>
          </a:stretch>
        </p:blipFill>
        <p:spPr>
          <a:xfrm>
            <a:off x="3604260" y="1871345"/>
            <a:ext cx="1894205" cy="1431925"/>
          </a:xfrm>
          <a:prstGeom prst="rect">
            <a:avLst/>
          </a:prstGeom>
        </p:spPr>
      </p:pic>
      <p:sp>
        <p:nvSpPr>
          <p:cNvPr id="14" name="文本框 32"/>
          <p:cNvSpPr txBox="1"/>
          <p:nvPr/>
        </p:nvSpPr>
        <p:spPr>
          <a:xfrm>
            <a:off x="246380" y="1254760"/>
            <a:ext cx="2948940" cy="953770"/>
          </a:xfrm>
          <a:prstGeom prst="rect">
            <a:avLst/>
          </a:prstGeom>
          <a:noFill/>
        </p:spPr>
        <p:txBody>
          <a:bodyPr wrap="square" rtlCol="0">
            <a:noAutofit/>
          </a:bodyPr>
          <a:p>
            <a:pPr>
              <a:lnSpc>
                <a:spcPct val="150000"/>
              </a:lnSpc>
            </a:pPr>
            <a:r>
              <a:rPr lang="en-US" altLang="zh-CN" sz="1200" dirty="0">
                <a:solidFill>
                  <a:schemeClr val="tx1"/>
                </a:solidFill>
                <a:cs typeface="G8321 Black" panose="00000A05000000000000" pitchFamily="2" charset="0"/>
              </a:rPr>
              <a:t>Play is necessary for muscle growth through motor activity (placing things on top of each other - opening them - closing them - throwing them...)</a:t>
            </a:r>
            <a:endParaRPr lang="en-US" altLang="zh-CN" sz="1200" dirty="0">
              <a:solidFill>
                <a:schemeClr val="tx1"/>
              </a:solidFill>
              <a:cs typeface="G8321 Black" panose="00000A05000000000000" pitchFamily="2" charset="0"/>
            </a:endParaRPr>
          </a:p>
        </p:txBody>
      </p:sp>
      <p:sp>
        <p:nvSpPr>
          <p:cNvPr id="15" name="文本框 43"/>
          <p:cNvSpPr txBox="1"/>
          <p:nvPr/>
        </p:nvSpPr>
        <p:spPr>
          <a:xfrm>
            <a:off x="5779770" y="826135"/>
            <a:ext cx="2800350" cy="368300"/>
          </a:xfrm>
          <a:prstGeom prst="rect">
            <a:avLst/>
          </a:prstGeom>
          <a:noFill/>
        </p:spPr>
        <p:txBody>
          <a:bodyPr wrap="square" rtlCol="0">
            <a:spAutoFit/>
          </a:bodyPr>
          <a:p>
            <a:pPr algn="l"/>
            <a:r>
              <a:rPr lang="en-US" altLang="zh-CN" sz="1800" b="1" dirty="0">
                <a:latin typeface="Segoe UI Emoji" panose="020B0502040204020203" charset="0"/>
                <a:ea typeface="+mj-ea"/>
                <a:cs typeface="Segoe UI Emoji" panose="020B0502040204020203" charset="0"/>
              </a:rPr>
              <a:t>Educational</a:t>
            </a:r>
            <a:r>
              <a:rPr lang="en-US" altLang="zh-CN" sz="1800" dirty="0">
                <a:latin typeface="Segoe UI Emoji" panose="020B0502040204020203" charset="0"/>
                <a:ea typeface="+mj-ea"/>
                <a:cs typeface="Segoe UI Emoji" panose="020B0502040204020203" charset="0"/>
              </a:rPr>
              <a:t> </a:t>
            </a:r>
            <a:r>
              <a:rPr lang="en-US" altLang="zh-CN" sz="1800" b="1" dirty="0">
                <a:solidFill>
                  <a:schemeClr val="accent5"/>
                </a:solidFill>
                <a:latin typeface="Segoe UI Emoji" panose="020B0502040204020203" charset="0"/>
                <a:ea typeface="+mj-ea"/>
                <a:cs typeface="Segoe UI Emoji" panose="020B0502040204020203" charset="0"/>
              </a:rPr>
              <a:t>function</a:t>
            </a:r>
            <a:endParaRPr lang="en-US" altLang="zh-CN" sz="1800" b="1" dirty="0">
              <a:solidFill>
                <a:schemeClr val="accent5"/>
              </a:solidFill>
              <a:latin typeface="Segoe UI Emoji" panose="020B0502040204020203" charset="0"/>
              <a:ea typeface="+mj-ea"/>
              <a:cs typeface="Segoe UI Emoji" panose="020B0502040204020203" charset="0"/>
            </a:endParaRPr>
          </a:p>
        </p:txBody>
      </p:sp>
      <p:cxnSp>
        <p:nvCxnSpPr>
          <p:cNvPr id="16" name="直接连接符 44"/>
          <p:cNvCxnSpPr/>
          <p:nvPr/>
        </p:nvCxnSpPr>
        <p:spPr>
          <a:xfrm flipV="1">
            <a:off x="5875636" y="1142781"/>
            <a:ext cx="771525" cy="69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文本框 43"/>
          <p:cNvSpPr txBox="1"/>
          <p:nvPr/>
        </p:nvSpPr>
        <p:spPr>
          <a:xfrm>
            <a:off x="574675" y="2911475"/>
            <a:ext cx="2257425" cy="637540"/>
          </a:xfrm>
          <a:prstGeom prst="rect">
            <a:avLst/>
          </a:prstGeom>
          <a:noFill/>
        </p:spPr>
        <p:txBody>
          <a:bodyPr wrap="square" rtlCol="0">
            <a:noAutofit/>
          </a:bodyPr>
          <a:p>
            <a:pPr algn="ctr"/>
            <a:r>
              <a:rPr lang="en-US" altLang="zh-CN" sz="1800" dirty="0">
                <a:latin typeface="+mj-ea"/>
                <a:ea typeface="+mj-ea"/>
                <a:cs typeface="G8321 Black" panose="00000A05000000000000" pitchFamily="2" charset="0"/>
              </a:rPr>
              <a:t> </a:t>
            </a:r>
            <a:r>
              <a:rPr lang="fr-FR" altLang="en-US" sz="1600" b="1" dirty="0">
                <a:latin typeface="Segoe UI Emoji" panose="020B0502040204020203" charset="0"/>
                <a:ea typeface="+mj-ea"/>
                <a:cs typeface="Segoe UI Emoji" panose="020B0502040204020203" charset="0"/>
              </a:rPr>
              <a:t>S</a:t>
            </a:r>
            <a:r>
              <a:rPr lang="en-US" altLang="zh-CN" sz="1600" b="1" dirty="0">
                <a:latin typeface="Segoe UI Emoji" panose="020B0502040204020203" charset="0"/>
                <a:ea typeface="+mj-ea"/>
                <a:cs typeface="Segoe UI Emoji" panose="020B0502040204020203" charset="0"/>
              </a:rPr>
              <a:t>ocial </a:t>
            </a:r>
            <a:r>
              <a:rPr lang="en-US" altLang="zh-CN" sz="1600" b="1" dirty="0">
                <a:solidFill>
                  <a:schemeClr val="accent5"/>
                </a:solidFill>
                <a:latin typeface="Segoe UI Emoji" panose="020B0502040204020203" charset="0"/>
                <a:ea typeface="+mj-ea"/>
                <a:cs typeface="Segoe UI Emoji" panose="020B0502040204020203" charset="0"/>
              </a:rPr>
              <a:t>and</a:t>
            </a:r>
            <a:r>
              <a:rPr lang="en-US" altLang="zh-CN" sz="1600" b="1" dirty="0">
                <a:latin typeface="Segoe UI Emoji" panose="020B0502040204020203" charset="0"/>
                <a:ea typeface="+mj-ea"/>
                <a:cs typeface="Segoe UI Emoji" panose="020B0502040204020203" charset="0"/>
              </a:rPr>
              <a:t> </a:t>
            </a:r>
            <a:r>
              <a:rPr lang="fr-FR" altLang="en-US" sz="1600" b="1" dirty="0">
                <a:solidFill>
                  <a:schemeClr val="tx1"/>
                </a:solidFill>
                <a:latin typeface="Segoe UI Emoji" panose="020B0502040204020203" charset="0"/>
                <a:ea typeface="+mj-ea"/>
                <a:cs typeface="Segoe UI Emoji" panose="020B0502040204020203" charset="0"/>
              </a:rPr>
              <a:t>M</a:t>
            </a:r>
            <a:r>
              <a:rPr lang="en-US" altLang="zh-CN" sz="1600" b="1" dirty="0">
                <a:solidFill>
                  <a:schemeClr val="tx1"/>
                </a:solidFill>
                <a:latin typeface="Segoe UI Emoji" panose="020B0502040204020203" charset="0"/>
                <a:ea typeface="+mj-ea"/>
                <a:cs typeface="Segoe UI Emoji" panose="020B0502040204020203" charset="0"/>
              </a:rPr>
              <a:t>oral</a:t>
            </a:r>
            <a:r>
              <a:rPr lang="fr-FR" altLang="en-US" sz="1600" b="1" dirty="0">
                <a:solidFill>
                  <a:schemeClr val="tx1"/>
                </a:solidFill>
                <a:latin typeface="Segoe UI Emoji" panose="020B0502040204020203" charset="0"/>
                <a:ea typeface="+mj-ea"/>
                <a:cs typeface="Segoe UI Emoji" panose="020B0502040204020203" charset="0"/>
              </a:rPr>
              <a:t> </a:t>
            </a:r>
            <a:r>
              <a:rPr lang="en-US" altLang="zh-CN" sz="1600" b="1" dirty="0">
                <a:solidFill>
                  <a:schemeClr val="accent5"/>
                </a:solidFill>
                <a:latin typeface="Segoe UI Emoji" panose="020B0502040204020203" charset="0"/>
                <a:ea typeface="+mj-ea"/>
                <a:cs typeface="Segoe UI Emoji" panose="020B0502040204020203" charset="0"/>
              </a:rPr>
              <a:t>perspective</a:t>
            </a:r>
            <a:endParaRPr lang="en-US" altLang="zh-CN" sz="1600" b="1" dirty="0">
              <a:solidFill>
                <a:schemeClr val="accent5"/>
              </a:solidFill>
              <a:latin typeface="Segoe UI Emoji" panose="020B0502040204020203" charset="0"/>
              <a:ea typeface="+mj-ea"/>
              <a:cs typeface="Segoe UI Emoji" panose="020B0502040204020203" charset="0"/>
            </a:endParaRPr>
          </a:p>
        </p:txBody>
      </p:sp>
      <p:cxnSp>
        <p:nvCxnSpPr>
          <p:cNvPr id="18" name="直接连接符 44"/>
          <p:cNvCxnSpPr/>
          <p:nvPr/>
        </p:nvCxnSpPr>
        <p:spPr>
          <a:xfrm flipV="1">
            <a:off x="3103226" y="3254791"/>
            <a:ext cx="771525" cy="69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 Box 21"/>
          <p:cNvSpPr txBox="1"/>
          <p:nvPr/>
        </p:nvSpPr>
        <p:spPr>
          <a:xfrm>
            <a:off x="1723390" y="4305935"/>
            <a:ext cx="3048000" cy="306705"/>
          </a:xfrm>
          <a:prstGeom prst="rect">
            <a:avLst/>
          </a:prstGeom>
          <a:noFill/>
        </p:spPr>
        <p:txBody>
          <a:bodyPr wrap="square" rtlCol="0">
            <a:spAutoFit/>
          </a:bodyPr>
          <a:p>
            <a:endParaRPr lang="en-US"/>
          </a:p>
        </p:txBody>
      </p:sp>
      <p:sp>
        <p:nvSpPr>
          <p:cNvPr id="23" name="文本框 43"/>
          <p:cNvSpPr txBox="1"/>
          <p:nvPr/>
        </p:nvSpPr>
        <p:spPr>
          <a:xfrm>
            <a:off x="6260465" y="3006725"/>
            <a:ext cx="2800350" cy="368300"/>
          </a:xfrm>
          <a:prstGeom prst="rect">
            <a:avLst/>
          </a:prstGeom>
          <a:noFill/>
        </p:spPr>
        <p:txBody>
          <a:bodyPr wrap="square" rtlCol="0">
            <a:spAutoFit/>
          </a:bodyPr>
          <a:p>
            <a:pPr algn="l"/>
            <a:r>
              <a:rPr lang="en-US" altLang="zh-CN" sz="1800" b="1" dirty="0">
                <a:latin typeface="+mj-ea"/>
                <a:ea typeface="+mj-ea"/>
                <a:cs typeface="G8321 Black" panose="00000A05000000000000" pitchFamily="2" charset="0"/>
              </a:rPr>
              <a:t> </a:t>
            </a:r>
            <a:r>
              <a:rPr lang="en-US" altLang="zh-CN" sz="1800" b="1" dirty="0">
                <a:latin typeface="Segoe UI Emoji" panose="020B0502040204020203" charset="0"/>
                <a:ea typeface="+mj-ea"/>
                <a:cs typeface="Segoe UI Emoji" panose="020B0502040204020203" charset="0"/>
              </a:rPr>
              <a:t>Biological </a:t>
            </a:r>
            <a:r>
              <a:rPr lang="en-US" altLang="zh-CN" sz="1800" b="1" dirty="0">
                <a:solidFill>
                  <a:schemeClr val="accent5"/>
                </a:solidFill>
                <a:latin typeface="Segoe UI Emoji" panose="020B0502040204020203" charset="0"/>
                <a:ea typeface="+mj-ea"/>
                <a:cs typeface="Segoe UI Emoji" panose="020B0502040204020203" charset="0"/>
              </a:rPr>
              <a:t>function</a:t>
            </a:r>
            <a:endParaRPr lang="en-US" altLang="zh-CN" sz="1800" b="1" dirty="0">
              <a:solidFill>
                <a:schemeClr val="accent5"/>
              </a:solidFill>
              <a:latin typeface="Segoe UI Emoji" panose="020B0502040204020203" charset="0"/>
              <a:ea typeface="+mj-ea"/>
              <a:cs typeface="Segoe UI Emoji" panose="020B0502040204020203" charset="0"/>
            </a:endParaRPr>
          </a:p>
        </p:txBody>
      </p:sp>
      <p:cxnSp>
        <p:nvCxnSpPr>
          <p:cNvPr id="24" name="直接连接符 44"/>
          <p:cNvCxnSpPr/>
          <p:nvPr/>
        </p:nvCxnSpPr>
        <p:spPr>
          <a:xfrm flipV="1">
            <a:off x="6467456" y="3367821"/>
            <a:ext cx="771525" cy="69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接连接符 44"/>
          <p:cNvCxnSpPr/>
          <p:nvPr/>
        </p:nvCxnSpPr>
        <p:spPr>
          <a:xfrm flipV="1">
            <a:off x="1200766" y="3247171"/>
            <a:ext cx="1019175" cy="76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1000"/>
                                        <p:tgtEl>
                                          <p:spTgt spid="81"/>
                                        </p:tgtEl>
                                      </p:cBhvr>
                                    </p:animEffect>
                                    <p:anim calcmode="lin" valueType="num">
                                      <p:cBhvr>
                                        <p:cTn id="13" dur="1000" fill="hold"/>
                                        <p:tgtEl>
                                          <p:spTgt spid="81"/>
                                        </p:tgtEl>
                                        <p:attrNameLst>
                                          <p:attrName>ppt_x</p:attrName>
                                        </p:attrNameLst>
                                      </p:cBhvr>
                                      <p:tavLst>
                                        <p:tav tm="0">
                                          <p:val>
                                            <p:strVal val="#ppt_x"/>
                                          </p:val>
                                        </p:tav>
                                        <p:tav tm="100000">
                                          <p:val>
                                            <p:strVal val="#ppt_x"/>
                                          </p:val>
                                        </p:tav>
                                      </p:tavLst>
                                    </p:anim>
                                    <p:anim calcmode="lin" valueType="num">
                                      <p:cBhvr>
                                        <p:cTn id="14" dur="1000" fill="hold"/>
                                        <p:tgtEl>
                                          <p:spTgt spid="8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fade">
                                      <p:cBhvr>
                                        <p:cTn id="17" dur="1000"/>
                                        <p:tgtEl>
                                          <p:spTgt spid="86"/>
                                        </p:tgtEl>
                                      </p:cBhvr>
                                    </p:animEffect>
                                    <p:anim calcmode="lin" valueType="num">
                                      <p:cBhvr>
                                        <p:cTn id="18" dur="1000" fill="hold"/>
                                        <p:tgtEl>
                                          <p:spTgt spid="86"/>
                                        </p:tgtEl>
                                        <p:attrNameLst>
                                          <p:attrName>ppt_x</p:attrName>
                                        </p:attrNameLst>
                                      </p:cBhvr>
                                      <p:tavLst>
                                        <p:tav tm="0">
                                          <p:val>
                                            <p:strVal val="#ppt_x"/>
                                          </p:val>
                                        </p:tav>
                                        <p:tav tm="100000">
                                          <p:val>
                                            <p:strVal val="#ppt_x"/>
                                          </p:val>
                                        </p:tav>
                                      </p:tavLst>
                                    </p:anim>
                                    <p:anim calcmode="lin" valueType="num">
                                      <p:cBhvr>
                                        <p:cTn id="19"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ox(in)">
                                      <p:cBhvr>
                                        <p:cTn id="2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P spid="81" grpId="0" bldLvl="0" animBg="1"/>
      <p:bldP spid="14" grpId="0"/>
      <p:bldP spid="14"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81" name="Elipse 151"/>
          <p:cNvSpPr/>
          <p:nvPr/>
        </p:nvSpPr>
        <p:spPr>
          <a:xfrm>
            <a:off x="4397318" y="4492290"/>
            <a:ext cx="534946" cy="534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Slide Number Placeholder 6"/>
          <p:cNvSpPr txBox="1"/>
          <p:nvPr/>
        </p:nvSpPr>
        <p:spPr>
          <a:xfrm>
            <a:off x="246127" y="4677984"/>
            <a:ext cx="329431" cy="292828"/>
          </a:xfrm>
          <a:prstGeom prst="rect">
            <a:avLst/>
          </a:prstGeom>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8327C5-B821-4FE9-A59A-A60D9EB59A9A}" type="slidenum">
              <a:rPr lang="en-US" smtClean="0">
                <a:solidFill>
                  <a:schemeClr val="bg2">
                    <a:lumMod val="50000"/>
                  </a:schemeClr>
                </a:solidFill>
              </a:rPr>
            </a:fld>
            <a:endParaRPr lang="en-US" dirty="0">
              <a:solidFill>
                <a:schemeClr val="bg2">
                  <a:lumMod val="50000"/>
                </a:schemeClr>
              </a:solidFill>
            </a:endParaRPr>
          </a:p>
        </p:txBody>
      </p:sp>
      <p:sp>
        <p:nvSpPr>
          <p:cNvPr id="33" name="Google Shape;2171;p41"/>
          <p:cNvSpPr txBox="1">
            <a:spLocks noGrp="1"/>
          </p:cNvSpPr>
          <p:nvPr>
            <p:ph type="title"/>
          </p:nvPr>
        </p:nvSpPr>
        <p:spPr>
          <a:xfrm>
            <a:off x="1344293" y="84791"/>
            <a:ext cx="6493397" cy="494676"/>
          </a:xfrm>
          <a:prstGeom prst="rect">
            <a:avLst/>
          </a:prstGeom>
          <a:noFill/>
        </p:spPr>
        <p:txBody>
          <a:bodyPr spcFirstLastPara="1" wrap="square" lIns="91425" tIns="91425" rIns="91425" bIns="91425" anchor="ctr" anchorCtr="0">
            <a:noAutofit/>
          </a:bodyPr>
          <a:lstStyle/>
          <a:p>
            <a:pPr lvl="0"/>
            <a:r>
              <a:rPr lang="fr-FR" sz="3200" b="1" dirty="0" smtClean="0">
                <a:solidFill>
                  <a:schemeClr val="tx1"/>
                </a:solidFill>
                <a:effectLst>
                  <a:outerShdw blurRad="38100" dist="19050" dir="2700000" algn="tl" rotWithShape="0">
                    <a:schemeClr val="dk1">
                      <a:alpha val="40000"/>
                    </a:schemeClr>
                  </a:outerShdw>
                </a:effectLst>
                <a:latin typeface="Fira Sans" panose="020B0503050000020004"/>
                <a:ea typeface="Fira Sans" panose="020B0503050000020004"/>
                <a:cs typeface="Fira Sans" panose="020B0503050000020004"/>
                <a:sym typeface="Fira Sans" panose="020B0503050000020004"/>
              </a:rPr>
              <a:t>Playing</a:t>
            </a:r>
            <a:r>
              <a:rPr lang="fr-FR" sz="3200" b="1" dirty="0" smtClean="0">
                <a:effectLst>
                  <a:outerShdw blurRad="38100" dist="19050" dir="2700000" algn="tl" rotWithShape="0">
                    <a:schemeClr val="dk1">
                      <a:alpha val="40000"/>
                    </a:schemeClr>
                  </a:outerShdw>
                </a:effectLst>
                <a:latin typeface="Fira Sans" panose="020B0503050000020004"/>
                <a:ea typeface="Fira Sans" panose="020B0503050000020004"/>
                <a:cs typeface="Fira Sans" panose="020B0503050000020004"/>
                <a:sym typeface="Fira Sans" panose="020B0503050000020004"/>
              </a:rPr>
              <a:t> </a:t>
            </a:r>
            <a:r>
              <a:rPr lang="fr-FR" sz="3200" b="1" dirty="0" smtClean="0">
                <a:solidFill>
                  <a:schemeClr val="accent2"/>
                </a:solidFill>
                <a:effectLst>
                  <a:outerShdw blurRad="38100" dist="19050" dir="2700000" algn="tl" rotWithShape="0">
                    <a:schemeClr val="dk1">
                      <a:alpha val="40000"/>
                    </a:schemeClr>
                  </a:outerShdw>
                </a:effectLst>
                <a:latin typeface="Fira Sans" panose="020B0503050000020004"/>
                <a:ea typeface="Fira Sans" panose="020B0503050000020004"/>
                <a:cs typeface="Fira Sans" panose="020B0503050000020004"/>
                <a:sym typeface="Fira Sans" panose="020B0503050000020004"/>
              </a:rPr>
              <a:t>functions</a:t>
            </a:r>
            <a:endParaRPr lang="fr-FR" sz="3200" b="1" dirty="0" smtClean="0">
              <a:solidFill>
                <a:schemeClr val="accent2"/>
              </a:solidFill>
              <a:effectLst>
                <a:outerShdw blurRad="38100" dist="19050" dir="2700000" algn="tl" rotWithShape="0">
                  <a:schemeClr val="dk1">
                    <a:alpha val="40000"/>
                  </a:schemeClr>
                </a:outerShdw>
              </a:effectLst>
              <a:latin typeface="Fira Sans" panose="020B0503050000020004"/>
              <a:ea typeface="Fira Sans" panose="020B0503050000020004"/>
              <a:cs typeface="Fira Sans" panose="020B0503050000020004"/>
              <a:sym typeface="Fira Sans" panose="020B0503050000020004"/>
            </a:endParaRPr>
          </a:p>
        </p:txBody>
      </p:sp>
      <p:sp>
        <p:nvSpPr>
          <p:cNvPr id="50" name="Forma libre: forma 43"/>
          <p:cNvSpPr/>
          <p:nvPr/>
        </p:nvSpPr>
        <p:spPr>
          <a:xfrm>
            <a:off x="-4358431" y="4737670"/>
            <a:ext cx="23498591" cy="450260"/>
          </a:xfrm>
          <a:custGeom>
            <a:avLst/>
            <a:gdLst>
              <a:gd name="connsiteX0" fmla="*/ 0 w 23498591"/>
              <a:gd name="connsiteY0" fmla="*/ 0 h 450260"/>
              <a:gd name="connsiteX1" fmla="*/ 8327624 w 23498591"/>
              <a:gd name="connsiteY1" fmla="*/ 0 h 450260"/>
              <a:gd name="connsiteX2" fmla="*/ 9009283 w 23498591"/>
              <a:gd name="connsiteY2" fmla="*/ 356116 h 450260"/>
              <a:gd name="connsiteX3" fmla="*/ 9617086 w 23498591"/>
              <a:gd name="connsiteY3" fmla="*/ 3134 h 450260"/>
              <a:gd name="connsiteX4" fmla="*/ 9656467 w 23498591"/>
              <a:gd name="connsiteY4" fmla="*/ 0 h 450260"/>
              <a:gd name="connsiteX5" fmla="*/ 23498591 w 23498591"/>
              <a:gd name="connsiteY5" fmla="*/ 0 h 450260"/>
              <a:gd name="connsiteX6" fmla="*/ 23498591 w 23498591"/>
              <a:gd name="connsiteY6" fmla="*/ 450260 h 450260"/>
              <a:gd name="connsiteX7" fmla="*/ 0 w 23498591"/>
              <a:gd name="connsiteY7" fmla="*/ 450260 h 45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8591" h="450260">
                <a:moveTo>
                  <a:pt x="0" y="0"/>
                </a:moveTo>
                <a:lnTo>
                  <a:pt x="8327624" y="0"/>
                </a:lnTo>
                <a:cubicBezTo>
                  <a:pt x="8656083" y="2229"/>
                  <a:pt x="8622270" y="358157"/>
                  <a:pt x="9009283" y="356116"/>
                </a:cubicBezTo>
                <a:cubicBezTo>
                  <a:pt x="9372108" y="354203"/>
                  <a:pt x="9384442" y="41974"/>
                  <a:pt x="9617086" y="3134"/>
                </a:cubicBezTo>
                <a:lnTo>
                  <a:pt x="9656467" y="0"/>
                </a:lnTo>
                <a:lnTo>
                  <a:pt x="23498591" y="0"/>
                </a:lnTo>
                <a:lnTo>
                  <a:pt x="23498591" y="450260"/>
                </a:lnTo>
                <a:lnTo>
                  <a:pt x="0" y="4502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dirty="0"/>
          </a:p>
        </p:txBody>
      </p:sp>
      <p:grpSp>
        <p:nvGrpSpPr>
          <p:cNvPr id="69" name="Google Shape;11748;p82"/>
          <p:cNvGrpSpPr/>
          <p:nvPr/>
        </p:nvGrpSpPr>
        <p:grpSpPr>
          <a:xfrm>
            <a:off x="7474618" y="4752395"/>
            <a:ext cx="363112" cy="387998"/>
            <a:chOff x="-6713450" y="2397900"/>
            <a:chExt cx="295375" cy="291450"/>
          </a:xfrm>
        </p:grpSpPr>
        <p:sp>
          <p:nvSpPr>
            <p:cNvPr id="70" name="Google Shape;11749;p82"/>
            <p:cNvSpPr/>
            <p:nvPr/>
          </p:nvSpPr>
          <p:spPr>
            <a:xfrm>
              <a:off x="-6628400" y="2465650"/>
              <a:ext cx="69350" cy="17350"/>
            </a:xfrm>
            <a:custGeom>
              <a:avLst/>
              <a:gdLst/>
              <a:ahLst/>
              <a:cxnLst/>
              <a:rect l="l" t="t" r="r" b="b"/>
              <a:pathLst>
                <a:path w="2774" h="694" extrusionOk="0">
                  <a:moveTo>
                    <a:pt x="379" y="0"/>
                  </a:moveTo>
                  <a:cubicBezTo>
                    <a:pt x="158" y="0"/>
                    <a:pt x="1" y="158"/>
                    <a:pt x="1" y="347"/>
                  </a:cubicBezTo>
                  <a:cubicBezTo>
                    <a:pt x="1" y="536"/>
                    <a:pt x="158" y="693"/>
                    <a:pt x="379" y="693"/>
                  </a:cubicBezTo>
                  <a:lnTo>
                    <a:pt x="2427" y="693"/>
                  </a:lnTo>
                  <a:cubicBezTo>
                    <a:pt x="2616" y="693"/>
                    <a:pt x="2773" y="536"/>
                    <a:pt x="2773" y="347"/>
                  </a:cubicBezTo>
                  <a:cubicBezTo>
                    <a:pt x="2773" y="158"/>
                    <a:pt x="2616" y="0"/>
                    <a:pt x="242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1750;p82"/>
            <p:cNvSpPr/>
            <p:nvPr/>
          </p:nvSpPr>
          <p:spPr>
            <a:xfrm>
              <a:off x="-6713450" y="2397900"/>
              <a:ext cx="295375" cy="291450"/>
            </a:xfrm>
            <a:custGeom>
              <a:avLst/>
              <a:gdLst/>
              <a:ahLst/>
              <a:cxnLst/>
              <a:rect l="l" t="t" r="r" b="b"/>
              <a:pathLst>
                <a:path w="11815" h="11658" extrusionOk="0">
                  <a:moveTo>
                    <a:pt x="2048" y="1167"/>
                  </a:moveTo>
                  <a:lnTo>
                    <a:pt x="2048" y="2017"/>
                  </a:lnTo>
                  <a:lnTo>
                    <a:pt x="1166" y="2017"/>
                  </a:lnTo>
                  <a:lnTo>
                    <a:pt x="2048" y="1167"/>
                  </a:lnTo>
                  <a:close/>
                  <a:moveTo>
                    <a:pt x="10330" y="2773"/>
                  </a:moveTo>
                  <a:cubicBezTo>
                    <a:pt x="10507" y="2773"/>
                    <a:pt x="10680" y="2836"/>
                    <a:pt x="10806" y="2962"/>
                  </a:cubicBezTo>
                  <a:cubicBezTo>
                    <a:pt x="11058" y="3246"/>
                    <a:pt x="11058" y="3687"/>
                    <a:pt x="10775" y="3908"/>
                  </a:cubicBezTo>
                  <a:lnTo>
                    <a:pt x="10176" y="4506"/>
                  </a:lnTo>
                  <a:lnTo>
                    <a:pt x="9231" y="3561"/>
                  </a:lnTo>
                  <a:lnTo>
                    <a:pt x="9830" y="2962"/>
                  </a:lnTo>
                  <a:cubicBezTo>
                    <a:pt x="9972" y="2836"/>
                    <a:pt x="10153" y="2773"/>
                    <a:pt x="10330" y="2773"/>
                  </a:cubicBezTo>
                  <a:close/>
                  <a:moveTo>
                    <a:pt x="8727" y="4034"/>
                  </a:moveTo>
                  <a:lnTo>
                    <a:pt x="9672" y="4979"/>
                  </a:lnTo>
                  <a:cubicBezTo>
                    <a:pt x="8538" y="6207"/>
                    <a:pt x="7026" y="7688"/>
                    <a:pt x="5892" y="8854"/>
                  </a:cubicBezTo>
                  <a:lnTo>
                    <a:pt x="4915" y="7846"/>
                  </a:lnTo>
                  <a:lnTo>
                    <a:pt x="8727" y="4034"/>
                  </a:lnTo>
                  <a:close/>
                  <a:moveTo>
                    <a:pt x="4600" y="8539"/>
                  </a:moveTo>
                  <a:lnTo>
                    <a:pt x="5230" y="9169"/>
                  </a:lnTo>
                  <a:lnTo>
                    <a:pt x="4285" y="9421"/>
                  </a:lnTo>
                  <a:cubicBezTo>
                    <a:pt x="4348" y="9232"/>
                    <a:pt x="4505" y="8728"/>
                    <a:pt x="4600" y="8539"/>
                  </a:cubicBezTo>
                  <a:close/>
                  <a:moveTo>
                    <a:pt x="7908" y="694"/>
                  </a:moveTo>
                  <a:cubicBezTo>
                    <a:pt x="8097" y="694"/>
                    <a:pt x="8255" y="852"/>
                    <a:pt x="8255" y="1041"/>
                  </a:cubicBezTo>
                  <a:lnTo>
                    <a:pt x="8255" y="3592"/>
                  </a:lnTo>
                  <a:lnTo>
                    <a:pt x="7467" y="4380"/>
                  </a:lnTo>
                  <a:cubicBezTo>
                    <a:pt x="7435" y="4286"/>
                    <a:pt x="7309" y="4160"/>
                    <a:pt x="7152" y="4160"/>
                  </a:cubicBezTo>
                  <a:lnTo>
                    <a:pt x="1733" y="4160"/>
                  </a:lnTo>
                  <a:cubicBezTo>
                    <a:pt x="1512" y="4160"/>
                    <a:pt x="1386" y="4317"/>
                    <a:pt x="1386" y="4506"/>
                  </a:cubicBezTo>
                  <a:cubicBezTo>
                    <a:pt x="1386" y="4695"/>
                    <a:pt x="1512" y="4853"/>
                    <a:pt x="1733" y="4853"/>
                  </a:cubicBezTo>
                  <a:lnTo>
                    <a:pt x="6994" y="4853"/>
                  </a:lnTo>
                  <a:lnTo>
                    <a:pt x="6333" y="5546"/>
                  </a:lnTo>
                  <a:lnTo>
                    <a:pt x="1733" y="5546"/>
                  </a:lnTo>
                  <a:cubicBezTo>
                    <a:pt x="1512" y="5546"/>
                    <a:pt x="1355" y="5703"/>
                    <a:pt x="1355" y="5892"/>
                  </a:cubicBezTo>
                  <a:cubicBezTo>
                    <a:pt x="1355" y="6081"/>
                    <a:pt x="1512" y="6239"/>
                    <a:pt x="1733" y="6239"/>
                  </a:cubicBezTo>
                  <a:lnTo>
                    <a:pt x="5608" y="6239"/>
                  </a:lnTo>
                  <a:lnTo>
                    <a:pt x="4947" y="6901"/>
                  </a:lnTo>
                  <a:lnTo>
                    <a:pt x="1733" y="6901"/>
                  </a:lnTo>
                  <a:cubicBezTo>
                    <a:pt x="1512" y="6901"/>
                    <a:pt x="1355" y="7058"/>
                    <a:pt x="1355" y="7279"/>
                  </a:cubicBezTo>
                  <a:cubicBezTo>
                    <a:pt x="1355" y="7468"/>
                    <a:pt x="1512" y="7625"/>
                    <a:pt x="1733" y="7625"/>
                  </a:cubicBezTo>
                  <a:lnTo>
                    <a:pt x="4285" y="7625"/>
                  </a:lnTo>
                  <a:cubicBezTo>
                    <a:pt x="4190" y="7688"/>
                    <a:pt x="4159" y="7751"/>
                    <a:pt x="4127" y="7814"/>
                  </a:cubicBezTo>
                  <a:lnTo>
                    <a:pt x="3970" y="8287"/>
                  </a:lnTo>
                  <a:lnTo>
                    <a:pt x="1733" y="8287"/>
                  </a:lnTo>
                  <a:cubicBezTo>
                    <a:pt x="1512" y="8287"/>
                    <a:pt x="1355" y="8444"/>
                    <a:pt x="1355" y="8633"/>
                  </a:cubicBezTo>
                  <a:cubicBezTo>
                    <a:pt x="1355" y="8854"/>
                    <a:pt x="1512" y="9011"/>
                    <a:pt x="1733" y="9011"/>
                  </a:cubicBezTo>
                  <a:lnTo>
                    <a:pt x="3718" y="9011"/>
                  </a:lnTo>
                  <a:lnTo>
                    <a:pt x="3466" y="9893"/>
                  </a:lnTo>
                  <a:cubicBezTo>
                    <a:pt x="3385" y="10136"/>
                    <a:pt x="3557" y="10355"/>
                    <a:pt x="3766" y="10355"/>
                  </a:cubicBezTo>
                  <a:cubicBezTo>
                    <a:pt x="3802" y="10355"/>
                    <a:pt x="3839" y="10348"/>
                    <a:pt x="3875" y="10335"/>
                  </a:cubicBezTo>
                  <a:lnTo>
                    <a:pt x="6018" y="9704"/>
                  </a:lnTo>
                  <a:cubicBezTo>
                    <a:pt x="6049" y="9704"/>
                    <a:pt x="6144" y="9673"/>
                    <a:pt x="6175" y="9641"/>
                  </a:cubicBezTo>
                  <a:lnTo>
                    <a:pt x="8286" y="7499"/>
                  </a:lnTo>
                  <a:lnTo>
                    <a:pt x="8286" y="10681"/>
                  </a:lnTo>
                  <a:cubicBezTo>
                    <a:pt x="8255" y="10839"/>
                    <a:pt x="8097" y="10996"/>
                    <a:pt x="7908" y="10996"/>
                  </a:cubicBezTo>
                  <a:lnTo>
                    <a:pt x="1040" y="10996"/>
                  </a:lnTo>
                  <a:cubicBezTo>
                    <a:pt x="851" y="10996"/>
                    <a:pt x="693" y="10839"/>
                    <a:pt x="693" y="10650"/>
                  </a:cubicBezTo>
                  <a:lnTo>
                    <a:pt x="693" y="2742"/>
                  </a:lnTo>
                  <a:lnTo>
                    <a:pt x="2395" y="2742"/>
                  </a:lnTo>
                  <a:cubicBezTo>
                    <a:pt x="2584" y="2742"/>
                    <a:pt x="2741" y="2584"/>
                    <a:pt x="2741" y="2395"/>
                  </a:cubicBezTo>
                  <a:lnTo>
                    <a:pt x="2741" y="694"/>
                  </a:lnTo>
                  <a:close/>
                  <a:moveTo>
                    <a:pt x="2363" y="1"/>
                  </a:moveTo>
                  <a:cubicBezTo>
                    <a:pt x="2237" y="1"/>
                    <a:pt x="2143" y="64"/>
                    <a:pt x="2111" y="127"/>
                  </a:cubicBezTo>
                  <a:lnTo>
                    <a:pt x="158" y="2112"/>
                  </a:lnTo>
                  <a:cubicBezTo>
                    <a:pt x="63" y="2175"/>
                    <a:pt x="0" y="2269"/>
                    <a:pt x="0" y="2364"/>
                  </a:cubicBezTo>
                  <a:lnTo>
                    <a:pt x="0" y="10650"/>
                  </a:lnTo>
                  <a:cubicBezTo>
                    <a:pt x="0" y="11217"/>
                    <a:pt x="473" y="11658"/>
                    <a:pt x="1008" y="11658"/>
                  </a:cubicBezTo>
                  <a:lnTo>
                    <a:pt x="7908" y="11658"/>
                  </a:lnTo>
                  <a:cubicBezTo>
                    <a:pt x="8444" y="11658"/>
                    <a:pt x="8916" y="11217"/>
                    <a:pt x="8916" y="10650"/>
                  </a:cubicBezTo>
                  <a:lnTo>
                    <a:pt x="8916" y="6774"/>
                  </a:lnTo>
                  <a:lnTo>
                    <a:pt x="11279" y="4412"/>
                  </a:lnTo>
                  <a:cubicBezTo>
                    <a:pt x="11815" y="3876"/>
                    <a:pt x="11815" y="3025"/>
                    <a:pt x="11279" y="2490"/>
                  </a:cubicBezTo>
                  <a:cubicBezTo>
                    <a:pt x="11011" y="2222"/>
                    <a:pt x="10657" y="2088"/>
                    <a:pt x="10306" y="2088"/>
                  </a:cubicBezTo>
                  <a:cubicBezTo>
                    <a:pt x="9956" y="2088"/>
                    <a:pt x="9609" y="2222"/>
                    <a:pt x="9357" y="2490"/>
                  </a:cubicBezTo>
                  <a:lnTo>
                    <a:pt x="8916" y="2931"/>
                  </a:lnTo>
                  <a:lnTo>
                    <a:pt x="8916" y="1041"/>
                  </a:lnTo>
                  <a:cubicBezTo>
                    <a:pt x="8916" y="474"/>
                    <a:pt x="8444" y="1"/>
                    <a:pt x="7908"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2" name="Google Shape;11769;p82"/>
          <p:cNvGrpSpPr/>
          <p:nvPr/>
        </p:nvGrpSpPr>
        <p:grpSpPr>
          <a:xfrm>
            <a:off x="6013550" y="4819120"/>
            <a:ext cx="380491" cy="296845"/>
            <a:chOff x="-3137650" y="2787000"/>
            <a:chExt cx="291450" cy="257575"/>
          </a:xfrm>
          <a:solidFill>
            <a:schemeClr val="bg1"/>
          </a:solidFill>
        </p:grpSpPr>
        <p:sp>
          <p:nvSpPr>
            <p:cNvPr id="73" name="Google Shape;11770;p82"/>
            <p:cNvSpPr/>
            <p:nvPr/>
          </p:nvSpPr>
          <p:spPr>
            <a:xfrm>
              <a:off x="-3137650" y="2787000"/>
              <a:ext cx="291450" cy="257575"/>
            </a:xfrm>
            <a:custGeom>
              <a:avLst/>
              <a:gdLst/>
              <a:ahLst/>
              <a:cxnLst/>
              <a:rect l="l" t="t" r="r" b="b"/>
              <a:pathLst>
                <a:path w="11658" h="10303" extrusionOk="0">
                  <a:moveTo>
                    <a:pt x="10618" y="693"/>
                  </a:moveTo>
                  <a:cubicBezTo>
                    <a:pt x="10807" y="693"/>
                    <a:pt x="10964" y="851"/>
                    <a:pt x="10964" y="1040"/>
                  </a:cubicBezTo>
                  <a:lnTo>
                    <a:pt x="10964" y="2741"/>
                  </a:lnTo>
                  <a:lnTo>
                    <a:pt x="662" y="2741"/>
                  </a:lnTo>
                  <a:lnTo>
                    <a:pt x="662" y="1040"/>
                  </a:lnTo>
                  <a:cubicBezTo>
                    <a:pt x="662" y="851"/>
                    <a:pt x="820" y="693"/>
                    <a:pt x="1009" y="693"/>
                  </a:cubicBezTo>
                  <a:close/>
                  <a:moveTo>
                    <a:pt x="10996" y="3403"/>
                  </a:moveTo>
                  <a:lnTo>
                    <a:pt x="10996" y="9231"/>
                  </a:lnTo>
                  <a:cubicBezTo>
                    <a:pt x="10964" y="9420"/>
                    <a:pt x="10838" y="9578"/>
                    <a:pt x="10618" y="9578"/>
                  </a:cubicBezTo>
                  <a:lnTo>
                    <a:pt x="1009" y="9578"/>
                  </a:lnTo>
                  <a:cubicBezTo>
                    <a:pt x="820" y="9578"/>
                    <a:pt x="662" y="9420"/>
                    <a:pt x="662" y="9231"/>
                  </a:cubicBezTo>
                  <a:lnTo>
                    <a:pt x="662" y="3403"/>
                  </a:lnTo>
                  <a:close/>
                  <a:moveTo>
                    <a:pt x="1009" y="0"/>
                  </a:moveTo>
                  <a:cubicBezTo>
                    <a:pt x="473" y="0"/>
                    <a:pt x="1" y="473"/>
                    <a:pt x="1" y="1040"/>
                  </a:cubicBezTo>
                  <a:lnTo>
                    <a:pt x="1" y="9263"/>
                  </a:lnTo>
                  <a:cubicBezTo>
                    <a:pt x="1" y="9830"/>
                    <a:pt x="473" y="10302"/>
                    <a:pt x="1009" y="10302"/>
                  </a:cubicBezTo>
                  <a:lnTo>
                    <a:pt x="10618" y="10302"/>
                  </a:lnTo>
                  <a:cubicBezTo>
                    <a:pt x="11185" y="10302"/>
                    <a:pt x="11658" y="9830"/>
                    <a:pt x="11658" y="9263"/>
                  </a:cubicBezTo>
                  <a:lnTo>
                    <a:pt x="11658" y="1040"/>
                  </a:lnTo>
                  <a:cubicBezTo>
                    <a:pt x="11658" y="441"/>
                    <a:pt x="11217" y="0"/>
                    <a:pt x="106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1771;p82"/>
            <p:cNvSpPr/>
            <p:nvPr/>
          </p:nvSpPr>
          <p:spPr>
            <a:xfrm>
              <a:off x="-3104575" y="2820875"/>
              <a:ext cx="18150" cy="17350"/>
            </a:xfrm>
            <a:custGeom>
              <a:avLst/>
              <a:gdLst/>
              <a:ahLst/>
              <a:cxnLst/>
              <a:rect l="l" t="t" r="r" b="b"/>
              <a:pathLst>
                <a:path w="726" h="694" extrusionOk="0">
                  <a:moveTo>
                    <a:pt x="348" y="0"/>
                  </a:moveTo>
                  <a:cubicBezTo>
                    <a:pt x="158" y="0"/>
                    <a:pt x="1" y="158"/>
                    <a:pt x="1" y="347"/>
                  </a:cubicBezTo>
                  <a:cubicBezTo>
                    <a:pt x="1" y="536"/>
                    <a:pt x="158" y="693"/>
                    <a:pt x="348" y="693"/>
                  </a:cubicBezTo>
                  <a:cubicBezTo>
                    <a:pt x="568" y="693"/>
                    <a:pt x="726" y="536"/>
                    <a:pt x="726" y="347"/>
                  </a:cubicBezTo>
                  <a:cubicBezTo>
                    <a:pt x="726" y="158"/>
                    <a:pt x="568" y="0"/>
                    <a:pt x="3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1772;p82"/>
            <p:cNvSpPr/>
            <p:nvPr/>
          </p:nvSpPr>
          <p:spPr>
            <a:xfrm>
              <a:off x="-3069900" y="2820875"/>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1773;p82"/>
            <p:cNvSpPr/>
            <p:nvPr/>
          </p:nvSpPr>
          <p:spPr>
            <a:xfrm>
              <a:off x="-3035250" y="2820875"/>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1774;p82"/>
            <p:cNvSpPr/>
            <p:nvPr/>
          </p:nvSpPr>
          <p:spPr>
            <a:xfrm>
              <a:off x="-3002175" y="2820875"/>
              <a:ext cx="121325" cy="17350"/>
            </a:xfrm>
            <a:custGeom>
              <a:avLst/>
              <a:gdLst/>
              <a:ahLst/>
              <a:cxnLst/>
              <a:rect l="l" t="t" r="r" b="b"/>
              <a:pathLst>
                <a:path w="4853" h="694" extrusionOk="0">
                  <a:moveTo>
                    <a:pt x="347" y="0"/>
                  </a:moveTo>
                  <a:cubicBezTo>
                    <a:pt x="158" y="0"/>
                    <a:pt x="1" y="158"/>
                    <a:pt x="1" y="347"/>
                  </a:cubicBezTo>
                  <a:cubicBezTo>
                    <a:pt x="32" y="536"/>
                    <a:pt x="190" y="693"/>
                    <a:pt x="347" y="693"/>
                  </a:cubicBezTo>
                  <a:lnTo>
                    <a:pt x="4506" y="693"/>
                  </a:lnTo>
                  <a:cubicBezTo>
                    <a:pt x="4695" y="693"/>
                    <a:pt x="4852" y="536"/>
                    <a:pt x="4852" y="347"/>
                  </a:cubicBezTo>
                  <a:cubicBezTo>
                    <a:pt x="4852" y="158"/>
                    <a:pt x="4695" y="0"/>
                    <a:pt x="45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1775;p82"/>
            <p:cNvSpPr/>
            <p:nvPr/>
          </p:nvSpPr>
          <p:spPr>
            <a:xfrm>
              <a:off x="-2948625" y="2907300"/>
              <a:ext cx="52025" cy="85300"/>
            </a:xfrm>
            <a:custGeom>
              <a:avLst/>
              <a:gdLst/>
              <a:ahLst/>
              <a:cxnLst/>
              <a:rect l="l" t="t" r="r" b="b"/>
              <a:pathLst>
                <a:path w="2081" h="3412" extrusionOk="0">
                  <a:moveTo>
                    <a:pt x="347" y="1"/>
                  </a:moveTo>
                  <a:cubicBezTo>
                    <a:pt x="261" y="1"/>
                    <a:pt x="174" y="24"/>
                    <a:pt x="127" y="72"/>
                  </a:cubicBezTo>
                  <a:cubicBezTo>
                    <a:pt x="1" y="198"/>
                    <a:pt x="1" y="450"/>
                    <a:pt x="127" y="544"/>
                  </a:cubicBezTo>
                  <a:lnTo>
                    <a:pt x="1261" y="1710"/>
                  </a:lnTo>
                  <a:lnTo>
                    <a:pt x="127" y="2844"/>
                  </a:lnTo>
                  <a:cubicBezTo>
                    <a:pt x="1" y="2970"/>
                    <a:pt x="1" y="3191"/>
                    <a:pt x="127" y="3317"/>
                  </a:cubicBezTo>
                  <a:cubicBezTo>
                    <a:pt x="174" y="3380"/>
                    <a:pt x="261" y="3411"/>
                    <a:pt x="347" y="3411"/>
                  </a:cubicBezTo>
                  <a:cubicBezTo>
                    <a:pt x="434" y="3411"/>
                    <a:pt x="521" y="3380"/>
                    <a:pt x="568" y="3317"/>
                  </a:cubicBezTo>
                  <a:lnTo>
                    <a:pt x="1954" y="1930"/>
                  </a:lnTo>
                  <a:cubicBezTo>
                    <a:pt x="2080" y="1804"/>
                    <a:pt x="2080" y="1584"/>
                    <a:pt x="1954" y="1458"/>
                  </a:cubicBezTo>
                  <a:lnTo>
                    <a:pt x="568" y="72"/>
                  </a:lnTo>
                  <a:cubicBezTo>
                    <a:pt x="521" y="24"/>
                    <a:pt x="434"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1776;p82"/>
            <p:cNvSpPr/>
            <p:nvPr/>
          </p:nvSpPr>
          <p:spPr>
            <a:xfrm>
              <a:off x="-3088025" y="2907300"/>
              <a:ext cx="53575" cy="85300"/>
            </a:xfrm>
            <a:custGeom>
              <a:avLst/>
              <a:gdLst/>
              <a:ahLst/>
              <a:cxnLst/>
              <a:rect l="l" t="t" r="r" b="b"/>
              <a:pathLst>
                <a:path w="2143" h="3412" extrusionOk="0">
                  <a:moveTo>
                    <a:pt x="1749" y="1"/>
                  </a:moveTo>
                  <a:cubicBezTo>
                    <a:pt x="1662" y="1"/>
                    <a:pt x="1576" y="24"/>
                    <a:pt x="1513" y="72"/>
                  </a:cubicBezTo>
                  <a:lnTo>
                    <a:pt x="127" y="1458"/>
                  </a:lnTo>
                  <a:cubicBezTo>
                    <a:pt x="1" y="1584"/>
                    <a:pt x="1" y="1804"/>
                    <a:pt x="127" y="1930"/>
                  </a:cubicBezTo>
                  <a:lnTo>
                    <a:pt x="1513" y="3317"/>
                  </a:lnTo>
                  <a:cubicBezTo>
                    <a:pt x="1576" y="3380"/>
                    <a:pt x="1662" y="3411"/>
                    <a:pt x="1749" y="3411"/>
                  </a:cubicBezTo>
                  <a:cubicBezTo>
                    <a:pt x="1836" y="3411"/>
                    <a:pt x="1922" y="3380"/>
                    <a:pt x="1985" y="3317"/>
                  </a:cubicBezTo>
                  <a:cubicBezTo>
                    <a:pt x="2111" y="3191"/>
                    <a:pt x="2111" y="2970"/>
                    <a:pt x="1985" y="2844"/>
                  </a:cubicBezTo>
                  <a:lnTo>
                    <a:pt x="851" y="1710"/>
                  </a:lnTo>
                  <a:lnTo>
                    <a:pt x="1985" y="544"/>
                  </a:lnTo>
                  <a:cubicBezTo>
                    <a:pt x="2143" y="450"/>
                    <a:pt x="2143" y="198"/>
                    <a:pt x="1985" y="72"/>
                  </a:cubicBezTo>
                  <a:cubicBezTo>
                    <a:pt x="1922" y="24"/>
                    <a:pt x="1836" y="1"/>
                    <a:pt x="17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1777;p82"/>
            <p:cNvSpPr/>
            <p:nvPr/>
          </p:nvSpPr>
          <p:spPr>
            <a:xfrm>
              <a:off x="-3019500" y="2888975"/>
              <a:ext cx="54375" cy="119400"/>
            </a:xfrm>
            <a:custGeom>
              <a:avLst/>
              <a:gdLst/>
              <a:ahLst/>
              <a:cxnLst/>
              <a:rect l="l" t="t" r="r" b="b"/>
              <a:pathLst>
                <a:path w="2175" h="4776" extrusionOk="0">
                  <a:moveTo>
                    <a:pt x="1778" y="0"/>
                  </a:moveTo>
                  <a:cubicBezTo>
                    <a:pt x="1617" y="0"/>
                    <a:pt x="1501" y="108"/>
                    <a:pt x="1450" y="237"/>
                  </a:cubicBezTo>
                  <a:lnTo>
                    <a:pt x="63" y="4333"/>
                  </a:lnTo>
                  <a:cubicBezTo>
                    <a:pt x="0" y="4522"/>
                    <a:pt x="95" y="4680"/>
                    <a:pt x="253" y="4743"/>
                  </a:cubicBezTo>
                  <a:cubicBezTo>
                    <a:pt x="305" y="4765"/>
                    <a:pt x="354" y="4775"/>
                    <a:pt x="399" y="4775"/>
                  </a:cubicBezTo>
                  <a:cubicBezTo>
                    <a:pt x="543" y="4775"/>
                    <a:pt x="646" y="4674"/>
                    <a:pt x="694" y="4554"/>
                  </a:cubicBezTo>
                  <a:lnTo>
                    <a:pt x="2080" y="458"/>
                  </a:lnTo>
                  <a:cubicBezTo>
                    <a:pt x="2174" y="300"/>
                    <a:pt x="2048" y="111"/>
                    <a:pt x="1891" y="17"/>
                  </a:cubicBezTo>
                  <a:cubicBezTo>
                    <a:pt x="1851" y="6"/>
                    <a:pt x="1813" y="0"/>
                    <a:pt x="17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2" name="Google Shape;10850;p79"/>
          <p:cNvGrpSpPr/>
          <p:nvPr/>
        </p:nvGrpSpPr>
        <p:grpSpPr>
          <a:xfrm>
            <a:off x="1497022" y="4769191"/>
            <a:ext cx="358349" cy="355468"/>
            <a:chOff x="-33676975" y="2275050"/>
            <a:chExt cx="295375" cy="293000"/>
          </a:xfrm>
        </p:grpSpPr>
        <p:sp>
          <p:nvSpPr>
            <p:cNvPr id="83" name="Google Shape;10851;p79"/>
            <p:cNvSpPr/>
            <p:nvPr/>
          </p:nvSpPr>
          <p:spPr>
            <a:xfrm>
              <a:off x="-33502125" y="2309700"/>
              <a:ext cx="52800" cy="67750"/>
            </a:xfrm>
            <a:custGeom>
              <a:avLst/>
              <a:gdLst/>
              <a:ahLst/>
              <a:cxnLst/>
              <a:rect l="l" t="t" r="r" b="b"/>
              <a:pathLst>
                <a:path w="2112" h="2710" extrusionOk="0">
                  <a:moveTo>
                    <a:pt x="1040" y="0"/>
                  </a:moveTo>
                  <a:cubicBezTo>
                    <a:pt x="473" y="0"/>
                    <a:pt x="1" y="473"/>
                    <a:pt x="1" y="1040"/>
                  </a:cubicBezTo>
                  <a:cubicBezTo>
                    <a:pt x="1" y="1229"/>
                    <a:pt x="158" y="1387"/>
                    <a:pt x="379" y="1387"/>
                  </a:cubicBezTo>
                  <a:cubicBezTo>
                    <a:pt x="568" y="1387"/>
                    <a:pt x="725" y="1229"/>
                    <a:pt x="725" y="1040"/>
                  </a:cubicBezTo>
                  <a:cubicBezTo>
                    <a:pt x="725" y="820"/>
                    <a:pt x="883" y="662"/>
                    <a:pt x="1072" y="662"/>
                  </a:cubicBezTo>
                  <a:cubicBezTo>
                    <a:pt x="1261" y="662"/>
                    <a:pt x="1450" y="820"/>
                    <a:pt x="1450" y="1040"/>
                  </a:cubicBezTo>
                  <a:cubicBezTo>
                    <a:pt x="1450" y="1198"/>
                    <a:pt x="1355" y="1292"/>
                    <a:pt x="1198" y="1355"/>
                  </a:cubicBezTo>
                  <a:cubicBezTo>
                    <a:pt x="914" y="1418"/>
                    <a:pt x="725" y="1702"/>
                    <a:pt x="725" y="1985"/>
                  </a:cubicBezTo>
                  <a:lnTo>
                    <a:pt x="725" y="2363"/>
                  </a:lnTo>
                  <a:cubicBezTo>
                    <a:pt x="725" y="2552"/>
                    <a:pt x="883" y="2710"/>
                    <a:pt x="1072" y="2710"/>
                  </a:cubicBezTo>
                  <a:cubicBezTo>
                    <a:pt x="1292" y="2710"/>
                    <a:pt x="1450" y="2552"/>
                    <a:pt x="1450" y="2363"/>
                  </a:cubicBezTo>
                  <a:lnTo>
                    <a:pt x="1450" y="1985"/>
                  </a:lnTo>
                  <a:cubicBezTo>
                    <a:pt x="1828" y="1828"/>
                    <a:pt x="2111" y="1418"/>
                    <a:pt x="2111" y="977"/>
                  </a:cubicBezTo>
                  <a:cubicBezTo>
                    <a:pt x="2048" y="473"/>
                    <a:pt x="1576" y="0"/>
                    <a:pt x="1040"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0852;p79"/>
            <p:cNvSpPr/>
            <p:nvPr/>
          </p:nvSpPr>
          <p:spPr>
            <a:xfrm>
              <a:off x="-33484800" y="2395550"/>
              <a:ext cx="17350" cy="17350"/>
            </a:xfrm>
            <a:custGeom>
              <a:avLst/>
              <a:gdLst/>
              <a:ahLst/>
              <a:cxnLst/>
              <a:rect l="l" t="t" r="r" b="b"/>
              <a:pathLst>
                <a:path w="694" h="694" extrusionOk="0">
                  <a:moveTo>
                    <a:pt x="347" y="0"/>
                  </a:moveTo>
                  <a:cubicBezTo>
                    <a:pt x="158" y="0"/>
                    <a:pt x="1" y="158"/>
                    <a:pt x="1" y="347"/>
                  </a:cubicBezTo>
                  <a:cubicBezTo>
                    <a:pt x="1" y="536"/>
                    <a:pt x="158" y="694"/>
                    <a:pt x="347" y="694"/>
                  </a:cubicBezTo>
                  <a:cubicBezTo>
                    <a:pt x="536" y="694"/>
                    <a:pt x="694" y="536"/>
                    <a:pt x="694" y="347"/>
                  </a:cubicBezTo>
                  <a:cubicBezTo>
                    <a:pt x="662" y="158"/>
                    <a:pt x="536" y="0"/>
                    <a:pt x="34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0853;p79"/>
            <p:cNvSpPr/>
            <p:nvPr/>
          </p:nvSpPr>
          <p:spPr>
            <a:xfrm>
              <a:off x="-33676975" y="2275050"/>
              <a:ext cx="295375" cy="293000"/>
            </a:xfrm>
            <a:custGeom>
              <a:avLst/>
              <a:gdLst/>
              <a:ahLst/>
              <a:cxnLst/>
              <a:rect l="l" t="t" r="r" b="b"/>
              <a:pathLst>
                <a:path w="11815" h="11720" extrusionOk="0">
                  <a:moveTo>
                    <a:pt x="8034" y="725"/>
                  </a:moveTo>
                  <a:cubicBezTo>
                    <a:pt x="9735" y="725"/>
                    <a:pt x="11090" y="2080"/>
                    <a:pt x="11090" y="3781"/>
                  </a:cubicBezTo>
                  <a:cubicBezTo>
                    <a:pt x="11090" y="5482"/>
                    <a:pt x="9735" y="6868"/>
                    <a:pt x="8034" y="6868"/>
                  </a:cubicBezTo>
                  <a:cubicBezTo>
                    <a:pt x="6333" y="6868"/>
                    <a:pt x="4947" y="5482"/>
                    <a:pt x="4947" y="3781"/>
                  </a:cubicBezTo>
                  <a:cubicBezTo>
                    <a:pt x="4947" y="2080"/>
                    <a:pt x="6333" y="725"/>
                    <a:pt x="8034" y="725"/>
                  </a:cubicBezTo>
                  <a:close/>
                  <a:moveTo>
                    <a:pt x="5104" y="6207"/>
                  </a:moveTo>
                  <a:cubicBezTo>
                    <a:pt x="5262" y="6364"/>
                    <a:pt x="5419" y="6553"/>
                    <a:pt x="5577" y="6679"/>
                  </a:cubicBezTo>
                  <a:lnTo>
                    <a:pt x="5325" y="6931"/>
                  </a:lnTo>
                  <a:cubicBezTo>
                    <a:pt x="5262" y="6994"/>
                    <a:pt x="5167" y="7026"/>
                    <a:pt x="5077" y="7026"/>
                  </a:cubicBezTo>
                  <a:cubicBezTo>
                    <a:pt x="4986" y="7026"/>
                    <a:pt x="4899" y="6994"/>
                    <a:pt x="4852" y="6931"/>
                  </a:cubicBezTo>
                  <a:cubicBezTo>
                    <a:pt x="4726" y="6805"/>
                    <a:pt x="4726" y="6585"/>
                    <a:pt x="4852" y="6459"/>
                  </a:cubicBezTo>
                  <a:lnTo>
                    <a:pt x="5104" y="6207"/>
                  </a:lnTo>
                  <a:close/>
                  <a:moveTo>
                    <a:pt x="3104" y="8380"/>
                  </a:moveTo>
                  <a:cubicBezTo>
                    <a:pt x="3190" y="8380"/>
                    <a:pt x="3277" y="8412"/>
                    <a:pt x="3340" y="8475"/>
                  </a:cubicBezTo>
                  <a:cubicBezTo>
                    <a:pt x="3466" y="8601"/>
                    <a:pt x="3466" y="8822"/>
                    <a:pt x="3340" y="8948"/>
                  </a:cubicBezTo>
                  <a:lnTo>
                    <a:pt x="1387" y="10932"/>
                  </a:lnTo>
                  <a:cubicBezTo>
                    <a:pt x="1324" y="10980"/>
                    <a:pt x="1229" y="11003"/>
                    <a:pt x="1139" y="11003"/>
                  </a:cubicBezTo>
                  <a:cubicBezTo>
                    <a:pt x="1048" y="11003"/>
                    <a:pt x="961" y="10980"/>
                    <a:pt x="914" y="10932"/>
                  </a:cubicBezTo>
                  <a:cubicBezTo>
                    <a:pt x="788" y="10806"/>
                    <a:pt x="788" y="10554"/>
                    <a:pt x="914" y="10460"/>
                  </a:cubicBezTo>
                  <a:lnTo>
                    <a:pt x="2867" y="8475"/>
                  </a:lnTo>
                  <a:cubicBezTo>
                    <a:pt x="2930" y="8412"/>
                    <a:pt x="3017" y="8380"/>
                    <a:pt x="3104" y="8380"/>
                  </a:cubicBezTo>
                  <a:close/>
                  <a:moveTo>
                    <a:pt x="8034" y="0"/>
                  </a:moveTo>
                  <a:cubicBezTo>
                    <a:pt x="5955" y="0"/>
                    <a:pt x="4285" y="1701"/>
                    <a:pt x="4285" y="3749"/>
                  </a:cubicBezTo>
                  <a:cubicBezTo>
                    <a:pt x="4285" y="4411"/>
                    <a:pt x="4443" y="5041"/>
                    <a:pt x="4758" y="5608"/>
                  </a:cubicBezTo>
                  <a:lnTo>
                    <a:pt x="4380" y="5986"/>
                  </a:lnTo>
                  <a:cubicBezTo>
                    <a:pt x="4065" y="6301"/>
                    <a:pt x="3970" y="6774"/>
                    <a:pt x="4159" y="7183"/>
                  </a:cubicBezTo>
                  <a:lnTo>
                    <a:pt x="3529" y="7813"/>
                  </a:lnTo>
                  <a:cubicBezTo>
                    <a:pt x="3387" y="7743"/>
                    <a:pt x="3232" y="7707"/>
                    <a:pt x="3077" y="7707"/>
                  </a:cubicBezTo>
                  <a:cubicBezTo>
                    <a:pt x="2819" y="7707"/>
                    <a:pt x="2560" y="7806"/>
                    <a:pt x="2363" y="8002"/>
                  </a:cubicBezTo>
                  <a:lnTo>
                    <a:pt x="378" y="9987"/>
                  </a:lnTo>
                  <a:cubicBezTo>
                    <a:pt x="0" y="10365"/>
                    <a:pt x="0" y="11027"/>
                    <a:pt x="378" y="11436"/>
                  </a:cubicBezTo>
                  <a:cubicBezTo>
                    <a:pt x="583" y="11625"/>
                    <a:pt x="851" y="11720"/>
                    <a:pt x="1119" y="11720"/>
                  </a:cubicBezTo>
                  <a:cubicBezTo>
                    <a:pt x="1387" y="11720"/>
                    <a:pt x="1654" y="11625"/>
                    <a:pt x="1859" y="11436"/>
                  </a:cubicBezTo>
                  <a:lnTo>
                    <a:pt x="3813" y="9452"/>
                  </a:lnTo>
                  <a:cubicBezTo>
                    <a:pt x="4128" y="9137"/>
                    <a:pt x="4222" y="8664"/>
                    <a:pt x="4002" y="8286"/>
                  </a:cubicBezTo>
                  <a:lnTo>
                    <a:pt x="4632" y="7656"/>
                  </a:lnTo>
                  <a:cubicBezTo>
                    <a:pt x="4782" y="7725"/>
                    <a:pt x="4940" y="7761"/>
                    <a:pt x="5097" y="7761"/>
                  </a:cubicBezTo>
                  <a:cubicBezTo>
                    <a:pt x="5367" y="7761"/>
                    <a:pt x="5629" y="7655"/>
                    <a:pt x="5829" y="7435"/>
                  </a:cubicBezTo>
                  <a:lnTo>
                    <a:pt x="6207" y="7057"/>
                  </a:lnTo>
                  <a:cubicBezTo>
                    <a:pt x="6774" y="7372"/>
                    <a:pt x="7404" y="7530"/>
                    <a:pt x="8066" y="7530"/>
                  </a:cubicBezTo>
                  <a:cubicBezTo>
                    <a:pt x="10145" y="7530"/>
                    <a:pt x="11815" y="5829"/>
                    <a:pt x="11815" y="3781"/>
                  </a:cubicBezTo>
                  <a:cubicBezTo>
                    <a:pt x="11815" y="1733"/>
                    <a:pt x="10082" y="0"/>
                    <a:pt x="8034"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6" name="Google Shape;9983;p76"/>
          <p:cNvGrpSpPr/>
          <p:nvPr/>
        </p:nvGrpSpPr>
        <p:grpSpPr>
          <a:xfrm>
            <a:off x="2583210" y="4769384"/>
            <a:ext cx="340609" cy="340168"/>
            <a:chOff x="5907879" y="3025820"/>
            <a:chExt cx="483752" cy="483125"/>
          </a:xfrm>
        </p:grpSpPr>
        <p:sp>
          <p:nvSpPr>
            <p:cNvPr id="87" name="Google Shape;9984;p76"/>
            <p:cNvSpPr/>
            <p:nvPr/>
          </p:nvSpPr>
          <p:spPr>
            <a:xfrm>
              <a:off x="6135329" y="3082420"/>
              <a:ext cx="127376" cy="127350"/>
            </a:xfrm>
            <a:custGeom>
              <a:avLst/>
              <a:gdLst/>
              <a:ahLst/>
              <a:cxnLst/>
              <a:rect l="l" t="t" r="r" b="b"/>
              <a:pathLst>
                <a:path w="5095" h="5094" extrusionOk="0">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8" name="Google Shape;9985;p76"/>
            <p:cNvSpPr/>
            <p:nvPr/>
          </p:nvSpPr>
          <p:spPr>
            <a:xfrm>
              <a:off x="5971979" y="3025820"/>
              <a:ext cx="368699" cy="483125"/>
            </a:xfrm>
            <a:custGeom>
              <a:avLst/>
              <a:gdLst/>
              <a:ahLst/>
              <a:cxnLst/>
              <a:rect l="l" t="t" r="r" b="b"/>
              <a:pathLst>
                <a:path w="14748" h="19325" extrusionOk="0">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9" name="Google Shape;9986;p76"/>
            <p:cNvSpPr/>
            <p:nvPr/>
          </p:nvSpPr>
          <p:spPr>
            <a:xfrm>
              <a:off x="5907879" y="3195645"/>
              <a:ext cx="56650" cy="28326"/>
            </a:xfrm>
            <a:custGeom>
              <a:avLst/>
              <a:gdLst/>
              <a:ahLst/>
              <a:cxnLst/>
              <a:rect l="l" t="t" r="r" b="b"/>
              <a:pathLst>
                <a:path w="2266" h="1133" extrusionOk="0">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0" name="Google Shape;9987;p76"/>
            <p:cNvSpPr/>
            <p:nvPr/>
          </p:nvSpPr>
          <p:spPr>
            <a:xfrm>
              <a:off x="5910829" y="3100870"/>
              <a:ext cx="50750" cy="48024"/>
            </a:xfrm>
            <a:custGeom>
              <a:avLst/>
              <a:gdLst/>
              <a:ahLst/>
              <a:cxnLst/>
              <a:rect l="l" t="t" r="r" b="b"/>
              <a:pathLst>
                <a:path w="2030" h="1921" extrusionOk="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1" name="Google Shape;9988;p76"/>
            <p:cNvSpPr/>
            <p:nvPr/>
          </p:nvSpPr>
          <p:spPr>
            <a:xfrm>
              <a:off x="5910379" y="3270720"/>
              <a:ext cx="51200" cy="48350"/>
            </a:xfrm>
            <a:custGeom>
              <a:avLst/>
              <a:gdLst/>
              <a:ahLst/>
              <a:cxnLst/>
              <a:rect l="l" t="t" r="r" b="b"/>
              <a:pathLst>
                <a:path w="2048" h="1934" extrusionOk="0">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2" name="Google Shape;9989;p76"/>
            <p:cNvSpPr/>
            <p:nvPr/>
          </p:nvSpPr>
          <p:spPr>
            <a:xfrm>
              <a:off x="6334380" y="3195645"/>
              <a:ext cx="56650" cy="28326"/>
            </a:xfrm>
            <a:custGeom>
              <a:avLst/>
              <a:gdLst/>
              <a:ahLst/>
              <a:cxnLst/>
              <a:rect l="l" t="t" r="r" b="b"/>
              <a:pathLst>
                <a:path w="2266" h="1133" extrusionOk="0">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 name="Google Shape;9990;p76"/>
            <p:cNvSpPr/>
            <p:nvPr/>
          </p:nvSpPr>
          <p:spPr>
            <a:xfrm>
              <a:off x="6333780" y="3100870"/>
              <a:ext cx="54301" cy="48225"/>
            </a:xfrm>
            <a:custGeom>
              <a:avLst/>
              <a:gdLst/>
              <a:ahLst/>
              <a:cxnLst/>
              <a:rect l="l" t="t" r="r" b="b"/>
              <a:pathLst>
                <a:path w="2172" h="1929" extrusionOk="0">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 name="Google Shape;9991;p76"/>
            <p:cNvSpPr/>
            <p:nvPr/>
          </p:nvSpPr>
          <p:spPr>
            <a:xfrm>
              <a:off x="6337330" y="3270720"/>
              <a:ext cx="54301" cy="48225"/>
            </a:xfrm>
            <a:custGeom>
              <a:avLst/>
              <a:gdLst/>
              <a:ahLst/>
              <a:cxnLst/>
              <a:rect l="l" t="t" r="r" b="b"/>
              <a:pathLst>
                <a:path w="2172" h="1929" extrusionOk="0">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98" name="Elipse 151"/>
          <p:cNvSpPr/>
          <p:nvPr/>
        </p:nvSpPr>
        <p:spPr>
          <a:xfrm>
            <a:off x="8580406" y="4586892"/>
            <a:ext cx="534946" cy="5349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es-ES" sz="2400" b="1" dirty="0"/>
              <a:t>9</a:t>
            </a:r>
            <a:endParaRPr lang="fr-FR" altLang="es-ES" sz="2400" b="1" dirty="0"/>
          </a:p>
        </p:txBody>
      </p:sp>
      <p:sp>
        <p:nvSpPr>
          <p:cNvPr id="146" name="Google Shape;10020;p76"/>
          <p:cNvSpPr/>
          <p:nvPr/>
        </p:nvSpPr>
        <p:spPr>
          <a:xfrm>
            <a:off x="4506047" y="4593147"/>
            <a:ext cx="340186" cy="318922"/>
          </a:xfrm>
          <a:custGeom>
            <a:avLst/>
            <a:gdLst/>
            <a:ahLst/>
            <a:cxnLst/>
            <a:rect l="l" t="t" r="r" b="b"/>
            <a:pathLst>
              <a:path w="19326" h="18118" extrusionOk="0">
                <a:moveTo>
                  <a:pt x="17628" y="1133"/>
                </a:moveTo>
                <a:cubicBezTo>
                  <a:pt x="17939" y="1133"/>
                  <a:pt x="18193" y="1387"/>
                  <a:pt x="18193" y="1701"/>
                </a:cubicBezTo>
                <a:lnTo>
                  <a:pt x="18193" y="11324"/>
                </a:lnTo>
                <a:lnTo>
                  <a:pt x="1133" y="11324"/>
                </a:lnTo>
                <a:lnTo>
                  <a:pt x="1133" y="1701"/>
                </a:lnTo>
                <a:cubicBezTo>
                  <a:pt x="1133" y="1387"/>
                  <a:pt x="1387" y="1133"/>
                  <a:pt x="1701" y="1133"/>
                </a:cubicBezTo>
                <a:close/>
                <a:moveTo>
                  <a:pt x="18193" y="12456"/>
                </a:moveTo>
                <a:lnTo>
                  <a:pt x="18193" y="13024"/>
                </a:lnTo>
                <a:cubicBezTo>
                  <a:pt x="18193" y="13335"/>
                  <a:pt x="17939" y="13588"/>
                  <a:pt x="17628" y="13588"/>
                </a:cubicBezTo>
                <a:lnTo>
                  <a:pt x="1701" y="13588"/>
                </a:lnTo>
                <a:cubicBezTo>
                  <a:pt x="1387" y="13588"/>
                  <a:pt x="1133" y="13335"/>
                  <a:pt x="1133" y="13024"/>
                </a:cubicBezTo>
                <a:lnTo>
                  <a:pt x="1133" y="12456"/>
                </a:lnTo>
                <a:close/>
                <a:moveTo>
                  <a:pt x="11520" y="14720"/>
                </a:moveTo>
                <a:lnTo>
                  <a:pt x="12275" y="16985"/>
                </a:lnTo>
                <a:lnTo>
                  <a:pt x="7051" y="16985"/>
                </a:lnTo>
                <a:lnTo>
                  <a:pt x="7806" y="14720"/>
                </a:lnTo>
                <a:close/>
                <a:moveTo>
                  <a:pt x="1701" y="1"/>
                </a:moveTo>
                <a:cubicBezTo>
                  <a:pt x="762" y="1"/>
                  <a:pt x="1" y="762"/>
                  <a:pt x="1" y="1701"/>
                </a:cubicBezTo>
                <a:lnTo>
                  <a:pt x="1" y="13024"/>
                </a:lnTo>
                <a:cubicBezTo>
                  <a:pt x="1" y="13960"/>
                  <a:pt x="762" y="14720"/>
                  <a:pt x="1701" y="14720"/>
                </a:cubicBezTo>
                <a:lnTo>
                  <a:pt x="6614" y="14720"/>
                </a:lnTo>
                <a:lnTo>
                  <a:pt x="5859" y="16985"/>
                </a:lnTo>
                <a:lnTo>
                  <a:pt x="4002" y="16985"/>
                </a:lnTo>
                <a:cubicBezTo>
                  <a:pt x="3688" y="16985"/>
                  <a:pt x="3437" y="17239"/>
                  <a:pt x="3437" y="17553"/>
                </a:cubicBezTo>
                <a:cubicBezTo>
                  <a:pt x="3437" y="17864"/>
                  <a:pt x="3688" y="18117"/>
                  <a:pt x="4002" y="18117"/>
                </a:cubicBezTo>
                <a:lnTo>
                  <a:pt x="15325" y="18117"/>
                </a:lnTo>
                <a:cubicBezTo>
                  <a:pt x="15639" y="18117"/>
                  <a:pt x="15889" y="17864"/>
                  <a:pt x="15889" y="17553"/>
                </a:cubicBezTo>
                <a:cubicBezTo>
                  <a:pt x="15889" y="17239"/>
                  <a:pt x="15639" y="16985"/>
                  <a:pt x="15325" y="16985"/>
                </a:cubicBezTo>
                <a:lnTo>
                  <a:pt x="13468" y="16985"/>
                </a:lnTo>
                <a:lnTo>
                  <a:pt x="12713" y="14720"/>
                </a:lnTo>
                <a:lnTo>
                  <a:pt x="17628" y="14720"/>
                </a:lnTo>
                <a:cubicBezTo>
                  <a:pt x="18565" y="14720"/>
                  <a:pt x="19325" y="13960"/>
                  <a:pt x="19325" y="13024"/>
                </a:cubicBezTo>
                <a:lnTo>
                  <a:pt x="19325" y="1701"/>
                </a:lnTo>
                <a:cubicBezTo>
                  <a:pt x="19325" y="762"/>
                  <a:pt x="18565" y="1"/>
                  <a:pt x="17628" y="1"/>
                </a:cubicBezTo>
                <a:close/>
              </a:path>
            </a:pathLst>
          </a:custGeom>
          <a:solidFill>
            <a:schemeClr val="bg1"/>
          </a:solidFill>
          <a:ln>
            <a:noFill/>
          </a:ln>
        </p:spPr>
        <p:txBody>
          <a:bodyPr spcFirstLastPara="1" wrap="square" lIns="91425" tIns="91425" rIns="91425" bIns="91425" anchor="ctr" anchorCtr="0">
            <a:noAutofit/>
          </a:bodyPr>
          <a:p>
            <a:pPr marL="0" lvl="0" indent="0" algn="l" rtl="0">
              <a:spcBef>
                <a:spcPts val="0"/>
              </a:spcBef>
              <a:spcAft>
                <a:spcPts val="0"/>
              </a:spcAft>
              <a:buNone/>
            </a:pPr>
            <a:endParaRPr>
              <a:solidFill>
                <a:srgbClr val="435D74"/>
              </a:solidFill>
            </a:endParaRPr>
          </a:p>
        </p:txBody>
      </p:sp>
      <p:grpSp>
        <p:nvGrpSpPr>
          <p:cNvPr id="5" name="组合 1"/>
          <p:cNvGrpSpPr/>
          <p:nvPr/>
        </p:nvGrpSpPr>
        <p:grpSpPr>
          <a:xfrm>
            <a:off x="198810" y="825917"/>
            <a:ext cx="8916670" cy="3787140"/>
            <a:chOff x="364051" y="1961624"/>
            <a:chExt cx="12407556" cy="5243680"/>
          </a:xfrm>
        </p:grpSpPr>
        <p:sp>
          <p:nvSpPr>
            <p:cNvPr id="27" name="流程图: 接点 26"/>
            <p:cNvSpPr/>
            <p:nvPr/>
          </p:nvSpPr>
          <p:spPr>
            <a:xfrm>
              <a:off x="5051484" y="2971113"/>
              <a:ext cx="2760346" cy="2760346"/>
            </a:xfrm>
            <a:prstGeom prst="flowChartConnector">
              <a:avLst/>
            </a:prstGeom>
            <a:noFill/>
            <a:ln w="1905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G8321 Black" panose="00000A05000000000000" pitchFamily="2" charset="0"/>
              </a:endParaRPr>
            </a:p>
          </p:txBody>
        </p:sp>
        <p:sp>
          <p:nvSpPr>
            <p:cNvPr id="28" name="流程图: 接点 27"/>
            <p:cNvSpPr/>
            <p:nvPr/>
          </p:nvSpPr>
          <p:spPr>
            <a:xfrm>
              <a:off x="4761045" y="2680673"/>
              <a:ext cx="3341226" cy="3341226"/>
            </a:xfrm>
            <a:prstGeom prst="flowChartConnector">
              <a:avLst/>
            </a:prstGeom>
            <a:noFill/>
            <a:ln>
              <a:solidFill>
                <a:schemeClr val="bg1"/>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G8321 Black" panose="00000A05000000000000" pitchFamily="2" charset="0"/>
              </a:endParaRPr>
            </a:p>
          </p:txBody>
        </p:sp>
        <p:sp>
          <p:nvSpPr>
            <p:cNvPr id="29" name="矩形: 圆角 28"/>
            <p:cNvSpPr/>
            <p:nvPr/>
          </p:nvSpPr>
          <p:spPr>
            <a:xfrm>
              <a:off x="5797820" y="2141057"/>
              <a:ext cx="1267674" cy="1267674"/>
            </a:xfrm>
            <a:prstGeom prst="roundRect">
              <a:avLst>
                <a:gd name="adj" fmla="val 50000"/>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G8321 Black" panose="00000A05000000000000" pitchFamily="2" charset="0"/>
              </a:endParaRPr>
            </a:p>
          </p:txBody>
        </p:sp>
        <p:sp>
          <p:nvSpPr>
            <p:cNvPr id="30" name="矩形: 圆角 29"/>
            <p:cNvSpPr/>
            <p:nvPr/>
          </p:nvSpPr>
          <p:spPr>
            <a:xfrm>
              <a:off x="4288857" y="4747293"/>
              <a:ext cx="1267674" cy="1267674"/>
            </a:xfrm>
            <a:prstGeom prst="roundRect">
              <a:avLst>
                <a:gd name="adj" fmla="val 50000"/>
              </a:avLst>
            </a:prstGeom>
            <a:gradFill>
              <a:gsLst>
                <a:gs pos="0">
                  <a:srgbClr val="FECF40"/>
                </a:gs>
                <a:gs pos="100000">
                  <a:srgbClr val="846C21"/>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G8321 Black" panose="00000A05000000000000" pitchFamily="2" charset="0"/>
              </a:endParaRPr>
            </a:p>
          </p:txBody>
        </p:sp>
        <p:sp>
          <p:nvSpPr>
            <p:cNvPr id="31" name="矩形: 圆角 30"/>
            <p:cNvSpPr/>
            <p:nvPr/>
          </p:nvSpPr>
          <p:spPr>
            <a:xfrm>
              <a:off x="7177994" y="4747293"/>
              <a:ext cx="1267674" cy="1267674"/>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G8321 Black" panose="00000A05000000000000" pitchFamily="2" charset="0"/>
              </a:endParaRPr>
            </a:p>
          </p:txBody>
        </p:sp>
        <p:sp>
          <p:nvSpPr>
            <p:cNvPr id="7" name="文本框 32"/>
            <p:cNvSpPr txBox="1"/>
            <p:nvPr/>
          </p:nvSpPr>
          <p:spPr>
            <a:xfrm>
              <a:off x="8445486" y="2854914"/>
              <a:ext cx="4326121" cy="4350390"/>
            </a:xfrm>
            <a:prstGeom prst="rect">
              <a:avLst/>
            </a:prstGeom>
            <a:noFill/>
          </p:spPr>
          <p:txBody>
            <a:bodyPr wrap="square" rtlCol="0">
              <a:noAutofit/>
            </a:bodyPr>
            <a:lstStyle/>
            <a:p>
              <a:pPr>
                <a:lnSpc>
                  <a:spcPct val="150000"/>
                </a:lnSpc>
              </a:pPr>
              <a:r>
                <a:rPr lang="en-US" altLang="zh-CN" sz="1200" dirty="0">
                  <a:solidFill>
                    <a:schemeClr val="tx1"/>
                  </a:solidFill>
                  <a:cs typeface="G8321 Black" panose="00000A05000000000000" pitchFamily="2" charset="0"/>
                </a:rPr>
                <a:t>The psychological functions are to assert oneself and express one’s desires. The player is also considered an outlet, giving him psychological comfort, and so on.</a:t>
              </a:r>
              <a:endParaRPr lang="en-US" altLang="zh-CN" sz="1200" dirty="0">
                <a:solidFill>
                  <a:schemeClr val="tx1"/>
                </a:solidFill>
                <a:cs typeface="G8321 Black" panose="00000A05000000000000" pitchFamily="2" charset="0"/>
              </a:endParaRPr>
            </a:p>
            <a:p>
              <a:pPr>
                <a:lnSpc>
                  <a:spcPct val="150000"/>
                </a:lnSpc>
              </a:pPr>
              <a:r>
                <a:rPr lang="en-US" altLang="zh-CN" sz="1200" dirty="0">
                  <a:solidFill>
                    <a:schemeClr val="tx1"/>
                  </a:solidFill>
                  <a:cs typeface="G8321 Black" panose="00000A05000000000000" pitchFamily="2" charset="0"/>
                </a:rPr>
                <a:t>Gains more experience and knowledge.</a:t>
              </a:r>
              <a:endParaRPr lang="en-US" altLang="zh-CN" sz="1200" dirty="0">
                <a:solidFill>
                  <a:schemeClr val="tx1"/>
                </a:solidFill>
                <a:cs typeface="G8321 Black" panose="00000A05000000000000" pitchFamily="2" charset="0"/>
              </a:endParaRPr>
            </a:p>
          </p:txBody>
        </p:sp>
        <p:cxnSp>
          <p:nvCxnSpPr>
            <p:cNvPr id="35" name="直接连接符 34"/>
            <p:cNvCxnSpPr/>
            <p:nvPr/>
          </p:nvCxnSpPr>
          <p:spPr>
            <a:xfrm>
              <a:off x="8263437" y="2410690"/>
              <a:ext cx="25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364051" y="5624463"/>
              <a:ext cx="4170607" cy="1553585"/>
            </a:xfrm>
            <a:prstGeom prst="rect">
              <a:avLst/>
            </a:prstGeom>
            <a:noFill/>
          </p:spPr>
          <p:txBody>
            <a:bodyPr wrap="square" rtlCol="0">
              <a:noAutofit/>
            </a:bodyPr>
            <a:lstStyle/>
            <a:p>
              <a:pPr algn="l">
                <a:lnSpc>
                  <a:spcPct val="150000"/>
                </a:lnSpc>
              </a:pPr>
              <a:r>
                <a:rPr sz="1200" dirty="0">
                  <a:solidFill>
                    <a:schemeClr val="tx1"/>
                  </a:solidFill>
                  <a:cs typeface="G8321 Black" panose="00000A05000000000000" pitchFamily="2" charset="0"/>
                </a:rPr>
                <a:t>The child can develop his creative imagination and discover</a:t>
              </a:r>
              <a:endParaRPr sz="1200" dirty="0">
                <a:solidFill>
                  <a:schemeClr val="tx1"/>
                </a:solidFill>
                <a:cs typeface="G8321 Black" panose="00000A05000000000000" pitchFamily="2" charset="0"/>
              </a:endParaRPr>
            </a:p>
            <a:p>
              <a:pPr algn="l">
                <a:lnSpc>
                  <a:spcPct val="150000"/>
                </a:lnSpc>
              </a:pPr>
              <a:r>
                <a:rPr sz="1200" dirty="0">
                  <a:solidFill>
                    <a:schemeClr val="tx1"/>
                  </a:solidFill>
                  <a:cs typeface="G8321 Black" panose="00000A05000000000000" pitchFamily="2" charset="0"/>
                </a:rPr>
                <a:t>Little by little</a:t>
              </a:r>
              <a:r>
                <a:rPr lang="fr-FR" sz="1200" dirty="0">
                  <a:solidFill>
                    <a:schemeClr val="tx1"/>
                  </a:solidFill>
                  <a:cs typeface="G8321 Black" panose="00000A05000000000000" pitchFamily="2" charset="0"/>
                </a:rPr>
                <a:t>.</a:t>
              </a:r>
              <a:endParaRPr lang="fr-FR" sz="1200" dirty="0">
                <a:solidFill>
                  <a:schemeClr val="tx1"/>
                </a:solidFill>
                <a:cs typeface="G8321 Black" panose="00000A05000000000000" pitchFamily="2" charset="0"/>
              </a:endParaRPr>
            </a:p>
          </p:txBody>
        </p:sp>
        <p:sp>
          <p:nvSpPr>
            <p:cNvPr id="44" name="文本框 43"/>
            <p:cNvSpPr txBox="1"/>
            <p:nvPr/>
          </p:nvSpPr>
          <p:spPr>
            <a:xfrm>
              <a:off x="981690" y="1961624"/>
              <a:ext cx="3423962" cy="509949"/>
            </a:xfrm>
            <a:prstGeom prst="rect">
              <a:avLst/>
            </a:prstGeom>
            <a:noFill/>
          </p:spPr>
          <p:txBody>
            <a:bodyPr wrap="square" rtlCol="0">
              <a:spAutoFit/>
            </a:bodyPr>
            <a:lstStyle/>
            <a:p>
              <a:pPr algn="l"/>
              <a:r>
                <a:rPr lang="en-US" altLang="zh-CN" sz="1800" b="1" dirty="0">
                  <a:latin typeface="Segoe UI Emoji" panose="020B0502040204020203" charset="0"/>
                  <a:ea typeface="+mj-ea"/>
                  <a:cs typeface="Segoe UI Emoji" panose="020B0502040204020203" charset="0"/>
                  <a:sym typeface="+mn-ea"/>
                </a:rPr>
                <a:t>Personal job</a:t>
              </a:r>
              <a:r>
                <a:rPr lang="en-US" altLang="zh-CN" sz="1800" dirty="0">
                  <a:latin typeface="Segoe UI Emoji" panose="020B0502040204020203" charset="0"/>
                  <a:ea typeface="+mj-ea"/>
                  <a:cs typeface="Segoe UI Emoji" panose="020B0502040204020203" charset="0"/>
                </a:rPr>
                <a:t> </a:t>
              </a:r>
              <a:r>
                <a:rPr lang="en-US" altLang="zh-CN" sz="1800" b="1" dirty="0">
                  <a:solidFill>
                    <a:schemeClr val="accent5"/>
                  </a:solidFill>
                  <a:latin typeface="Segoe UI Emoji" panose="020B0502040204020203" charset="0"/>
                  <a:ea typeface="+mj-ea"/>
                  <a:cs typeface="Segoe UI Emoji" panose="020B0502040204020203" charset="0"/>
                </a:rPr>
                <a:t>function</a:t>
              </a:r>
              <a:endParaRPr lang="en-US" altLang="zh-CN" sz="1800" b="1" dirty="0">
                <a:solidFill>
                  <a:schemeClr val="accent5"/>
                </a:solidFill>
                <a:latin typeface="Segoe UI Emoji" panose="020B0502040204020203" charset="0"/>
                <a:ea typeface="+mj-ea"/>
                <a:cs typeface="Segoe UI Emoji" panose="020B0502040204020203" charset="0"/>
              </a:endParaRPr>
            </a:p>
          </p:txBody>
        </p:sp>
        <p:cxnSp>
          <p:nvCxnSpPr>
            <p:cNvPr id="45" name="直接连接符 44"/>
            <p:cNvCxnSpPr/>
            <p:nvPr/>
          </p:nvCxnSpPr>
          <p:spPr>
            <a:xfrm>
              <a:off x="1107941" y="2410026"/>
              <a:ext cx="824402" cy="87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Oval 2"/>
            <p:cNvSpPr/>
            <p:nvPr/>
          </p:nvSpPr>
          <p:spPr>
            <a:xfrm>
              <a:off x="6198148" y="2530913"/>
              <a:ext cx="467020" cy="487963"/>
            </a:xfrm>
            <a:custGeom>
              <a:avLst/>
              <a:gdLst>
                <a:gd name="connsiteX0" fmla="*/ 308622 w 508798"/>
                <a:gd name="connsiteY0" fmla="*/ 369369 h 531614"/>
                <a:gd name="connsiteX1" fmla="*/ 379347 w 508798"/>
                <a:gd name="connsiteY1" fmla="*/ 369369 h 531614"/>
                <a:gd name="connsiteX2" fmla="*/ 391444 w 508798"/>
                <a:gd name="connsiteY2" fmla="*/ 381419 h 531614"/>
                <a:gd name="connsiteX3" fmla="*/ 379395 w 508798"/>
                <a:gd name="connsiteY3" fmla="*/ 393421 h 531614"/>
                <a:gd name="connsiteX4" fmla="*/ 308622 w 508798"/>
                <a:gd name="connsiteY4" fmla="*/ 393421 h 531614"/>
                <a:gd name="connsiteX5" fmla="*/ 296572 w 508798"/>
                <a:gd name="connsiteY5" fmla="*/ 381419 h 531614"/>
                <a:gd name="connsiteX6" fmla="*/ 308622 w 508798"/>
                <a:gd name="connsiteY6" fmla="*/ 369369 h 531614"/>
                <a:gd name="connsiteX7" fmla="*/ 135309 w 508798"/>
                <a:gd name="connsiteY7" fmla="*/ 312931 h 531614"/>
                <a:gd name="connsiteX8" fmla="*/ 152264 w 508798"/>
                <a:gd name="connsiteY8" fmla="*/ 312931 h 531614"/>
                <a:gd name="connsiteX9" fmla="*/ 174315 w 508798"/>
                <a:gd name="connsiteY9" fmla="*/ 334983 h 531614"/>
                <a:gd name="connsiteX10" fmla="*/ 196319 w 508798"/>
                <a:gd name="connsiteY10" fmla="*/ 312931 h 531614"/>
                <a:gd name="connsiteX11" fmla="*/ 213321 w 508798"/>
                <a:gd name="connsiteY11" fmla="*/ 312931 h 531614"/>
                <a:gd name="connsiteX12" fmla="*/ 213416 w 508798"/>
                <a:gd name="connsiteY12" fmla="*/ 329886 h 531614"/>
                <a:gd name="connsiteX13" fmla="*/ 191413 w 508798"/>
                <a:gd name="connsiteY13" fmla="*/ 351938 h 531614"/>
                <a:gd name="connsiteX14" fmla="*/ 213416 w 508798"/>
                <a:gd name="connsiteY14" fmla="*/ 373942 h 531614"/>
                <a:gd name="connsiteX15" fmla="*/ 213416 w 508798"/>
                <a:gd name="connsiteY15" fmla="*/ 390944 h 531614"/>
                <a:gd name="connsiteX16" fmla="*/ 204891 w 508798"/>
                <a:gd name="connsiteY16" fmla="*/ 394421 h 531614"/>
                <a:gd name="connsiteX17" fmla="*/ 196414 w 508798"/>
                <a:gd name="connsiteY17" fmla="*/ 390944 h 531614"/>
                <a:gd name="connsiteX18" fmla="*/ 174363 w 508798"/>
                <a:gd name="connsiteY18" fmla="*/ 368893 h 531614"/>
                <a:gd name="connsiteX19" fmla="*/ 152359 w 508798"/>
                <a:gd name="connsiteY19" fmla="*/ 390944 h 531614"/>
                <a:gd name="connsiteX20" fmla="*/ 143834 w 508798"/>
                <a:gd name="connsiteY20" fmla="*/ 394421 h 531614"/>
                <a:gd name="connsiteX21" fmla="*/ 135309 w 508798"/>
                <a:gd name="connsiteY21" fmla="*/ 390944 h 531614"/>
                <a:gd name="connsiteX22" fmla="*/ 135309 w 508798"/>
                <a:gd name="connsiteY22" fmla="*/ 373942 h 531614"/>
                <a:gd name="connsiteX23" fmla="*/ 157360 w 508798"/>
                <a:gd name="connsiteY23" fmla="*/ 351938 h 531614"/>
                <a:gd name="connsiteX24" fmla="*/ 135309 w 508798"/>
                <a:gd name="connsiteY24" fmla="*/ 329886 h 531614"/>
                <a:gd name="connsiteX25" fmla="*/ 135309 w 508798"/>
                <a:gd name="connsiteY25" fmla="*/ 312931 h 531614"/>
                <a:gd name="connsiteX26" fmla="*/ 308622 w 508798"/>
                <a:gd name="connsiteY26" fmla="*/ 310597 h 531614"/>
                <a:gd name="connsiteX27" fmla="*/ 379347 w 508798"/>
                <a:gd name="connsiteY27" fmla="*/ 310597 h 531614"/>
                <a:gd name="connsiteX28" fmla="*/ 391444 w 508798"/>
                <a:gd name="connsiteY28" fmla="*/ 322647 h 531614"/>
                <a:gd name="connsiteX29" fmla="*/ 379395 w 508798"/>
                <a:gd name="connsiteY29" fmla="*/ 334649 h 531614"/>
                <a:gd name="connsiteX30" fmla="*/ 308622 w 508798"/>
                <a:gd name="connsiteY30" fmla="*/ 334649 h 531614"/>
                <a:gd name="connsiteX31" fmla="*/ 296572 w 508798"/>
                <a:gd name="connsiteY31" fmla="*/ 322647 h 531614"/>
                <a:gd name="connsiteX32" fmla="*/ 308622 w 508798"/>
                <a:gd name="connsiteY32" fmla="*/ 310597 h 531614"/>
                <a:gd name="connsiteX33" fmla="*/ 308622 w 508798"/>
                <a:gd name="connsiteY33" fmla="*/ 181909 h 531614"/>
                <a:gd name="connsiteX34" fmla="*/ 379347 w 508798"/>
                <a:gd name="connsiteY34" fmla="*/ 181909 h 531614"/>
                <a:gd name="connsiteX35" fmla="*/ 391444 w 508798"/>
                <a:gd name="connsiteY35" fmla="*/ 193911 h 531614"/>
                <a:gd name="connsiteX36" fmla="*/ 379395 w 508798"/>
                <a:gd name="connsiteY36" fmla="*/ 205960 h 531614"/>
                <a:gd name="connsiteX37" fmla="*/ 308622 w 508798"/>
                <a:gd name="connsiteY37" fmla="*/ 205960 h 531614"/>
                <a:gd name="connsiteX38" fmla="*/ 296572 w 508798"/>
                <a:gd name="connsiteY38" fmla="*/ 193911 h 531614"/>
                <a:gd name="connsiteX39" fmla="*/ 308622 w 508798"/>
                <a:gd name="connsiteY39" fmla="*/ 181909 h 531614"/>
                <a:gd name="connsiteX40" fmla="*/ 174268 w 508798"/>
                <a:gd name="connsiteY40" fmla="*/ 136996 h 531614"/>
                <a:gd name="connsiteX41" fmla="*/ 186269 w 508798"/>
                <a:gd name="connsiteY41" fmla="*/ 149046 h 531614"/>
                <a:gd name="connsiteX42" fmla="*/ 186269 w 508798"/>
                <a:gd name="connsiteY42" fmla="*/ 181909 h 531614"/>
                <a:gd name="connsiteX43" fmla="*/ 219132 w 508798"/>
                <a:gd name="connsiteY43" fmla="*/ 181909 h 531614"/>
                <a:gd name="connsiteX44" fmla="*/ 231133 w 508798"/>
                <a:gd name="connsiteY44" fmla="*/ 193911 h 531614"/>
                <a:gd name="connsiteX45" fmla="*/ 219132 w 508798"/>
                <a:gd name="connsiteY45" fmla="*/ 205960 h 531614"/>
                <a:gd name="connsiteX46" fmla="*/ 186269 w 508798"/>
                <a:gd name="connsiteY46" fmla="*/ 205960 h 531614"/>
                <a:gd name="connsiteX47" fmla="*/ 186269 w 508798"/>
                <a:gd name="connsiteY47" fmla="*/ 238823 h 531614"/>
                <a:gd name="connsiteX48" fmla="*/ 174268 w 508798"/>
                <a:gd name="connsiteY48" fmla="*/ 250825 h 531614"/>
                <a:gd name="connsiteX49" fmla="*/ 162218 w 508798"/>
                <a:gd name="connsiteY49" fmla="*/ 238823 h 531614"/>
                <a:gd name="connsiteX50" fmla="*/ 162218 w 508798"/>
                <a:gd name="connsiteY50" fmla="*/ 205960 h 531614"/>
                <a:gd name="connsiteX51" fmla="*/ 129356 w 508798"/>
                <a:gd name="connsiteY51" fmla="*/ 205960 h 531614"/>
                <a:gd name="connsiteX52" fmla="*/ 117354 w 508798"/>
                <a:gd name="connsiteY52" fmla="*/ 193911 h 531614"/>
                <a:gd name="connsiteX53" fmla="*/ 129356 w 508798"/>
                <a:gd name="connsiteY53" fmla="*/ 181909 h 531614"/>
                <a:gd name="connsiteX54" fmla="*/ 162218 w 508798"/>
                <a:gd name="connsiteY54" fmla="*/ 181909 h 531614"/>
                <a:gd name="connsiteX55" fmla="*/ 162218 w 508798"/>
                <a:gd name="connsiteY55" fmla="*/ 149046 h 531614"/>
                <a:gd name="connsiteX56" fmla="*/ 174268 w 508798"/>
                <a:gd name="connsiteY56" fmla="*/ 136996 h 531614"/>
                <a:gd name="connsiteX57" fmla="*/ 120807 w 508798"/>
                <a:gd name="connsiteY57" fmla="*/ 32005 h 531614"/>
                <a:gd name="connsiteX58" fmla="*/ 31999 w 508798"/>
                <a:gd name="connsiteY58" fmla="*/ 120830 h 531614"/>
                <a:gd name="connsiteX59" fmla="*/ 31999 w 508798"/>
                <a:gd name="connsiteY59" fmla="*/ 410784 h 531614"/>
                <a:gd name="connsiteX60" fmla="*/ 120807 w 508798"/>
                <a:gd name="connsiteY60" fmla="*/ 499609 h 531614"/>
                <a:gd name="connsiteX61" fmla="*/ 387944 w 508798"/>
                <a:gd name="connsiteY61" fmla="*/ 499609 h 531614"/>
                <a:gd name="connsiteX62" fmla="*/ 476751 w 508798"/>
                <a:gd name="connsiteY62" fmla="*/ 410784 h 531614"/>
                <a:gd name="connsiteX63" fmla="*/ 476751 w 508798"/>
                <a:gd name="connsiteY63" fmla="*/ 120830 h 531614"/>
                <a:gd name="connsiteX64" fmla="*/ 387944 w 508798"/>
                <a:gd name="connsiteY64" fmla="*/ 32005 h 531614"/>
                <a:gd name="connsiteX65" fmla="*/ 120807 w 508798"/>
                <a:gd name="connsiteY65" fmla="*/ 0 h 531614"/>
                <a:gd name="connsiteX66" fmla="*/ 387944 w 508798"/>
                <a:gd name="connsiteY66" fmla="*/ 0 h 531614"/>
                <a:gd name="connsiteX67" fmla="*/ 508798 w 508798"/>
                <a:gd name="connsiteY67" fmla="*/ 120830 h 531614"/>
                <a:gd name="connsiteX68" fmla="*/ 508798 w 508798"/>
                <a:gd name="connsiteY68" fmla="*/ 410784 h 531614"/>
                <a:gd name="connsiteX69" fmla="*/ 387944 w 508798"/>
                <a:gd name="connsiteY69" fmla="*/ 531614 h 531614"/>
                <a:gd name="connsiteX70" fmla="*/ 120807 w 508798"/>
                <a:gd name="connsiteY70" fmla="*/ 531614 h 531614"/>
                <a:gd name="connsiteX71" fmla="*/ 0 w 508798"/>
                <a:gd name="connsiteY71" fmla="*/ 410784 h 531614"/>
                <a:gd name="connsiteX72" fmla="*/ 0 w 508798"/>
                <a:gd name="connsiteY72" fmla="*/ 120830 h 531614"/>
                <a:gd name="connsiteX73" fmla="*/ 120807 w 508798"/>
                <a:gd name="connsiteY73" fmla="*/ 0 h 53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508798" h="531614">
                  <a:moveTo>
                    <a:pt x="308622" y="369369"/>
                  </a:moveTo>
                  <a:lnTo>
                    <a:pt x="379347" y="369369"/>
                  </a:lnTo>
                  <a:cubicBezTo>
                    <a:pt x="386015" y="369369"/>
                    <a:pt x="391349" y="374751"/>
                    <a:pt x="391444" y="381419"/>
                  </a:cubicBezTo>
                  <a:cubicBezTo>
                    <a:pt x="391444" y="388087"/>
                    <a:pt x="386015" y="393421"/>
                    <a:pt x="379395" y="393421"/>
                  </a:cubicBezTo>
                  <a:lnTo>
                    <a:pt x="308622" y="393421"/>
                  </a:lnTo>
                  <a:cubicBezTo>
                    <a:pt x="301954" y="393421"/>
                    <a:pt x="296572" y="387992"/>
                    <a:pt x="296572" y="381419"/>
                  </a:cubicBezTo>
                  <a:cubicBezTo>
                    <a:pt x="296572" y="374751"/>
                    <a:pt x="302002" y="369369"/>
                    <a:pt x="308622" y="369369"/>
                  </a:cubicBezTo>
                  <a:close/>
                  <a:moveTo>
                    <a:pt x="135309" y="312931"/>
                  </a:moveTo>
                  <a:cubicBezTo>
                    <a:pt x="139977" y="308216"/>
                    <a:pt x="147597" y="308216"/>
                    <a:pt x="152264" y="312931"/>
                  </a:cubicBezTo>
                  <a:lnTo>
                    <a:pt x="174315" y="334983"/>
                  </a:lnTo>
                  <a:lnTo>
                    <a:pt x="196319" y="312931"/>
                  </a:lnTo>
                  <a:cubicBezTo>
                    <a:pt x="200986" y="308216"/>
                    <a:pt x="208606" y="308216"/>
                    <a:pt x="213321" y="312931"/>
                  </a:cubicBezTo>
                  <a:cubicBezTo>
                    <a:pt x="217941" y="317646"/>
                    <a:pt x="217941" y="325267"/>
                    <a:pt x="213416" y="329886"/>
                  </a:cubicBezTo>
                  <a:lnTo>
                    <a:pt x="191413" y="351938"/>
                  </a:lnTo>
                  <a:lnTo>
                    <a:pt x="213416" y="373942"/>
                  </a:lnTo>
                  <a:cubicBezTo>
                    <a:pt x="218131" y="378609"/>
                    <a:pt x="218131" y="386229"/>
                    <a:pt x="213416" y="390944"/>
                  </a:cubicBezTo>
                  <a:cubicBezTo>
                    <a:pt x="211035" y="393231"/>
                    <a:pt x="207987" y="394421"/>
                    <a:pt x="204891" y="394421"/>
                  </a:cubicBezTo>
                  <a:cubicBezTo>
                    <a:pt x="201796" y="394421"/>
                    <a:pt x="198700" y="393231"/>
                    <a:pt x="196414" y="390944"/>
                  </a:cubicBezTo>
                  <a:lnTo>
                    <a:pt x="174363" y="368893"/>
                  </a:lnTo>
                  <a:lnTo>
                    <a:pt x="152359" y="390944"/>
                  </a:lnTo>
                  <a:cubicBezTo>
                    <a:pt x="149978" y="393231"/>
                    <a:pt x="146930" y="394421"/>
                    <a:pt x="143834" y="394421"/>
                  </a:cubicBezTo>
                  <a:cubicBezTo>
                    <a:pt x="140739" y="394421"/>
                    <a:pt x="137643" y="393231"/>
                    <a:pt x="135309" y="390944"/>
                  </a:cubicBezTo>
                  <a:cubicBezTo>
                    <a:pt x="130594" y="386277"/>
                    <a:pt x="130594" y="378657"/>
                    <a:pt x="135309" y="373942"/>
                  </a:cubicBezTo>
                  <a:lnTo>
                    <a:pt x="157360" y="351938"/>
                  </a:lnTo>
                  <a:lnTo>
                    <a:pt x="135309" y="329886"/>
                  </a:lnTo>
                  <a:cubicBezTo>
                    <a:pt x="130594" y="325267"/>
                    <a:pt x="130594" y="317646"/>
                    <a:pt x="135309" y="312931"/>
                  </a:cubicBezTo>
                  <a:close/>
                  <a:moveTo>
                    <a:pt x="308622" y="310597"/>
                  </a:moveTo>
                  <a:lnTo>
                    <a:pt x="379347" y="310597"/>
                  </a:lnTo>
                  <a:cubicBezTo>
                    <a:pt x="386015" y="310597"/>
                    <a:pt x="391444" y="315979"/>
                    <a:pt x="391444" y="322647"/>
                  </a:cubicBezTo>
                  <a:cubicBezTo>
                    <a:pt x="391444" y="329315"/>
                    <a:pt x="386015" y="334649"/>
                    <a:pt x="379395" y="334649"/>
                  </a:cubicBezTo>
                  <a:lnTo>
                    <a:pt x="308622" y="334649"/>
                  </a:lnTo>
                  <a:cubicBezTo>
                    <a:pt x="301954" y="334649"/>
                    <a:pt x="296572" y="329315"/>
                    <a:pt x="296572" y="322647"/>
                  </a:cubicBezTo>
                  <a:cubicBezTo>
                    <a:pt x="296572" y="315979"/>
                    <a:pt x="302002" y="310597"/>
                    <a:pt x="308622" y="310597"/>
                  </a:cubicBezTo>
                  <a:close/>
                  <a:moveTo>
                    <a:pt x="308622" y="181909"/>
                  </a:moveTo>
                  <a:lnTo>
                    <a:pt x="379347" y="181909"/>
                  </a:lnTo>
                  <a:cubicBezTo>
                    <a:pt x="386015" y="181909"/>
                    <a:pt x="391444" y="187243"/>
                    <a:pt x="391444" y="193911"/>
                  </a:cubicBezTo>
                  <a:cubicBezTo>
                    <a:pt x="391444" y="200579"/>
                    <a:pt x="386015" y="205960"/>
                    <a:pt x="379395" y="205960"/>
                  </a:cubicBezTo>
                  <a:lnTo>
                    <a:pt x="308622" y="205960"/>
                  </a:lnTo>
                  <a:cubicBezTo>
                    <a:pt x="301954" y="205960"/>
                    <a:pt x="296572" y="200579"/>
                    <a:pt x="296572" y="193911"/>
                  </a:cubicBezTo>
                  <a:cubicBezTo>
                    <a:pt x="296572" y="187243"/>
                    <a:pt x="302002" y="181909"/>
                    <a:pt x="308622" y="181909"/>
                  </a:cubicBezTo>
                  <a:close/>
                  <a:moveTo>
                    <a:pt x="174268" y="136996"/>
                  </a:moveTo>
                  <a:cubicBezTo>
                    <a:pt x="180935" y="136996"/>
                    <a:pt x="186269" y="142426"/>
                    <a:pt x="186269" y="149046"/>
                  </a:cubicBezTo>
                  <a:lnTo>
                    <a:pt x="186269" y="181909"/>
                  </a:lnTo>
                  <a:lnTo>
                    <a:pt x="219132" y="181909"/>
                  </a:lnTo>
                  <a:cubicBezTo>
                    <a:pt x="225752" y="181909"/>
                    <a:pt x="231133" y="187243"/>
                    <a:pt x="231133" y="193911"/>
                  </a:cubicBezTo>
                  <a:cubicBezTo>
                    <a:pt x="231133" y="200579"/>
                    <a:pt x="225752" y="205960"/>
                    <a:pt x="219132" y="205960"/>
                  </a:cubicBezTo>
                  <a:lnTo>
                    <a:pt x="186269" y="205960"/>
                  </a:lnTo>
                  <a:lnTo>
                    <a:pt x="186269" y="238823"/>
                  </a:lnTo>
                  <a:cubicBezTo>
                    <a:pt x="186269" y="245491"/>
                    <a:pt x="180935" y="250825"/>
                    <a:pt x="174268" y="250825"/>
                  </a:cubicBezTo>
                  <a:cubicBezTo>
                    <a:pt x="167600" y="250825"/>
                    <a:pt x="162218" y="245443"/>
                    <a:pt x="162218" y="238823"/>
                  </a:cubicBezTo>
                  <a:lnTo>
                    <a:pt x="162218" y="205960"/>
                  </a:lnTo>
                  <a:lnTo>
                    <a:pt x="129356" y="205960"/>
                  </a:lnTo>
                  <a:cubicBezTo>
                    <a:pt x="122688" y="205960"/>
                    <a:pt x="117354" y="200579"/>
                    <a:pt x="117354" y="193911"/>
                  </a:cubicBezTo>
                  <a:cubicBezTo>
                    <a:pt x="117354" y="187243"/>
                    <a:pt x="122736" y="181909"/>
                    <a:pt x="129356" y="181909"/>
                  </a:cubicBezTo>
                  <a:lnTo>
                    <a:pt x="162218" y="181909"/>
                  </a:lnTo>
                  <a:lnTo>
                    <a:pt x="162218" y="149046"/>
                  </a:lnTo>
                  <a:cubicBezTo>
                    <a:pt x="162218" y="142378"/>
                    <a:pt x="167600" y="136996"/>
                    <a:pt x="174268" y="136996"/>
                  </a:cubicBezTo>
                  <a:close/>
                  <a:moveTo>
                    <a:pt x="120807" y="32005"/>
                  </a:moveTo>
                  <a:cubicBezTo>
                    <a:pt x="71808" y="32005"/>
                    <a:pt x="31999" y="71869"/>
                    <a:pt x="31999" y="120830"/>
                  </a:cubicBezTo>
                  <a:lnTo>
                    <a:pt x="31999" y="410784"/>
                  </a:lnTo>
                  <a:cubicBezTo>
                    <a:pt x="31999" y="459793"/>
                    <a:pt x="71808" y="499609"/>
                    <a:pt x="120807" y="499609"/>
                  </a:cubicBezTo>
                  <a:lnTo>
                    <a:pt x="387944" y="499609"/>
                  </a:lnTo>
                  <a:cubicBezTo>
                    <a:pt x="436943" y="499609"/>
                    <a:pt x="476751" y="459793"/>
                    <a:pt x="476751" y="410784"/>
                  </a:cubicBezTo>
                  <a:lnTo>
                    <a:pt x="476751" y="120830"/>
                  </a:lnTo>
                  <a:cubicBezTo>
                    <a:pt x="476751" y="71869"/>
                    <a:pt x="436943" y="32005"/>
                    <a:pt x="387944" y="32005"/>
                  </a:cubicBezTo>
                  <a:close/>
                  <a:moveTo>
                    <a:pt x="120807" y="0"/>
                  </a:moveTo>
                  <a:lnTo>
                    <a:pt x="387944" y="0"/>
                  </a:lnTo>
                  <a:cubicBezTo>
                    <a:pt x="454561" y="0"/>
                    <a:pt x="508798" y="54247"/>
                    <a:pt x="508798" y="120830"/>
                  </a:cubicBezTo>
                  <a:lnTo>
                    <a:pt x="508798" y="410784"/>
                  </a:lnTo>
                  <a:cubicBezTo>
                    <a:pt x="508798" y="477415"/>
                    <a:pt x="454561" y="531614"/>
                    <a:pt x="387944" y="531614"/>
                  </a:cubicBezTo>
                  <a:lnTo>
                    <a:pt x="120807" y="531614"/>
                  </a:lnTo>
                  <a:cubicBezTo>
                    <a:pt x="54189" y="531614"/>
                    <a:pt x="0" y="477415"/>
                    <a:pt x="0" y="410784"/>
                  </a:cubicBezTo>
                  <a:lnTo>
                    <a:pt x="0" y="120830"/>
                  </a:lnTo>
                  <a:cubicBezTo>
                    <a:pt x="0" y="54247"/>
                    <a:pt x="54189" y="0"/>
                    <a:pt x="1208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cs typeface="G8321 Black" panose="00000A05000000000000" pitchFamily="2" charset="0"/>
              </a:endParaRPr>
            </a:p>
          </p:txBody>
        </p:sp>
        <p:sp>
          <p:nvSpPr>
            <p:cNvPr id="47" name="Oval 36"/>
            <p:cNvSpPr/>
            <p:nvPr/>
          </p:nvSpPr>
          <p:spPr>
            <a:xfrm>
              <a:off x="4678713" y="5137149"/>
              <a:ext cx="487963" cy="487963"/>
            </a:xfrm>
            <a:custGeom>
              <a:avLst/>
              <a:gdLst>
                <a:gd name="T0" fmla="*/ 0 w 12800"/>
                <a:gd name="T1" fmla="*/ 4000 h 12800"/>
                <a:gd name="T2" fmla="*/ 12800 w 12800"/>
                <a:gd name="T3" fmla="*/ 0 h 12800"/>
                <a:gd name="T4" fmla="*/ 800 w 12800"/>
                <a:gd name="T5" fmla="*/ 3200 h 12800"/>
                <a:gd name="T6" fmla="*/ 12000 w 12800"/>
                <a:gd name="T7" fmla="*/ 800 h 12800"/>
                <a:gd name="T8" fmla="*/ 800 w 12800"/>
                <a:gd name="T9" fmla="*/ 3200 h 12800"/>
                <a:gd name="T10" fmla="*/ 10240 w 12800"/>
                <a:gd name="T11" fmla="*/ 2000 h 12800"/>
                <a:gd name="T12" fmla="*/ 11520 w 12800"/>
                <a:gd name="T13" fmla="*/ 2000 h 12800"/>
                <a:gd name="T14" fmla="*/ 9040 w 12800"/>
                <a:gd name="T15" fmla="*/ 1360 h 12800"/>
                <a:gd name="T16" fmla="*/ 9040 w 12800"/>
                <a:gd name="T17" fmla="*/ 2640 h 12800"/>
                <a:gd name="T18" fmla="*/ 9040 w 12800"/>
                <a:gd name="T19" fmla="*/ 1360 h 12800"/>
                <a:gd name="T20" fmla="*/ 6560 w 12800"/>
                <a:gd name="T21" fmla="*/ 2000 h 12800"/>
                <a:gd name="T22" fmla="*/ 7840 w 12800"/>
                <a:gd name="T23" fmla="*/ 2000 h 12800"/>
                <a:gd name="T24" fmla="*/ 10880 w 12800"/>
                <a:gd name="T25" fmla="*/ 5760 h 12800"/>
                <a:gd name="T26" fmla="*/ 10880 w 12800"/>
                <a:gd name="T27" fmla="*/ 7040 h 12800"/>
                <a:gd name="T28" fmla="*/ 10880 w 12800"/>
                <a:gd name="T29" fmla="*/ 5760 h 12800"/>
                <a:gd name="T30" fmla="*/ 8400 w 12800"/>
                <a:gd name="T31" fmla="*/ 6400 h 12800"/>
                <a:gd name="T32" fmla="*/ 9680 w 12800"/>
                <a:gd name="T33" fmla="*/ 6400 h 12800"/>
                <a:gd name="T34" fmla="*/ 7200 w 12800"/>
                <a:gd name="T35" fmla="*/ 5760 h 12800"/>
                <a:gd name="T36" fmla="*/ 7200 w 12800"/>
                <a:gd name="T37" fmla="*/ 7040 h 12800"/>
                <a:gd name="T38" fmla="*/ 7200 w 12800"/>
                <a:gd name="T39" fmla="*/ 5760 h 12800"/>
                <a:gd name="T40" fmla="*/ 10240 w 12800"/>
                <a:gd name="T41" fmla="*/ 10880 h 12800"/>
                <a:gd name="T42" fmla="*/ 11520 w 12800"/>
                <a:gd name="T43" fmla="*/ 10880 h 12800"/>
                <a:gd name="T44" fmla="*/ 9040 w 12800"/>
                <a:gd name="T45" fmla="*/ 10240 h 12800"/>
                <a:gd name="T46" fmla="*/ 9040 w 12800"/>
                <a:gd name="T47" fmla="*/ 11520 h 12800"/>
                <a:gd name="T48" fmla="*/ 9040 w 12800"/>
                <a:gd name="T49" fmla="*/ 10240 h 12800"/>
                <a:gd name="T50" fmla="*/ 6560 w 12800"/>
                <a:gd name="T51" fmla="*/ 10880 h 12800"/>
                <a:gd name="T52" fmla="*/ 7840 w 12800"/>
                <a:gd name="T53" fmla="*/ 10880 h 12800"/>
                <a:gd name="T54" fmla="*/ 12800 w 12800"/>
                <a:gd name="T55" fmla="*/ 8400 h 12800"/>
                <a:gd name="T56" fmla="*/ 0 w 12800"/>
                <a:gd name="T57" fmla="*/ 4400 h 12800"/>
                <a:gd name="T58" fmla="*/ 12800 w 12800"/>
                <a:gd name="T59" fmla="*/ 8400 h 12800"/>
                <a:gd name="T60" fmla="*/ 12000 w 12800"/>
                <a:gd name="T61" fmla="*/ 7600 h 12800"/>
                <a:gd name="T62" fmla="*/ 800 w 12800"/>
                <a:gd name="T63" fmla="*/ 5200 h 12800"/>
                <a:gd name="T64" fmla="*/ 12800 w 12800"/>
                <a:gd name="T65" fmla="*/ 12800 h 12800"/>
                <a:gd name="T66" fmla="*/ 0 w 12800"/>
                <a:gd name="T67" fmla="*/ 8800 h 12800"/>
                <a:gd name="T68" fmla="*/ 12800 w 12800"/>
                <a:gd name="T69" fmla="*/ 12800 h 12800"/>
                <a:gd name="T70" fmla="*/ 12000 w 12800"/>
                <a:gd name="T71" fmla="*/ 12000 h 12800"/>
                <a:gd name="T72" fmla="*/ 800 w 12800"/>
                <a:gd name="T73" fmla="*/ 960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00" h="12800">
                  <a:moveTo>
                    <a:pt x="12800" y="4000"/>
                  </a:moveTo>
                  <a:lnTo>
                    <a:pt x="0" y="4000"/>
                  </a:lnTo>
                  <a:lnTo>
                    <a:pt x="0" y="0"/>
                  </a:lnTo>
                  <a:lnTo>
                    <a:pt x="12800" y="0"/>
                  </a:lnTo>
                  <a:lnTo>
                    <a:pt x="12800" y="4000"/>
                  </a:lnTo>
                  <a:close/>
                  <a:moveTo>
                    <a:pt x="800" y="3200"/>
                  </a:moveTo>
                  <a:lnTo>
                    <a:pt x="12000" y="3200"/>
                  </a:lnTo>
                  <a:lnTo>
                    <a:pt x="12000" y="800"/>
                  </a:lnTo>
                  <a:lnTo>
                    <a:pt x="800" y="800"/>
                  </a:lnTo>
                  <a:lnTo>
                    <a:pt x="800" y="3200"/>
                  </a:lnTo>
                  <a:close/>
                  <a:moveTo>
                    <a:pt x="10880" y="1360"/>
                  </a:moveTo>
                  <a:cubicBezTo>
                    <a:pt x="10560" y="1360"/>
                    <a:pt x="10240" y="1680"/>
                    <a:pt x="10240" y="2000"/>
                  </a:cubicBezTo>
                  <a:cubicBezTo>
                    <a:pt x="10240" y="2320"/>
                    <a:pt x="10560" y="2640"/>
                    <a:pt x="10880" y="2640"/>
                  </a:cubicBezTo>
                  <a:cubicBezTo>
                    <a:pt x="11200" y="2640"/>
                    <a:pt x="11520" y="2320"/>
                    <a:pt x="11520" y="2000"/>
                  </a:cubicBezTo>
                  <a:cubicBezTo>
                    <a:pt x="11520" y="1680"/>
                    <a:pt x="11280" y="1360"/>
                    <a:pt x="10880" y="1360"/>
                  </a:cubicBezTo>
                  <a:close/>
                  <a:moveTo>
                    <a:pt x="9040" y="1360"/>
                  </a:moveTo>
                  <a:cubicBezTo>
                    <a:pt x="8720" y="1360"/>
                    <a:pt x="8400" y="1680"/>
                    <a:pt x="8400" y="2000"/>
                  </a:cubicBezTo>
                  <a:cubicBezTo>
                    <a:pt x="8400" y="2320"/>
                    <a:pt x="8720" y="2640"/>
                    <a:pt x="9040" y="2640"/>
                  </a:cubicBezTo>
                  <a:cubicBezTo>
                    <a:pt x="9360" y="2640"/>
                    <a:pt x="9680" y="2320"/>
                    <a:pt x="9680" y="2000"/>
                  </a:cubicBezTo>
                  <a:cubicBezTo>
                    <a:pt x="9680" y="1680"/>
                    <a:pt x="9440" y="1360"/>
                    <a:pt x="9040" y="1360"/>
                  </a:cubicBezTo>
                  <a:close/>
                  <a:moveTo>
                    <a:pt x="7200" y="1360"/>
                  </a:moveTo>
                  <a:cubicBezTo>
                    <a:pt x="6880" y="1360"/>
                    <a:pt x="6560" y="1600"/>
                    <a:pt x="6560" y="2000"/>
                  </a:cubicBezTo>
                  <a:cubicBezTo>
                    <a:pt x="6560" y="2400"/>
                    <a:pt x="6880" y="2640"/>
                    <a:pt x="7200" y="2640"/>
                  </a:cubicBezTo>
                  <a:cubicBezTo>
                    <a:pt x="7520" y="2640"/>
                    <a:pt x="7840" y="2320"/>
                    <a:pt x="7840" y="2000"/>
                  </a:cubicBezTo>
                  <a:cubicBezTo>
                    <a:pt x="7840" y="1680"/>
                    <a:pt x="7600" y="1360"/>
                    <a:pt x="7200" y="1360"/>
                  </a:cubicBezTo>
                  <a:close/>
                  <a:moveTo>
                    <a:pt x="10880" y="5760"/>
                  </a:moveTo>
                  <a:cubicBezTo>
                    <a:pt x="10560" y="5760"/>
                    <a:pt x="10240" y="6080"/>
                    <a:pt x="10240" y="6400"/>
                  </a:cubicBezTo>
                  <a:cubicBezTo>
                    <a:pt x="10240" y="6720"/>
                    <a:pt x="10560" y="7040"/>
                    <a:pt x="10880" y="7040"/>
                  </a:cubicBezTo>
                  <a:cubicBezTo>
                    <a:pt x="11200" y="7040"/>
                    <a:pt x="11520" y="6720"/>
                    <a:pt x="11520" y="6400"/>
                  </a:cubicBezTo>
                  <a:cubicBezTo>
                    <a:pt x="11520" y="6080"/>
                    <a:pt x="11280" y="5760"/>
                    <a:pt x="10880" y="5760"/>
                  </a:cubicBezTo>
                  <a:close/>
                  <a:moveTo>
                    <a:pt x="9040" y="5760"/>
                  </a:moveTo>
                  <a:cubicBezTo>
                    <a:pt x="8720" y="5760"/>
                    <a:pt x="8400" y="6080"/>
                    <a:pt x="8400" y="6400"/>
                  </a:cubicBezTo>
                  <a:cubicBezTo>
                    <a:pt x="8400" y="6720"/>
                    <a:pt x="8720" y="7040"/>
                    <a:pt x="9040" y="7040"/>
                  </a:cubicBezTo>
                  <a:cubicBezTo>
                    <a:pt x="9360" y="7040"/>
                    <a:pt x="9680" y="6720"/>
                    <a:pt x="9680" y="6400"/>
                  </a:cubicBezTo>
                  <a:cubicBezTo>
                    <a:pt x="9680" y="6080"/>
                    <a:pt x="9440" y="5760"/>
                    <a:pt x="9040" y="5760"/>
                  </a:cubicBezTo>
                  <a:close/>
                  <a:moveTo>
                    <a:pt x="7200" y="5760"/>
                  </a:moveTo>
                  <a:cubicBezTo>
                    <a:pt x="6880" y="5760"/>
                    <a:pt x="6560" y="6080"/>
                    <a:pt x="6560" y="6400"/>
                  </a:cubicBezTo>
                  <a:cubicBezTo>
                    <a:pt x="6560" y="6720"/>
                    <a:pt x="6880" y="7040"/>
                    <a:pt x="7200" y="7040"/>
                  </a:cubicBezTo>
                  <a:cubicBezTo>
                    <a:pt x="7520" y="7040"/>
                    <a:pt x="7840" y="6720"/>
                    <a:pt x="7840" y="6400"/>
                  </a:cubicBezTo>
                  <a:cubicBezTo>
                    <a:pt x="7840" y="6080"/>
                    <a:pt x="7600" y="5760"/>
                    <a:pt x="7200" y="5760"/>
                  </a:cubicBezTo>
                  <a:close/>
                  <a:moveTo>
                    <a:pt x="10880" y="10240"/>
                  </a:moveTo>
                  <a:cubicBezTo>
                    <a:pt x="10560" y="10240"/>
                    <a:pt x="10240" y="10560"/>
                    <a:pt x="10240" y="10880"/>
                  </a:cubicBezTo>
                  <a:cubicBezTo>
                    <a:pt x="10240" y="11200"/>
                    <a:pt x="10560" y="11520"/>
                    <a:pt x="10880" y="11520"/>
                  </a:cubicBezTo>
                  <a:cubicBezTo>
                    <a:pt x="11200" y="11520"/>
                    <a:pt x="11520" y="11200"/>
                    <a:pt x="11520" y="10880"/>
                  </a:cubicBezTo>
                  <a:cubicBezTo>
                    <a:pt x="11520" y="10560"/>
                    <a:pt x="11280" y="10240"/>
                    <a:pt x="10880" y="10240"/>
                  </a:cubicBezTo>
                  <a:close/>
                  <a:moveTo>
                    <a:pt x="9040" y="10240"/>
                  </a:moveTo>
                  <a:cubicBezTo>
                    <a:pt x="8720" y="10240"/>
                    <a:pt x="8400" y="10560"/>
                    <a:pt x="8400" y="10880"/>
                  </a:cubicBezTo>
                  <a:cubicBezTo>
                    <a:pt x="8400" y="11200"/>
                    <a:pt x="8720" y="11520"/>
                    <a:pt x="9040" y="11520"/>
                  </a:cubicBezTo>
                  <a:cubicBezTo>
                    <a:pt x="9360" y="11520"/>
                    <a:pt x="9680" y="11200"/>
                    <a:pt x="9680" y="10880"/>
                  </a:cubicBezTo>
                  <a:cubicBezTo>
                    <a:pt x="9680" y="10560"/>
                    <a:pt x="9440" y="10240"/>
                    <a:pt x="9040" y="10240"/>
                  </a:cubicBezTo>
                  <a:close/>
                  <a:moveTo>
                    <a:pt x="7200" y="10240"/>
                  </a:moveTo>
                  <a:cubicBezTo>
                    <a:pt x="6880" y="10240"/>
                    <a:pt x="6560" y="10560"/>
                    <a:pt x="6560" y="10880"/>
                  </a:cubicBezTo>
                  <a:cubicBezTo>
                    <a:pt x="6560" y="11200"/>
                    <a:pt x="6880" y="11520"/>
                    <a:pt x="7200" y="11520"/>
                  </a:cubicBezTo>
                  <a:cubicBezTo>
                    <a:pt x="7520" y="11520"/>
                    <a:pt x="7840" y="11200"/>
                    <a:pt x="7840" y="10880"/>
                  </a:cubicBezTo>
                  <a:cubicBezTo>
                    <a:pt x="7840" y="10560"/>
                    <a:pt x="7600" y="10240"/>
                    <a:pt x="7200" y="10240"/>
                  </a:cubicBezTo>
                  <a:close/>
                  <a:moveTo>
                    <a:pt x="12800" y="8400"/>
                  </a:moveTo>
                  <a:lnTo>
                    <a:pt x="0" y="8400"/>
                  </a:lnTo>
                  <a:lnTo>
                    <a:pt x="0" y="4400"/>
                  </a:lnTo>
                  <a:lnTo>
                    <a:pt x="12800" y="4400"/>
                  </a:lnTo>
                  <a:lnTo>
                    <a:pt x="12800" y="8400"/>
                  </a:lnTo>
                  <a:close/>
                  <a:moveTo>
                    <a:pt x="800" y="7600"/>
                  </a:moveTo>
                  <a:lnTo>
                    <a:pt x="12000" y="7600"/>
                  </a:lnTo>
                  <a:lnTo>
                    <a:pt x="12000" y="5200"/>
                  </a:lnTo>
                  <a:lnTo>
                    <a:pt x="800" y="5200"/>
                  </a:lnTo>
                  <a:lnTo>
                    <a:pt x="800" y="7600"/>
                  </a:lnTo>
                  <a:close/>
                  <a:moveTo>
                    <a:pt x="12800" y="12800"/>
                  </a:moveTo>
                  <a:lnTo>
                    <a:pt x="0" y="12800"/>
                  </a:lnTo>
                  <a:lnTo>
                    <a:pt x="0" y="8800"/>
                  </a:lnTo>
                  <a:lnTo>
                    <a:pt x="12800" y="8800"/>
                  </a:lnTo>
                  <a:lnTo>
                    <a:pt x="12800" y="12800"/>
                  </a:lnTo>
                  <a:close/>
                  <a:moveTo>
                    <a:pt x="800" y="12000"/>
                  </a:moveTo>
                  <a:lnTo>
                    <a:pt x="12000" y="12000"/>
                  </a:lnTo>
                  <a:lnTo>
                    <a:pt x="12000" y="9600"/>
                  </a:lnTo>
                  <a:lnTo>
                    <a:pt x="800" y="9600"/>
                  </a:lnTo>
                  <a:lnTo>
                    <a:pt x="800" y="12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cs typeface="G8321 Black" panose="00000A05000000000000" pitchFamily="2" charset="0"/>
              </a:endParaRPr>
            </a:p>
          </p:txBody>
        </p:sp>
        <p:sp>
          <p:nvSpPr>
            <p:cNvPr id="48" name="Oval 37"/>
            <p:cNvSpPr/>
            <p:nvPr/>
          </p:nvSpPr>
          <p:spPr>
            <a:xfrm>
              <a:off x="7567850" y="5168754"/>
              <a:ext cx="487963" cy="424753"/>
            </a:xfrm>
            <a:custGeom>
              <a:avLst/>
              <a:gdLst>
                <a:gd name="T0" fmla="*/ 6400 w 12800"/>
                <a:gd name="T1" fmla="*/ 1748 h 11142"/>
                <a:gd name="T2" fmla="*/ 11362 w 12800"/>
                <a:gd name="T3" fmla="*/ 10342 h 11142"/>
                <a:gd name="T4" fmla="*/ 1438 w 12800"/>
                <a:gd name="T5" fmla="*/ 10342 h 11142"/>
                <a:gd name="T6" fmla="*/ 6400 w 12800"/>
                <a:gd name="T7" fmla="*/ 1748 h 11142"/>
                <a:gd name="T8" fmla="*/ 6400 w 12800"/>
                <a:gd name="T9" fmla="*/ 57 h 11142"/>
                <a:gd name="T10" fmla="*/ 0 w 12800"/>
                <a:gd name="T11" fmla="*/ 11142 h 11142"/>
                <a:gd name="T12" fmla="*/ 12800 w 12800"/>
                <a:gd name="T13" fmla="*/ 11142 h 11142"/>
                <a:gd name="T14" fmla="*/ 6400 w 12800"/>
                <a:gd name="T15" fmla="*/ 57 h 11142"/>
                <a:gd name="T16" fmla="*/ 6400 w 12800"/>
                <a:gd name="T17" fmla="*/ 0 h 11142"/>
                <a:gd name="T18" fmla="*/ 6000 w 12800"/>
                <a:gd name="T19" fmla="*/ 3942 h 11142"/>
                <a:gd name="T20" fmla="*/ 6800 w 12800"/>
                <a:gd name="T21" fmla="*/ 3942 h 11142"/>
                <a:gd name="T22" fmla="*/ 6800 w 12800"/>
                <a:gd name="T23" fmla="*/ 7942 h 11142"/>
                <a:gd name="T24" fmla="*/ 6000 w 12800"/>
                <a:gd name="T25" fmla="*/ 7942 h 11142"/>
                <a:gd name="T26" fmla="*/ 6000 w 12800"/>
                <a:gd name="T27" fmla="*/ 3942 h 11142"/>
                <a:gd name="T28" fmla="*/ 6800 w 12800"/>
                <a:gd name="T29" fmla="*/ 8742 h 11142"/>
                <a:gd name="T30" fmla="*/ 6800 w 12800"/>
                <a:gd name="T31" fmla="*/ 9542 h 11142"/>
                <a:gd name="T32" fmla="*/ 6000 w 12800"/>
                <a:gd name="T33" fmla="*/ 9542 h 11142"/>
                <a:gd name="T34" fmla="*/ 6000 w 12800"/>
                <a:gd name="T35" fmla="*/ 8742 h 11142"/>
                <a:gd name="T36" fmla="*/ 6000 w 12800"/>
                <a:gd name="T37" fmla="*/ 8742 h 1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00" h="11142">
                  <a:moveTo>
                    <a:pt x="6400" y="1748"/>
                  </a:moveTo>
                  <a:lnTo>
                    <a:pt x="11362" y="10342"/>
                  </a:lnTo>
                  <a:lnTo>
                    <a:pt x="1438" y="10342"/>
                  </a:lnTo>
                  <a:lnTo>
                    <a:pt x="6400" y="1748"/>
                  </a:lnTo>
                  <a:close/>
                  <a:moveTo>
                    <a:pt x="6400" y="57"/>
                  </a:moveTo>
                  <a:lnTo>
                    <a:pt x="0" y="11142"/>
                  </a:lnTo>
                  <a:lnTo>
                    <a:pt x="12800" y="11142"/>
                  </a:lnTo>
                  <a:lnTo>
                    <a:pt x="6400" y="57"/>
                  </a:lnTo>
                  <a:close/>
                  <a:moveTo>
                    <a:pt x="6400" y="0"/>
                  </a:moveTo>
                  <a:close/>
                  <a:moveTo>
                    <a:pt x="6000" y="3942"/>
                  </a:moveTo>
                  <a:lnTo>
                    <a:pt x="6800" y="3942"/>
                  </a:lnTo>
                  <a:lnTo>
                    <a:pt x="6800" y="7942"/>
                  </a:lnTo>
                  <a:lnTo>
                    <a:pt x="6000" y="7942"/>
                  </a:lnTo>
                  <a:lnTo>
                    <a:pt x="6000" y="3942"/>
                  </a:lnTo>
                  <a:close/>
                  <a:moveTo>
                    <a:pt x="6800" y="8742"/>
                  </a:moveTo>
                  <a:lnTo>
                    <a:pt x="6800" y="9542"/>
                  </a:lnTo>
                  <a:lnTo>
                    <a:pt x="6000" y="9542"/>
                  </a:lnTo>
                  <a:lnTo>
                    <a:pt x="6000" y="8742"/>
                  </a:lnTo>
                  <a:moveTo>
                    <a:pt x="6000" y="8742"/>
                  </a:move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cs typeface="G8321 Black" panose="00000A05000000000000" pitchFamily="2" charset="0"/>
              </a:endParaRPr>
            </a:p>
          </p:txBody>
        </p:sp>
      </p:grpSp>
      <p:pic>
        <p:nvPicPr>
          <p:cNvPr id="8" name="Picture 7" descr="téléchargement-removebg-preview (1)"/>
          <p:cNvPicPr>
            <a:picLocks noChangeAspect="1"/>
          </p:cNvPicPr>
          <p:nvPr/>
        </p:nvPicPr>
        <p:blipFill>
          <a:blip r:embed="rId1"/>
          <a:stretch>
            <a:fillRect/>
          </a:stretch>
        </p:blipFill>
        <p:spPr>
          <a:xfrm>
            <a:off x="3604260" y="1871345"/>
            <a:ext cx="1894205" cy="1431925"/>
          </a:xfrm>
          <a:prstGeom prst="rect">
            <a:avLst/>
          </a:prstGeom>
        </p:spPr>
      </p:pic>
      <p:sp>
        <p:nvSpPr>
          <p:cNvPr id="14" name="文本框 32"/>
          <p:cNvSpPr txBox="1"/>
          <p:nvPr/>
        </p:nvSpPr>
        <p:spPr>
          <a:xfrm>
            <a:off x="198755" y="1236980"/>
            <a:ext cx="2948940" cy="1751330"/>
          </a:xfrm>
          <a:prstGeom prst="rect">
            <a:avLst/>
          </a:prstGeom>
          <a:noFill/>
        </p:spPr>
        <p:txBody>
          <a:bodyPr wrap="square" rtlCol="0">
            <a:noAutofit/>
          </a:bodyPr>
          <a:p>
            <a:pPr>
              <a:lnSpc>
                <a:spcPct val="150000"/>
              </a:lnSpc>
            </a:pPr>
            <a:r>
              <a:rPr lang="en-US" altLang="zh-CN" sz="1200" dirty="0">
                <a:solidFill>
                  <a:schemeClr val="tx1"/>
                </a:solidFill>
                <a:cs typeface="G8321 Black" panose="00000A05000000000000" pitchFamily="2" charset="0"/>
              </a:rPr>
              <a:t>Through the player, observers can discover</a:t>
            </a:r>
            <a:r>
              <a:rPr lang="fr-FR" altLang="en-US" sz="1200" dirty="0">
                <a:solidFill>
                  <a:schemeClr val="tx1"/>
                </a:solidFill>
                <a:cs typeface="G8321 Black" panose="00000A05000000000000" pitchFamily="2" charset="0"/>
              </a:rPr>
              <a:t>:</a:t>
            </a:r>
            <a:endParaRPr lang="en-US" altLang="zh-CN" sz="1200" dirty="0">
              <a:solidFill>
                <a:schemeClr val="tx1"/>
              </a:solidFill>
              <a:cs typeface="G8321 Black" panose="00000A05000000000000" pitchFamily="2" charset="0"/>
            </a:endParaRPr>
          </a:p>
          <a:p>
            <a:pPr>
              <a:lnSpc>
                <a:spcPct val="150000"/>
              </a:lnSpc>
            </a:pPr>
            <a:r>
              <a:rPr lang="en-US" altLang="zh-CN" sz="1200" dirty="0">
                <a:solidFill>
                  <a:schemeClr val="tx1"/>
                </a:solidFill>
                <a:cs typeface="G8321 Black" panose="00000A05000000000000" pitchFamily="2" charset="0"/>
              </a:rPr>
              <a:t> The extent of the individual’s social compatibility ,and mental abilities and their development, the extent of the child’s emotional state</a:t>
            </a:r>
            <a:r>
              <a:rPr lang="fr-FR" altLang="en-US" sz="1200" dirty="0">
                <a:solidFill>
                  <a:schemeClr val="tx1"/>
                </a:solidFill>
                <a:cs typeface="G8321 Black" panose="00000A05000000000000" pitchFamily="2" charset="0"/>
              </a:rPr>
              <a:t>.</a:t>
            </a:r>
            <a:endParaRPr lang="fr-FR" altLang="en-US" sz="1200" dirty="0">
              <a:solidFill>
                <a:schemeClr val="tx1"/>
              </a:solidFill>
              <a:cs typeface="G8321 Black" panose="00000A05000000000000" pitchFamily="2" charset="0"/>
            </a:endParaRPr>
          </a:p>
        </p:txBody>
      </p:sp>
      <p:sp>
        <p:nvSpPr>
          <p:cNvPr id="15" name="文本框 43"/>
          <p:cNvSpPr txBox="1"/>
          <p:nvPr/>
        </p:nvSpPr>
        <p:spPr>
          <a:xfrm>
            <a:off x="5760085" y="826135"/>
            <a:ext cx="3182620" cy="645160"/>
          </a:xfrm>
          <a:prstGeom prst="rect">
            <a:avLst/>
          </a:prstGeom>
          <a:noFill/>
        </p:spPr>
        <p:txBody>
          <a:bodyPr wrap="square" rtlCol="0">
            <a:spAutoFit/>
          </a:bodyPr>
          <a:p>
            <a:pPr algn="l"/>
            <a:r>
              <a:rPr lang="en-US" altLang="zh-CN" sz="1800" b="1" dirty="0">
                <a:latin typeface="Segoe UI Emoji" panose="020B0502040204020203" charset="0"/>
                <a:ea typeface="+mj-ea"/>
                <a:cs typeface="Segoe UI Emoji" panose="020B0502040204020203" charset="0"/>
              </a:rPr>
              <a:t>Psychological</a:t>
            </a:r>
            <a:r>
              <a:rPr lang="en-US" altLang="zh-CN" sz="1800" dirty="0">
                <a:latin typeface="Segoe UI Emoji" panose="020B0502040204020203" charset="0"/>
                <a:ea typeface="+mj-ea"/>
                <a:cs typeface="Segoe UI Emoji" panose="020B0502040204020203" charset="0"/>
              </a:rPr>
              <a:t> </a:t>
            </a:r>
            <a:r>
              <a:rPr lang="en-US" altLang="zh-CN" sz="1800" b="1" dirty="0">
                <a:solidFill>
                  <a:schemeClr val="accent5"/>
                </a:solidFill>
                <a:latin typeface="Segoe UI Emoji" panose="020B0502040204020203" charset="0"/>
                <a:ea typeface="+mj-ea"/>
                <a:cs typeface="Segoe UI Emoji" panose="020B0502040204020203" charset="0"/>
              </a:rPr>
              <a:t>and</a:t>
            </a:r>
            <a:r>
              <a:rPr lang="en-US" altLang="zh-CN" sz="1800" dirty="0">
                <a:solidFill>
                  <a:schemeClr val="accent5"/>
                </a:solidFill>
                <a:latin typeface="Segoe UI Emoji" panose="020B0502040204020203" charset="0"/>
                <a:ea typeface="+mj-ea"/>
                <a:cs typeface="Segoe UI Emoji" panose="020B0502040204020203" charset="0"/>
              </a:rPr>
              <a:t> </a:t>
            </a:r>
            <a:r>
              <a:rPr lang="fr-FR" altLang="en-US" sz="1800" b="1" dirty="0">
                <a:solidFill>
                  <a:schemeClr val="tx1"/>
                </a:solidFill>
                <a:latin typeface="Segoe UI Emoji" panose="020B0502040204020203" charset="0"/>
                <a:ea typeface="+mj-ea"/>
                <a:cs typeface="Segoe UI Emoji" panose="020B0502040204020203" charset="0"/>
              </a:rPr>
              <a:t>T</a:t>
            </a:r>
            <a:r>
              <a:rPr lang="en-US" altLang="zh-CN" sz="1800" b="1" dirty="0">
                <a:solidFill>
                  <a:schemeClr val="tx1"/>
                </a:solidFill>
                <a:latin typeface="Segoe UI Emoji" panose="020B0502040204020203" charset="0"/>
                <a:ea typeface="+mj-ea"/>
                <a:cs typeface="Segoe UI Emoji" panose="020B0502040204020203" charset="0"/>
              </a:rPr>
              <a:t>herapeutic</a:t>
            </a:r>
            <a:r>
              <a:rPr lang="en-US" altLang="zh-CN" sz="1800" b="1" dirty="0">
                <a:solidFill>
                  <a:schemeClr val="accent5"/>
                </a:solidFill>
                <a:latin typeface="Segoe UI Emoji" panose="020B0502040204020203" charset="0"/>
                <a:ea typeface="+mj-ea"/>
                <a:cs typeface="Segoe UI Emoji" panose="020B0502040204020203" charset="0"/>
              </a:rPr>
              <a:t> function</a:t>
            </a:r>
            <a:endParaRPr lang="en-US" altLang="zh-CN" sz="1800" b="1" dirty="0">
              <a:solidFill>
                <a:schemeClr val="accent5"/>
              </a:solidFill>
              <a:latin typeface="Segoe UI Emoji" panose="020B0502040204020203" charset="0"/>
              <a:ea typeface="+mj-ea"/>
              <a:cs typeface="Segoe UI Emoji" panose="020B0502040204020203" charset="0"/>
            </a:endParaRPr>
          </a:p>
        </p:txBody>
      </p:sp>
      <p:cxnSp>
        <p:nvCxnSpPr>
          <p:cNvPr id="16" name="直接连接符 44"/>
          <p:cNvCxnSpPr/>
          <p:nvPr/>
        </p:nvCxnSpPr>
        <p:spPr>
          <a:xfrm flipV="1">
            <a:off x="5908656" y="1409481"/>
            <a:ext cx="771525" cy="69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文本框 43"/>
          <p:cNvSpPr txBox="1"/>
          <p:nvPr/>
        </p:nvSpPr>
        <p:spPr>
          <a:xfrm>
            <a:off x="198755" y="3115945"/>
            <a:ext cx="2257425" cy="637540"/>
          </a:xfrm>
          <a:prstGeom prst="rect">
            <a:avLst/>
          </a:prstGeom>
          <a:noFill/>
        </p:spPr>
        <p:txBody>
          <a:bodyPr wrap="square" rtlCol="0">
            <a:noAutofit/>
          </a:bodyPr>
          <a:p>
            <a:pPr algn="ctr"/>
            <a:r>
              <a:rPr lang="en-US" altLang="zh-CN" sz="1800" dirty="0">
                <a:latin typeface="+mj-ea"/>
                <a:ea typeface="+mj-ea"/>
                <a:cs typeface="G8321 Black" panose="00000A05000000000000" pitchFamily="2" charset="0"/>
              </a:rPr>
              <a:t> </a:t>
            </a:r>
            <a:r>
              <a:rPr sz="1600" b="1" dirty="0">
                <a:latin typeface="Segoe UI Emoji" panose="020B0502040204020203" charset="0"/>
                <a:ea typeface="+mj-ea"/>
                <a:cs typeface="Segoe UI Emoji" panose="020B0502040204020203" charset="0"/>
              </a:rPr>
              <a:t>Creative </a:t>
            </a:r>
            <a:r>
              <a:rPr sz="1600" b="1" dirty="0">
                <a:solidFill>
                  <a:schemeClr val="accent5"/>
                </a:solidFill>
                <a:latin typeface="Segoe UI Emoji" panose="020B0502040204020203" charset="0"/>
                <a:ea typeface="+mj-ea"/>
                <a:cs typeface="Segoe UI Emoji" panose="020B0502040204020203" charset="0"/>
              </a:rPr>
              <a:t>function</a:t>
            </a:r>
            <a:endParaRPr sz="1600" b="1" dirty="0">
              <a:solidFill>
                <a:schemeClr val="accent5"/>
              </a:solidFill>
              <a:latin typeface="Segoe UI Emoji" panose="020B0502040204020203" charset="0"/>
              <a:ea typeface="+mj-ea"/>
              <a:cs typeface="Segoe UI Emoji" panose="020B0502040204020203" charset="0"/>
            </a:endParaRPr>
          </a:p>
        </p:txBody>
      </p:sp>
      <p:cxnSp>
        <p:nvCxnSpPr>
          <p:cNvPr id="18" name="直接连接符 44"/>
          <p:cNvCxnSpPr/>
          <p:nvPr/>
        </p:nvCxnSpPr>
        <p:spPr>
          <a:xfrm flipV="1">
            <a:off x="3103226" y="3254791"/>
            <a:ext cx="771525" cy="69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 Box 21"/>
          <p:cNvSpPr txBox="1"/>
          <p:nvPr/>
        </p:nvSpPr>
        <p:spPr>
          <a:xfrm>
            <a:off x="1723390" y="4305935"/>
            <a:ext cx="3048000" cy="306705"/>
          </a:xfrm>
          <a:prstGeom prst="rect">
            <a:avLst/>
          </a:prstGeom>
          <a:noFill/>
        </p:spPr>
        <p:txBody>
          <a:bodyPr wrap="square" rtlCol="0">
            <a:spAutoFit/>
          </a:bodyPr>
          <a:p>
            <a:endParaRPr lang="en-US"/>
          </a:p>
        </p:txBody>
      </p:sp>
      <p:cxnSp>
        <p:nvCxnSpPr>
          <p:cNvPr id="25" name="直接连接符 44"/>
          <p:cNvCxnSpPr/>
          <p:nvPr/>
        </p:nvCxnSpPr>
        <p:spPr>
          <a:xfrm flipV="1">
            <a:off x="642601" y="3471326"/>
            <a:ext cx="807085" cy="63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1000"/>
                                        <p:tgtEl>
                                          <p:spTgt spid="81"/>
                                        </p:tgtEl>
                                      </p:cBhvr>
                                    </p:animEffect>
                                    <p:anim calcmode="lin" valueType="num">
                                      <p:cBhvr>
                                        <p:cTn id="13" dur="1000" fill="hold"/>
                                        <p:tgtEl>
                                          <p:spTgt spid="81"/>
                                        </p:tgtEl>
                                        <p:attrNameLst>
                                          <p:attrName>ppt_x</p:attrName>
                                        </p:attrNameLst>
                                      </p:cBhvr>
                                      <p:tavLst>
                                        <p:tav tm="0">
                                          <p:val>
                                            <p:strVal val="#ppt_x"/>
                                          </p:val>
                                        </p:tav>
                                        <p:tav tm="100000">
                                          <p:val>
                                            <p:strVal val="#ppt_x"/>
                                          </p:val>
                                        </p:tav>
                                      </p:tavLst>
                                    </p:anim>
                                    <p:anim calcmode="lin" valueType="num">
                                      <p:cBhvr>
                                        <p:cTn id="14" dur="1000" fill="hold"/>
                                        <p:tgtEl>
                                          <p:spTgt spid="8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fade">
                                      <p:cBhvr>
                                        <p:cTn id="17" dur="1000"/>
                                        <p:tgtEl>
                                          <p:spTgt spid="86"/>
                                        </p:tgtEl>
                                      </p:cBhvr>
                                    </p:animEffect>
                                    <p:anim calcmode="lin" valueType="num">
                                      <p:cBhvr>
                                        <p:cTn id="18" dur="1000" fill="hold"/>
                                        <p:tgtEl>
                                          <p:spTgt spid="86"/>
                                        </p:tgtEl>
                                        <p:attrNameLst>
                                          <p:attrName>ppt_x</p:attrName>
                                        </p:attrNameLst>
                                      </p:cBhvr>
                                      <p:tavLst>
                                        <p:tav tm="0">
                                          <p:val>
                                            <p:strVal val="#ppt_x"/>
                                          </p:val>
                                        </p:tav>
                                        <p:tav tm="100000">
                                          <p:val>
                                            <p:strVal val="#ppt_x"/>
                                          </p:val>
                                        </p:tav>
                                      </p:tavLst>
                                    </p:anim>
                                    <p:anim calcmode="lin" valueType="num">
                                      <p:cBhvr>
                                        <p:cTn id="19"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P spid="81"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123825" y="235743"/>
            <a:ext cx="9020175" cy="443111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7"/>
        <p:cNvGrpSpPr/>
        <p:nvPr/>
      </p:nvGrpSpPr>
      <p:grpSpPr>
        <a:xfrm>
          <a:off x="0" y="0"/>
          <a:ext cx="0" cy="0"/>
          <a:chOff x="0" y="0"/>
          <a:chExt cx="0" cy="0"/>
        </a:xfrm>
      </p:grpSpPr>
      <p:sp>
        <p:nvSpPr>
          <p:cNvPr id="2218" name="Google Shape;2218;p14"/>
          <p:cNvSpPr txBox="1">
            <a:spLocks noGrp="1"/>
          </p:cNvSpPr>
          <p:nvPr>
            <p:ph type="ctrTitle"/>
          </p:nvPr>
        </p:nvSpPr>
        <p:spPr>
          <a:xfrm>
            <a:off x="709357" y="1529080"/>
            <a:ext cx="7772439" cy="786448"/>
          </a:xfrm>
          <a:prstGeom prst="rect">
            <a:avLst/>
          </a:prstGeom>
          <a:noFill/>
          <a:ln>
            <a:noFill/>
          </a:ln>
        </p:spPr>
        <p:txBody>
          <a:bodyPr spcFirstLastPara="1" wrap="square" lIns="81638" tIns="40813" rIns="81638" bIns="40813" anchor="t" anchorCtr="0">
            <a:noAutofit/>
          </a:bodyPr>
          <a:lstStyle/>
          <a:p>
            <a:pPr>
              <a:buClr>
                <a:srgbClr val="0E6880"/>
              </a:buClr>
            </a:pPr>
            <a:r>
              <a:rPr lang="fr-FR" b="1" dirty="0" err="1">
                <a:solidFill>
                  <a:srgbClr val="0E6880"/>
                </a:solidFill>
                <a:latin typeface="Rockwell" panose="02060603020205020403" pitchFamily="18" charset="0"/>
                <a:ea typeface="Tahoma" panose="020B0604030504040204"/>
                <a:cs typeface="Tahoma" panose="020B0604030504040204"/>
                <a:sym typeface="Tahoma" panose="020B0604030504040204"/>
              </a:rPr>
              <a:t>Thank</a:t>
            </a:r>
            <a:r>
              <a:rPr lang="fr-FR" b="1" dirty="0">
                <a:solidFill>
                  <a:srgbClr val="0E6880"/>
                </a:solidFill>
                <a:latin typeface="Rockwell" panose="02060603020205020403" pitchFamily="18" charset="0"/>
                <a:ea typeface="Tahoma" panose="020B0604030504040204"/>
                <a:cs typeface="Tahoma" panose="020B0604030504040204"/>
                <a:sym typeface="Tahoma" panose="020B0604030504040204"/>
              </a:rPr>
              <a:t> You </a:t>
            </a:r>
            <a:endParaRPr lang="fr-FR" b="1" dirty="0">
              <a:solidFill>
                <a:srgbClr val="0E6880"/>
              </a:solidFill>
              <a:latin typeface="Rockwell" panose="02060603020205020403" pitchFamily="18" charset="0"/>
              <a:ea typeface="Tahoma" panose="020B0604030504040204"/>
              <a:cs typeface="Tahoma" panose="020B0604030504040204"/>
              <a:sym typeface="Tahoma" panose="020B0604030504040204"/>
            </a:endParaRPr>
          </a:p>
        </p:txBody>
      </p:sp>
      <p:sp>
        <p:nvSpPr>
          <p:cNvPr id="2" name="Google Shape;2218;p14"/>
          <p:cNvSpPr txBox="1">
            <a:spLocks noGrp="1"/>
          </p:cNvSpPr>
          <p:nvPr/>
        </p:nvSpPr>
        <p:spPr>
          <a:xfrm>
            <a:off x="3708087" y="2892425"/>
            <a:ext cx="1775297" cy="266700"/>
          </a:xfrm>
          <a:prstGeom prst="rect">
            <a:avLst/>
          </a:prstGeom>
          <a:noFill/>
          <a:ln>
            <a:noFill/>
          </a:ln>
        </p:spPr>
        <p:txBody>
          <a:bodyPr wrap="square" lIns="81638" tIns="40813" rIns="81638" bIns="40813"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9600"/>
              <a:buFont typeface="Ultra" panose="02060505000000020004"/>
              <a:buNone/>
              <a:defRPr sz="9600" b="0" i="0" u="none" strike="noStrike" cap="none">
                <a:solidFill>
                  <a:schemeClr val="accent3"/>
                </a:solidFill>
                <a:latin typeface="Ultra" panose="02060505000000020004"/>
                <a:ea typeface="Ultra" panose="02060505000000020004"/>
                <a:cs typeface="Ultra" panose="02060505000000020004"/>
                <a:sym typeface="Ultra" panose="020605050000000200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buClr>
                <a:srgbClr val="0E6880"/>
              </a:buClr>
            </a:pPr>
            <a:r>
              <a:rPr lang="fr-FR" sz="1300" b="1">
                <a:solidFill>
                  <a:schemeClr val="tx1"/>
                </a:solidFill>
                <a:latin typeface="SimSun-ExtB" panose="02010609060101010101" charset="-122"/>
                <a:ea typeface="SimSun-ExtB" panose="02010609060101010101" charset="-122"/>
                <a:cs typeface="Tahoma" panose="020B0604030504040204"/>
                <a:sym typeface="Tahoma" panose="020B0604030504040204"/>
              </a:rPr>
              <a:t>ANY QUESTIONS?</a:t>
            </a:r>
            <a:endParaRPr lang="fr-FR" sz="1300" b="1">
              <a:solidFill>
                <a:schemeClr val="tx1"/>
              </a:solidFill>
              <a:latin typeface="SimSun-ExtB" panose="02010609060101010101" charset="-122"/>
              <a:ea typeface="SimSun-ExtB" panose="02010609060101010101" charset="-122"/>
              <a:cs typeface="Tahoma" panose="020B0604030504040204"/>
              <a:sym typeface="Tahoma" panose="020B0604030504040204"/>
            </a:endParaRPr>
          </a:p>
        </p:txBody>
      </p:sp>
      <p:sp>
        <p:nvSpPr>
          <p:cNvPr id="3" name="Google Shape;2218;p14"/>
          <p:cNvSpPr txBox="1">
            <a:spLocks noGrp="1"/>
          </p:cNvSpPr>
          <p:nvPr/>
        </p:nvSpPr>
        <p:spPr>
          <a:xfrm>
            <a:off x="4108172" y="3521393"/>
            <a:ext cx="927180" cy="266700"/>
          </a:xfrm>
          <a:prstGeom prst="rect">
            <a:avLst/>
          </a:prstGeom>
          <a:noFill/>
          <a:ln>
            <a:noFill/>
          </a:ln>
        </p:spPr>
        <p:txBody>
          <a:bodyPr wrap="square" lIns="81638" tIns="40813" rIns="81638" bIns="40813"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9600"/>
              <a:buFont typeface="Ultra" panose="02060505000000020004"/>
              <a:buNone/>
              <a:defRPr sz="9600" b="0" i="0" u="none" strike="noStrike" cap="none">
                <a:solidFill>
                  <a:schemeClr val="accent3"/>
                </a:solidFill>
                <a:latin typeface="Ultra" panose="02060505000000020004"/>
                <a:ea typeface="Ultra" panose="02060505000000020004"/>
                <a:cs typeface="Ultra" panose="02060505000000020004"/>
                <a:sym typeface="Ultra" panose="020605050000000200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buClr>
                <a:srgbClr val="0E6880"/>
              </a:buClr>
            </a:pPr>
            <a:r>
              <a:rPr lang="fr-FR" sz="1200" b="1">
                <a:solidFill>
                  <a:schemeClr val="tx1"/>
                </a:solidFill>
                <a:latin typeface="SimSun-ExtB" panose="02010609060101010101" charset="-122"/>
                <a:ea typeface="SimSun-ExtB" panose="02010609060101010101" charset="-122"/>
                <a:cs typeface="Tahoma" panose="020B0604030504040204"/>
                <a:sym typeface="Tahoma" panose="020B0604030504040204"/>
              </a:rPr>
              <a:t>NO,Good</a:t>
            </a:r>
            <a:endParaRPr lang="fr-FR" sz="1200" b="1">
              <a:solidFill>
                <a:schemeClr val="tx1"/>
              </a:solidFill>
              <a:latin typeface="SimSun-ExtB" panose="02010609060101010101" charset="-122"/>
              <a:ea typeface="SimSun-ExtB" panose="02010609060101010101" charset="-122"/>
              <a:cs typeface="Tahoma" panose="020B0604030504040204"/>
              <a:sym typeface="Tahoma" panose="020B0604030504040204"/>
            </a:endParaRPr>
          </a:p>
        </p:txBody>
      </p:sp>
    </p:spTree>
  </p:cSld>
  <p:clrMapOvr>
    <a:masterClrMapping/>
  </p:clrMapOvr>
  <mc:AlternateContent xmlns:mc="http://schemas.openxmlformats.org/markup-compatibility/2006">
    <mc:Choice xmlns:p14="http://schemas.microsoft.com/office/powerpoint/2010/main" Requires="p14">
      <p:transition spd="slow" p14:dur="120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par>
                          <p:cTn id="8" fill="hold">
                            <p:stCondLst>
                              <p:cond delay="2000"/>
                            </p:stCondLst>
                            <p:childTnLst>
                              <p:par>
                                <p:cTn id="9" presetID="55" presetClass="entr" presetSubtype="0" fill="hold" grpId="0" nodeType="afterEffect">
                                  <p:stCondLst>
                                    <p:cond delay="0"/>
                                  </p:stCondLst>
                                  <p:childTnLst>
                                    <p:set>
                                      <p:cBhvr>
                                        <p:cTn id="10" dur="2000" fill="hold">
                                          <p:stCondLst>
                                            <p:cond delay="0"/>
                                          </p:stCondLst>
                                        </p:cTn>
                                        <p:tgtEl>
                                          <p:spTgt spid="3"/>
                                        </p:tgtEl>
                                        <p:attrNameLst>
                                          <p:attrName>style.visibility</p:attrName>
                                        </p:attrNameLst>
                                      </p:cBhvr>
                                      <p:to>
                                        <p:strVal val="visible"/>
                                      </p:to>
                                    </p:set>
                                    <p:anim calcmode="lin" valueType="num">
                                      <p:cBhvr>
                                        <p:cTn id="11" dur="2000" fill="hold"/>
                                        <p:tgtEl>
                                          <p:spTgt spid="3"/>
                                        </p:tgtEl>
                                        <p:attrNameLst>
                                          <p:attrName>ppt_w</p:attrName>
                                        </p:attrNameLst>
                                      </p:cBhvr>
                                      <p:tavLst>
                                        <p:tav tm="0">
                                          <p:val>
                                            <p:strVal val="#ppt_w*0.70"/>
                                          </p:val>
                                        </p:tav>
                                        <p:tav tm="100000">
                                          <p:val>
                                            <p:strVal val="#ppt_w"/>
                                          </p:val>
                                        </p:tav>
                                      </p:tavLst>
                                    </p:anim>
                                    <p:anim calcmode="lin" valueType="num">
                                      <p:cBhvr>
                                        <p:cTn id="12" dur="2000" fill="hold"/>
                                        <p:tgtEl>
                                          <p:spTgt spid="3"/>
                                        </p:tgtEl>
                                        <p:attrNameLst>
                                          <p:attrName>ppt_h</p:attrName>
                                        </p:attrNameLst>
                                      </p:cBhvr>
                                      <p:tavLst>
                                        <p:tav tm="0">
                                          <p:val>
                                            <p:strVal val="#ppt_h"/>
                                          </p:val>
                                        </p:tav>
                                        <p:tav tm="100000">
                                          <p:val>
                                            <p:strVal val="#ppt_h"/>
                                          </p:val>
                                        </p:tav>
                                      </p:tavLst>
                                    </p:anim>
                                    <p:animEffect transition="in" filter="fade">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86"/>
        <p:cNvGrpSpPr/>
        <p:nvPr/>
      </p:nvGrpSpPr>
      <p:grpSpPr>
        <a:xfrm>
          <a:off x="0" y="0"/>
          <a:ext cx="0" cy="0"/>
          <a:chOff x="0" y="0"/>
          <a:chExt cx="0" cy="0"/>
        </a:xfrm>
      </p:grpSpPr>
      <p:grpSp>
        <p:nvGrpSpPr>
          <p:cNvPr id="2387" name="Google Shape;2387;p45"/>
          <p:cNvGrpSpPr/>
          <p:nvPr/>
        </p:nvGrpSpPr>
        <p:grpSpPr>
          <a:xfrm>
            <a:off x="3336324" y="887247"/>
            <a:ext cx="1898815" cy="3710807"/>
            <a:chOff x="3336324" y="887247"/>
            <a:chExt cx="1898815" cy="3710807"/>
          </a:xfrm>
        </p:grpSpPr>
        <p:grpSp>
          <p:nvGrpSpPr>
            <p:cNvPr id="2388" name="Google Shape;2388;p45"/>
            <p:cNvGrpSpPr/>
            <p:nvPr/>
          </p:nvGrpSpPr>
          <p:grpSpPr>
            <a:xfrm>
              <a:off x="3748213" y="1733513"/>
              <a:ext cx="1486927" cy="2676435"/>
              <a:chOff x="4067075" y="1910225"/>
              <a:chExt cx="1338850" cy="2409900"/>
            </a:xfrm>
          </p:grpSpPr>
          <p:sp>
            <p:nvSpPr>
              <p:cNvPr id="2389" name="Google Shape;2389;p45"/>
              <p:cNvSpPr/>
              <p:nvPr/>
            </p:nvSpPr>
            <p:spPr>
              <a:xfrm>
                <a:off x="4067075" y="1910225"/>
                <a:ext cx="1338850" cy="1446850"/>
              </a:xfrm>
              <a:custGeom>
                <a:avLst/>
                <a:gdLst/>
                <a:ahLst/>
                <a:cxnLst/>
                <a:rect l="l" t="t" r="r" b="b"/>
                <a:pathLst>
                  <a:path w="53554" h="57874" fill="none" extrusionOk="0">
                    <a:moveTo>
                      <a:pt x="0" y="81"/>
                    </a:moveTo>
                    <a:lnTo>
                      <a:pt x="43767" y="81"/>
                    </a:lnTo>
                    <a:cubicBezTo>
                      <a:pt x="49133" y="1"/>
                      <a:pt x="53553" y="4341"/>
                      <a:pt x="53553" y="9726"/>
                    </a:cubicBezTo>
                    <a:cubicBezTo>
                      <a:pt x="53553" y="15092"/>
                      <a:pt x="49133" y="19432"/>
                      <a:pt x="43767" y="19352"/>
                    </a:cubicBezTo>
                    <a:lnTo>
                      <a:pt x="15795" y="19352"/>
                    </a:lnTo>
                    <a:cubicBezTo>
                      <a:pt x="10530" y="19432"/>
                      <a:pt x="6310" y="23713"/>
                      <a:pt x="6310" y="28977"/>
                    </a:cubicBezTo>
                    <a:cubicBezTo>
                      <a:pt x="6310" y="34242"/>
                      <a:pt x="10530" y="38522"/>
                      <a:pt x="15795" y="38623"/>
                    </a:cubicBezTo>
                    <a:lnTo>
                      <a:pt x="43767" y="38623"/>
                    </a:lnTo>
                    <a:cubicBezTo>
                      <a:pt x="49072" y="38623"/>
                      <a:pt x="53393" y="42923"/>
                      <a:pt x="53393" y="48248"/>
                    </a:cubicBezTo>
                    <a:cubicBezTo>
                      <a:pt x="53393" y="53574"/>
                      <a:pt x="49072" y="57874"/>
                      <a:pt x="43767" y="57874"/>
                    </a:cubicBezTo>
                    <a:lnTo>
                      <a:pt x="15795" y="57874"/>
                    </a:lnTo>
                  </a:path>
                </a:pathLst>
              </a:custGeom>
              <a:noFill/>
              <a:ln w="19050" cap="flat" cmpd="sng">
                <a:solidFill>
                  <a:schemeClr val="accent6"/>
                </a:solidFill>
                <a:prstDash val="dash"/>
                <a:miter lim="200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0" name="Google Shape;2390;p45"/>
              <p:cNvSpPr/>
              <p:nvPr/>
            </p:nvSpPr>
            <p:spPr>
              <a:xfrm>
                <a:off x="4211250" y="3355050"/>
                <a:ext cx="1180600" cy="965075"/>
              </a:xfrm>
              <a:custGeom>
                <a:avLst/>
                <a:gdLst/>
                <a:ahLst/>
                <a:cxnLst/>
                <a:rect l="l" t="t" r="r" b="b"/>
                <a:pathLst>
                  <a:path w="47224" h="38603" fill="none" extrusionOk="0">
                    <a:moveTo>
                      <a:pt x="242" y="38603"/>
                    </a:moveTo>
                    <a:lnTo>
                      <a:pt x="37759" y="38603"/>
                    </a:lnTo>
                    <a:cubicBezTo>
                      <a:pt x="43004" y="38522"/>
                      <a:pt x="47224" y="34242"/>
                      <a:pt x="47224" y="28977"/>
                    </a:cubicBezTo>
                    <a:cubicBezTo>
                      <a:pt x="47224" y="23712"/>
                      <a:pt x="43004" y="19432"/>
                      <a:pt x="37759" y="19352"/>
                    </a:cubicBezTo>
                    <a:lnTo>
                      <a:pt x="9787" y="19352"/>
                    </a:lnTo>
                    <a:cubicBezTo>
                      <a:pt x="4401" y="19432"/>
                      <a:pt x="1" y="15092"/>
                      <a:pt x="1" y="9706"/>
                    </a:cubicBezTo>
                    <a:cubicBezTo>
                      <a:pt x="1" y="4341"/>
                      <a:pt x="4401" y="0"/>
                      <a:pt x="9787" y="81"/>
                    </a:cubicBezTo>
                    <a:lnTo>
                      <a:pt x="37759" y="81"/>
                    </a:lnTo>
                  </a:path>
                </a:pathLst>
              </a:custGeom>
              <a:noFill/>
              <a:ln w="19050" cap="flat" cmpd="sng">
                <a:solidFill>
                  <a:schemeClr val="accent6"/>
                </a:solidFill>
                <a:prstDash val="dash"/>
                <a:miter lim="200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391" name="Google Shape;2391;p45"/>
            <p:cNvGrpSpPr/>
            <p:nvPr/>
          </p:nvGrpSpPr>
          <p:grpSpPr>
            <a:xfrm>
              <a:off x="3486517" y="4208353"/>
              <a:ext cx="389700" cy="389700"/>
              <a:chOff x="3219254" y="4208353"/>
              <a:chExt cx="389700" cy="389700"/>
            </a:xfrm>
          </p:grpSpPr>
          <p:sp>
            <p:nvSpPr>
              <p:cNvPr id="2392" name="Google Shape;2392;p45"/>
              <p:cNvSpPr/>
              <p:nvPr/>
            </p:nvSpPr>
            <p:spPr>
              <a:xfrm>
                <a:off x="3274896" y="4263981"/>
                <a:ext cx="278400" cy="278400"/>
              </a:xfrm>
              <a:prstGeom prst="ellipse">
                <a:avLst/>
              </a:prstGeom>
              <a:no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3" name="Google Shape;2393;p45"/>
              <p:cNvSpPr/>
              <p:nvPr/>
            </p:nvSpPr>
            <p:spPr>
              <a:xfrm>
                <a:off x="3219254" y="4208353"/>
                <a:ext cx="389700" cy="389700"/>
              </a:xfrm>
              <a:prstGeom prst="ellipse">
                <a:avLst/>
              </a:prstGeom>
              <a:no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4" name="Google Shape;2394;p45"/>
              <p:cNvSpPr/>
              <p:nvPr/>
            </p:nvSpPr>
            <p:spPr>
              <a:xfrm>
                <a:off x="3354360" y="4343404"/>
                <a:ext cx="119700" cy="1197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395" name="Google Shape;2395;p45"/>
            <p:cNvGrpSpPr/>
            <p:nvPr/>
          </p:nvGrpSpPr>
          <p:grpSpPr>
            <a:xfrm>
              <a:off x="3336324" y="887247"/>
              <a:ext cx="846277" cy="846277"/>
              <a:chOff x="3385275" y="1148235"/>
              <a:chExt cx="762000" cy="762000"/>
            </a:xfrm>
          </p:grpSpPr>
          <p:sp>
            <p:nvSpPr>
              <p:cNvPr id="2396" name="Google Shape;2396;p45"/>
              <p:cNvSpPr/>
              <p:nvPr/>
            </p:nvSpPr>
            <p:spPr>
              <a:xfrm rot="8100000">
                <a:off x="3496867" y="1259827"/>
                <a:ext cx="538815" cy="538815"/>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7" name="Google Shape;2397;p45"/>
              <p:cNvSpPr/>
              <p:nvPr/>
            </p:nvSpPr>
            <p:spPr>
              <a:xfrm>
                <a:off x="3640925" y="1388034"/>
                <a:ext cx="250800" cy="25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2401" name="Google Shape;2401;p45"/>
          <p:cNvSpPr/>
          <p:nvPr/>
        </p:nvSpPr>
        <p:spPr>
          <a:xfrm rot="2700000">
            <a:off x="3115060" y="2239026"/>
            <a:ext cx="598212" cy="598212"/>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6" name="Google Shape;2416;p45"/>
          <p:cNvSpPr/>
          <p:nvPr/>
        </p:nvSpPr>
        <p:spPr>
          <a:xfrm rot="2700000">
            <a:off x="3115060" y="3313451"/>
            <a:ext cx="598212" cy="598212"/>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7" name="Google Shape;2427;p45"/>
          <p:cNvSpPr/>
          <p:nvPr/>
        </p:nvSpPr>
        <p:spPr>
          <a:xfrm rot="18900000" flipH="1">
            <a:off x="5430728" y="1698496"/>
            <a:ext cx="598212" cy="5982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5" name="Google Shape;2435;p45"/>
          <p:cNvSpPr/>
          <p:nvPr/>
        </p:nvSpPr>
        <p:spPr>
          <a:xfrm rot="18900000" flipH="1">
            <a:off x="5430728" y="2772504"/>
            <a:ext cx="598212" cy="598212"/>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3" name="Google Shape;2443;p45"/>
          <p:cNvSpPr/>
          <p:nvPr/>
        </p:nvSpPr>
        <p:spPr>
          <a:xfrm rot="18900000" flipH="1">
            <a:off x="5430728" y="3846512"/>
            <a:ext cx="598212" cy="5982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2447;p45"/>
          <p:cNvSpPr txBox="1"/>
          <p:nvPr/>
        </p:nvSpPr>
        <p:spPr>
          <a:xfrm>
            <a:off x="6061415" y="3909779"/>
            <a:ext cx="2281924" cy="594600"/>
          </a:xfrm>
          <a:prstGeom prst="rect">
            <a:avLst/>
          </a:prstGeom>
          <a:noFill/>
          <a:ln>
            <a:noFill/>
          </a:ln>
        </p:spPr>
        <p:txBody>
          <a:bodyPr spcFirstLastPara="1" wrap="square" lIns="91425" tIns="91425" rIns="91425" bIns="91425" anchor="ctr" anchorCtr="0">
            <a:noAutofit/>
          </a:bodyPr>
          <a:lstStyle/>
          <a:p>
            <a:pPr lvl="0" algn="ctr"/>
            <a:r>
              <a:rPr lang="fr-FR" sz="2400" b="1" dirty="0" smtClean="0">
                <a:solidFill>
                  <a:schemeClr val="accent5"/>
                </a:solidFill>
                <a:latin typeface="Fira Sans" panose="020B0503050000020004"/>
                <a:ea typeface="Fira Sans" panose="020B0503050000020004"/>
                <a:cs typeface="Fira Sans" panose="020B0503050000020004"/>
                <a:sym typeface="Fira Sans" panose="020B0503050000020004"/>
              </a:rPr>
              <a:t>Playing functions</a:t>
            </a:r>
            <a:endParaRPr lang="fr-FR" sz="2400" b="1" dirty="0" smtClean="0">
              <a:solidFill>
                <a:schemeClr val="accent5"/>
              </a:solidFill>
              <a:latin typeface="Fira Sans" panose="020B0503050000020004"/>
              <a:ea typeface="Fira Sans" panose="020B0503050000020004"/>
              <a:cs typeface="Fira Sans" panose="020B0503050000020004"/>
              <a:sym typeface="Fira Sans" panose="020B0503050000020004"/>
            </a:endParaRPr>
          </a:p>
        </p:txBody>
      </p:sp>
      <p:sp>
        <p:nvSpPr>
          <p:cNvPr id="64" name="Google Shape;2440;p45"/>
          <p:cNvSpPr txBox="1"/>
          <p:nvPr/>
        </p:nvSpPr>
        <p:spPr>
          <a:xfrm>
            <a:off x="5895340" y="2743835"/>
            <a:ext cx="3130550" cy="59436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400" b="1" dirty="0" smtClean="0">
                <a:solidFill>
                  <a:schemeClr val="accent3"/>
                </a:solidFill>
                <a:latin typeface="Fira Sans" panose="020B0503050000020004"/>
                <a:ea typeface="Fira Sans" panose="020B0503050000020004"/>
                <a:cs typeface="Fira Sans" panose="020B0503050000020004"/>
                <a:sym typeface="Fira Sans" panose="020B0503050000020004"/>
              </a:rPr>
              <a:t>The importance of playing</a:t>
            </a:r>
            <a:endParaRPr lang="en-GB" sz="2400" b="1" dirty="0" smtClean="0">
              <a:solidFill>
                <a:schemeClr val="accent3"/>
              </a:solidFill>
              <a:latin typeface="Fira Sans" panose="020B0503050000020004"/>
              <a:ea typeface="Fira Sans" panose="020B0503050000020004"/>
              <a:cs typeface="Fira Sans" panose="020B0503050000020004"/>
              <a:sym typeface="Fira Sans" panose="020B0503050000020004"/>
            </a:endParaRPr>
          </a:p>
        </p:txBody>
      </p:sp>
      <p:sp>
        <p:nvSpPr>
          <p:cNvPr id="65" name="Google Shape;2432;p45"/>
          <p:cNvSpPr txBox="1"/>
          <p:nvPr/>
        </p:nvSpPr>
        <p:spPr>
          <a:xfrm>
            <a:off x="6106500" y="1703775"/>
            <a:ext cx="2209916" cy="594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sz="2400" b="1" dirty="0">
                <a:solidFill>
                  <a:schemeClr val="accent1">
                    <a:lumMod val="75000"/>
                  </a:schemeClr>
                </a:solidFill>
                <a:latin typeface="Fira Sans" panose="020B0503050000020004"/>
                <a:ea typeface="Fira Sans" panose="020B0503050000020004"/>
                <a:cs typeface="Fira Sans" panose="020B0503050000020004"/>
                <a:sym typeface="Fira Sans" panose="020B0503050000020004"/>
              </a:rPr>
              <a:t> Play concept</a:t>
            </a:r>
            <a:endParaRPr sz="2400" b="1" dirty="0">
              <a:solidFill>
                <a:schemeClr val="accent1">
                  <a:lumMod val="75000"/>
                </a:schemeClr>
              </a:solidFill>
              <a:latin typeface="Fira Sans" panose="020B0503050000020004"/>
              <a:ea typeface="Fira Sans" panose="020B0503050000020004"/>
              <a:cs typeface="Fira Sans" panose="020B0503050000020004"/>
              <a:sym typeface="Fira Sans" panose="020B0503050000020004"/>
            </a:endParaRPr>
          </a:p>
        </p:txBody>
      </p:sp>
      <p:sp>
        <p:nvSpPr>
          <p:cNvPr id="66" name="Google Shape;2413;p45"/>
          <p:cNvSpPr txBox="1"/>
          <p:nvPr/>
        </p:nvSpPr>
        <p:spPr>
          <a:xfrm>
            <a:off x="905054" y="2321470"/>
            <a:ext cx="2209916" cy="59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2400" b="1" dirty="0" smtClean="0">
                <a:solidFill>
                  <a:schemeClr val="accent2"/>
                </a:solidFill>
                <a:latin typeface="Fira Sans" panose="020B0503050000020004"/>
                <a:ea typeface="Fira Sans" panose="020B0503050000020004"/>
                <a:cs typeface="Fira Sans" panose="020B0503050000020004"/>
                <a:sym typeface="Fira Sans" panose="020B0503050000020004"/>
              </a:rPr>
              <a:t>Games goals for children</a:t>
            </a:r>
            <a:endParaRPr lang="en-GB" sz="2400" b="1" dirty="0" smtClean="0">
              <a:solidFill>
                <a:schemeClr val="accent2"/>
              </a:solidFill>
              <a:latin typeface="Fira Sans" panose="020B0503050000020004"/>
              <a:ea typeface="Fira Sans" panose="020B0503050000020004"/>
              <a:cs typeface="Fira Sans" panose="020B0503050000020004"/>
              <a:sym typeface="Fira Sans" panose="020B0503050000020004"/>
            </a:endParaRPr>
          </a:p>
        </p:txBody>
      </p:sp>
      <p:sp>
        <p:nvSpPr>
          <p:cNvPr id="67" name="Google Shape;2424;p45"/>
          <p:cNvSpPr txBox="1"/>
          <p:nvPr/>
        </p:nvSpPr>
        <p:spPr>
          <a:xfrm>
            <a:off x="639675" y="3315250"/>
            <a:ext cx="2113050" cy="594600"/>
          </a:xfrm>
          <a:prstGeom prst="rect">
            <a:avLst/>
          </a:prstGeom>
          <a:noFill/>
          <a:ln>
            <a:noFill/>
          </a:ln>
        </p:spPr>
        <p:txBody>
          <a:bodyPr spcFirstLastPara="1" wrap="square" lIns="91425" tIns="91425" rIns="91425" bIns="91425" anchor="ctr" anchorCtr="0">
            <a:noAutofit/>
          </a:bodyPr>
          <a:lstStyle/>
          <a:p>
            <a:pPr lvl="0" algn="r"/>
            <a:r>
              <a:rPr lang="fr-FR" sz="2400" b="1" dirty="0">
                <a:solidFill>
                  <a:schemeClr val="accent4"/>
                </a:solidFill>
                <a:latin typeface="Fira Sans" panose="020B0503050000020004"/>
                <a:ea typeface="Fira Sans" panose="020B0503050000020004"/>
                <a:cs typeface="Fira Sans" panose="020B0503050000020004"/>
                <a:sym typeface="Fira Sans" panose="020B0503050000020004"/>
              </a:rPr>
              <a:t>Types of play</a:t>
            </a:r>
            <a:endParaRPr lang="fr-FR" sz="2400" b="1" dirty="0">
              <a:solidFill>
                <a:schemeClr val="accent4"/>
              </a:solidFill>
              <a:latin typeface="Fira Sans" panose="020B0503050000020004"/>
              <a:ea typeface="Fira Sans" panose="020B0503050000020004"/>
              <a:cs typeface="Fira Sans" panose="020B0503050000020004"/>
              <a:sym typeface="Fira Sans" panose="020B0503050000020004"/>
            </a:endParaRPr>
          </a:p>
        </p:txBody>
      </p:sp>
      <p:sp>
        <p:nvSpPr>
          <p:cNvPr id="58" name="Google Shape;2432;p45"/>
          <p:cNvSpPr txBox="1"/>
          <p:nvPr/>
        </p:nvSpPr>
        <p:spPr>
          <a:xfrm>
            <a:off x="904874" y="1153568"/>
            <a:ext cx="2222333" cy="594600"/>
          </a:xfrm>
          <a:prstGeom prst="rect">
            <a:avLst/>
          </a:prstGeom>
          <a:noFill/>
          <a:ln>
            <a:noFill/>
          </a:ln>
        </p:spPr>
        <p:txBody>
          <a:bodyPr spcFirstLastPara="1" wrap="square" lIns="91425" tIns="91425" rIns="91425" bIns="91425" anchor="ctr" anchorCtr="0">
            <a:noAutofit/>
          </a:bodyPr>
          <a:lstStyle/>
          <a:p>
            <a:r>
              <a:rPr lang="en-CA" sz="2400" b="1" dirty="0" smtClean="0">
                <a:solidFill>
                  <a:schemeClr val="accent5"/>
                </a:solidFill>
                <a:latin typeface="Fira Sans" panose="020B0503050000020004" charset="0"/>
              </a:rPr>
              <a:t>GENERAL CONTEXT</a:t>
            </a:r>
            <a:endParaRPr lang="fr-FR" sz="2400" b="1" dirty="0">
              <a:solidFill>
                <a:schemeClr val="accent5"/>
              </a:solidFill>
              <a:latin typeface="Fira Sans" panose="020B0503050000020004" charset="0"/>
            </a:endParaRPr>
          </a:p>
        </p:txBody>
      </p:sp>
      <p:sp>
        <p:nvSpPr>
          <p:cNvPr id="61" name="Titre 1"/>
          <p:cNvSpPr txBox="1"/>
          <p:nvPr/>
        </p:nvSpPr>
        <p:spPr>
          <a:xfrm>
            <a:off x="639676" y="51470"/>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Oswald" panose="020B0604020202020204"/>
              <a:buNone/>
              <a:defRPr sz="2800" b="0" i="0" u="none" strike="noStrike" cap="none">
                <a:solidFill>
                  <a:schemeClr val="dk1"/>
                </a:solidFill>
                <a:latin typeface="Oswald" panose="020B0604020202020204"/>
                <a:ea typeface="Oswald" panose="020B0604020202020204"/>
                <a:cs typeface="Oswald" panose="020B0604020202020204"/>
                <a:sym typeface="Oswald" panose="020B0604020202020204"/>
              </a:defRPr>
            </a:lvl1pPr>
            <a:lvl2pPr marR="0" lvl="1"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algn="ctr"/>
            <a:r>
              <a:rPr lang="fr-FR" sz="3200" b="1" dirty="0" smtClean="0">
                <a:latin typeface="Fira Sans" panose="020B0503050000020004" charset="0"/>
              </a:rPr>
              <a:t>PRESENTATION </a:t>
            </a:r>
            <a:r>
              <a:rPr lang="fr-FR" sz="3200" b="1" dirty="0" smtClean="0">
                <a:solidFill>
                  <a:schemeClr val="accent2"/>
                </a:solidFill>
                <a:latin typeface="Fira Sans" panose="020B0503050000020004" charset="0"/>
              </a:rPr>
              <a:t>PLAN</a:t>
            </a:r>
            <a:endParaRPr lang="fr-FR" sz="3200" b="1" dirty="0">
              <a:latin typeface="Fira Sans" panose="020B0503050000020004" charset="0"/>
            </a:endParaRPr>
          </a:p>
        </p:txBody>
      </p:sp>
      <p:grpSp>
        <p:nvGrpSpPr>
          <p:cNvPr id="59" name="Google Shape;10850;p79"/>
          <p:cNvGrpSpPr/>
          <p:nvPr/>
        </p:nvGrpSpPr>
        <p:grpSpPr>
          <a:xfrm>
            <a:off x="5536815" y="1819868"/>
            <a:ext cx="358349" cy="355468"/>
            <a:chOff x="-33676975" y="2275050"/>
            <a:chExt cx="295375" cy="293000"/>
          </a:xfrm>
        </p:grpSpPr>
        <p:sp>
          <p:nvSpPr>
            <p:cNvPr id="60" name="Google Shape;10851;p79"/>
            <p:cNvSpPr/>
            <p:nvPr/>
          </p:nvSpPr>
          <p:spPr>
            <a:xfrm>
              <a:off x="-33502125" y="2309700"/>
              <a:ext cx="52800" cy="67750"/>
            </a:xfrm>
            <a:custGeom>
              <a:avLst/>
              <a:gdLst/>
              <a:ahLst/>
              <a:cxnLst/>
              <a:rect l="l" t="t" r="r" b="b"/>
              <a:pathLst>
                <a:path w="2112" h="2710" extrusionOk="0">
                  <a:moveTo>
                    <a:pt x="1040" y="0"/>
                  </a:moveTo>
                  <a:cubicBezTo>
                    <a:pt x="473" y="0"/>
                    <a:pt x="1" y="473"/>
                    <a:pt x="1" y="1040"/>
                  </a:cubicBezTo>
                  <a:cubicBezTo>
                    <a:pt x="1" y="1229"/>
                    <a:pt x="158" y="1387"/>
                    <a:pt x="379" y="1387"/>
                  </a:cubicBezTo>
                  <a:cubicBezTo>
                    <a:pt x="568" y="1387"/>
                    <a:pt x="725" y="1229"/>
                    <a:pt x="725" y="1040"/>
                  </a:cubicBezTo>
                  <a:cubicBezTo>
                    <a:pt x="725" y="820"/>
                    <a:pt x="883" y="662"/>
                    <a:pt x="1072" y="662"/>
                  </a:cubicBezTo>
                  <a:cubicBezTo>
                    <a:pt x="1261" y="662"/>
                    <a:pt x="1450" y="820"/>
                    <a:pt x="1450" y="1040"/>
                  </a:cubicBezTo>
                  <a:cubicBezTo>
                    <a:pt x="1450" y="1198"/>
                    <a:pt x="1355" y="1292"/>
                    <a:pt x="1198" y="1355"/>
                  </a:cubicBezTo>
                  <a:cubicBezTo>
                    <a:pt x="914" y="1418"/>
                    <a:pt x="725" y="1702"/>
                    <a:pt x="725" y="1985"/>
                  </a:cubicBezTo>
                  <a:lnTo>
                    <a:pt x="725" y="2363"/>
                  </a:lnTo>
                  <a:cubicBezTo>
                    <a:pt x="725" y="2552"/>
                    <a:pt x="883" y="2710"/>
                    <a:pt x="1072" y="2710"/>
                  </a:cubicBezTo>
                  <a:cubicBezTo>
                    <a:pt x="1292" y="2710"/>
                    <a:pt x="1450" y="2552"/>
                    <a:pt x="1450" y="2363"/>
                  </a:cubicBezTo>
                  <a:lnTo>
                    <a:pt x="1450" y="1985"/>
                  </a:lnTo>
                  <a:cubicBezTo>
                    <a:pt x="1828" y="1828"/>
                    <a:pt x="2111" y="1418"/>
                    <a:pt x="2111" y="977"/>
                  </a:cubicBezTo>
                  <a:cubicBezTo>
                    <a:pt x="2048" y="473"/>
                    <a:pt x="1576" y="0"/>
                    <a:pt x="1040"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0852;p79"/>
            <p:cNvSpPr/>
            <p:nvPr/>
          </p:nvSpPr>
          <p:spPr>
            <a:xfrm>
              <a:off x="-33484800" y="2395550"/>
              <a:ext cx="17350" cy="17350"/>
            </a:xfrm>
            <a:custGeom>
              <a:avLst/>
              <a:gdLst/>
              <a:ahLst/>
              <a:cxnLst/>
              <a:rect l="l" t="t" r="r" b="b"/>
              <a:pathLst>
                <a:path w="694" h="694" extrusionOk="0">
                  <a:moveTo>
                    <a:pt x="347" y="0"/>
                  </a:moveTo>
                  <a:cubicBezTo>
                    <a:pt x="158" y="0"/>
                    <a:pt x="1" y="158"/>
                    <a:pt x="1" y="347"/>
                  </a:cubicBezTo>
                  <a:cubicBezTo>
                    <a:pt x="1" y="536"/>
                    <a:pt x="158" y="694"/>
                    <a:pt x="347" y="694"/>
                  </a:cubicBezTo>
                  <a:cubicBezTo>
                    <a:pt x="536" y="694"/>
                    <a:pt x="694" y="536"/>
                    <a:pt x="694" y="347"/>
                  </a:cubicBezTo>
                  <a:cubicBezTo>
                    <a:pt x="662" y="158"/>
                    <a:pt x="536" y="0"/>
                    <a:pt x="34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10853;p79"/>
            <p:cNvSpPr/>
            <p:nvPr/>
          </p:nvSpPr>
          <p:spPr>
            <a:xfrm>
              <a:off x="-33676975" y="2275050"/>
              <a:ext cx="295375" cy="293000"/>
            </a:xfrm>
            <a:custGeom>
              <a:avLst/>
              <a:gdLst/>
              <a:ahLst/>
              <a:cxnLst/>
              <a:rect l="l" t="t" r="r" b="b"/>
              <a:pathLst>
                <a:path w="11815" h="11720" extrusionOk="0">
                  <a:moveTo>
                    <a:pt x="8034" y="725"/>
                  </a:moveTo>
                  <a:cubicBezTo>
                    <a:pt x="9735" y="725"/>
                    <a:pt x="11090" y="2080"/>
                    <a:pt x="11090" y="3781"/>
                  </a:cubicBezTo>
                  <a:cubicBezTo>
                    <a:pt x="11090" y="5482"/>
                    <a:pt x="9735" y="6868"/>
                    <a:pt x="8034" y="6868"/>
                  </a:cubicBezTo>
                  <a:cubicBezTo>
                    <a:pt x="6333" y="6868"/>
                    <a:pt x="4947" y="5482"/>
                    <a:pt x="4947" y="3781"/>
                  </a:cubicBezTo>
                  <a:cubicBezTo>
                    <a:pt x="4947" y="2080"/>
                    <a:pt x="6333" y="725"/>
                    <a:pt x="8034" y="725"/>
                  </a:cubicBezTo>
                  <a:close/>
                  <a:moveTo>
                    <a:pt x="5104" y="6207"/>
                  </a:moveTo>
                  <a:cubicBezTo>
                    <a:pt x="5262" y="6364"/>
                    <a:pt x="5419" y="6553"/>
                    <a:pt x="5577" y="6679"/>
                  </a:cubicBezTo>
                  <a:lnTo>
                    <a:pt x="5325" y="6931"/>
                  </a:lnTo>
                  <a:cubicBezTo>
                    <a:pt x="5262" y="6994"/>
                    <a:pt x="5167" y="7026"/>
                    <a:pt x="5077" y="7026"/>
                  </a:cubicBezTo>
                  <a:cubicBezTo>
                    <a:pt x="4986" y="7026"/>
                    <a:pt x="4899" y="6994"/>
                    <a:pt x="4852" y="6931"/>
                  </a:cubicBezTo>
                  <a:cubicBezTo>
                    <a:pt x="4726" y="6805"/>
                    <a:pt x="4726" y="6585"/>
                    <a:pt x="4852" y="6459"/>
                  </a:cubicBezTo>
                  <a:lnTo>
                    <a:pt x="5104" y="6207"/>
                  </a:lnTo>
                  <a:close/>
                  <a:moveTo>
                    <a:pt x="3104" y="8380"/>
                  </a:moveTo>
                  <a:cubicBezTo>
                    <a:pt x="3190" y="8380"/>
                    <a:pt x="3277" y="8412"/>
                    <a:pt x="3340" y="8475"/>
                  </a:cubicBezTo>
                  <a:cubicBezTo>
                    <a:pt x="3466" y="8601"/>
                    <a:pt x="3466" y="8822"/>
                    <a:pt x="3340" y="8948"/>
                  </a:cubicBezTo>
                  <a:lnTo>
                    <a:pt x="1387" y="10932"/>
                  </a:lnTo>
                  <a:cubicBezTo>
                    <a:pt x="1324" y="10980"/>
                    <a:pt x="1229" y="11003"/>
                    <a:pt x="1139" y="11003"/>
                  </a:cubicBezTo>
                  <a:cubicBezTo>
                    <a:pt x="1048" y="11003"/>
                    <a:pt x="961" y="10980"/>
                    <a:pt x="914" y="10932"/>
                  </a:cubicBezTo>
                  <a:cubicBezTo>
                    <a:pt x="788" y="10806"/>
                    <a:pt x="788" y="10554"/>
                    <a:pt x="914" y="10460"/>
                  </a:cubicBezTo>
                  <a:lnTo>
                    <a:pt x="2867" y="8475"/>
                  </a:lnTo>
                  <a:cubicBezTo>
                    <a:pt x="2930" y="8412"/>
                    <a:pt x="3017" y="8380"/>
                    <a:pt x="3104" y="8380"/>
                  </a:cubicBezTo>
                  <a:close/>
                  <a:moveTo>
                    <a:pt x="8034" y="0"/>
                  </a:moveTo>
                  <a:cubicBezTo>
                    <a:pt x="5955" y="0"/>
                    <a:pt x="4285" y="1701"/>
                    <a:pt x="4285" y="3749"/>
                  </a:cubicBezTo>
                  <a:cubicBezTo>
                    <a:pt x="4285" y="4411"/>
                    <a:pt x="4443" y="5041"/>
                    <a:pt x="4758" y="5608"/>
                  </a:cubicBezTo>
                  <a:lnTo>
                    <a:pt x="4380" y="5986"/>
                  </a:lnTo>
                  <a:cubicBezTo>
                    <a:pt x="4065" y="6301"/>
                    <a:pt x="3970" y="6774"/>
                    <a:pt x="4159" y="7183"/>
                  </a:cubicBezTo>
                  <a:lnTo>
                    <a:pt x="3529" y="7813"/>
                  </a:lnTo>
                  <a:cubicBezTo>
                    <a:pt x="3387" y="7743"/>
                    <a:pt x="3232" y="7707"/>
                    <a:pt x="3077" y="7707"/>
                  </a:cubicBezTo>
                  <a:cubicBezTo>
                    <a:pt x="2819" y="7707"/>
                    <a:pt x="2560" y="7806"/>
                    <a:pt x="2363" y="8002"/>
                  </a:cubicBezTo>
                  <a:lnTo>
                    <a:pt x="378" y="9987"/>
                  </a:lnTo>
                  <a:cubicBezTo>
                    <a:pt x="0" y="10365"/>
                    <a:pt x="0" y="11027"/>
                    <a:pt x="378" y="11436"/>
                  </a:cubicBezTo>
                  <a:cubicBezTo>
                    <a:pt x="583" y="11625"/>
                    <a:pt x="851" y="11720"/>
                    <a:pt x="1119" y="11720"/>
                  </a:cubicBezTo>
                  <a:cubicBezTo>
                    <a:pt x="1387" y="11720"/>
                    <a:pt x="1654" y="11625"/>
                    <a:pt x="1859" y="11436"/>
                  </a:cubicBezTo>
                  <a:lnTo>
                    <a:pt x="3813" y="9452"/>
                  </a:lnTo>
                  <a:cubicBezTo>
                    <a:pt x="4128" y="9137"/>
                    <a:pt x="4222" y="8664"/>
                    <a:pt x="4002" y="8286"/>
                  </a:cubicBezTo>
                  <a:lnTo>
                    <a:pt x="4632" y="7656"/>
                  </a:lnTo>
                  <a:cubicBezTo>
                    <a:pt x="4782" y="7725"/>
                    <a:pt x="4940" y="7761"/>
                    <a:pt x="5097" y="7761"/>
                  </a:cubicBezTo>
                  <a:cubicBezTo>
                    <a:pt x="5367" y="7761"/>
                    <a:pt x="5629" y="7655"/>
                    <a:pt x="5829" y="7435"/>
                  </a:cubicBezTo>
                  <a:lnTo>
                    <a:pt x="6207" y="7057"/>
                  </a:lnTo>
                  <a:cubicBezTo>
                    <a:pt x="6774" y="7372"/>
                    <a:pt x="7404" y="7530"/>
                    <a:pt x="8066" y="7530"/>
                  </a:cubicBezTo>
                  <a:cubicBezTo>
                    <a:pt x="10145" y="7530"/>
                    <a:pt x="11815" y="5829"/>
                    <a:pt x="11815" y="3781"/>
                  </a:cubicBezTo>
                  <a:cubicBezTo>
                    <a:pt x="11815" y="1733"/>
                    <a:pt x="10082" y="0"/>
                    <a:pt x="8034"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9" name="Google Shape;9983;p76"/>
          <p:cNvGrpSpPr/>
          <p:nvPr/>
        </p:nvGrpSpPr>
        <p:grpSpPr>
          <a:xfrm>
            <a:off x="3251838" y="2368048"/>
            <a:ext cx="340609" cy="340168"/>
            <a:chOff x="5907879" y="3025820"/>
            <a:chExt cx="483752" cy="483125"/>
          </a:xfrm>
        </p:grpSpPr>
        <p:sp>
          <p:nvSpPr>
            <p:cNvPr id="70" name="Google Shape;9984;p76"/>
            <p:cNvSpPr/>
            <p:nvPr/>
          </p:nvSpPr>
          <p:spPr>
            <a:xfrm>
              <a:off x="6135329" y="3082420"/>
              <a:ext cx="127376" cy="127350"/>
            </a:xfrm>
            <a:custGeom>
              <a:avLst/>
              <a:gdLst/>
              <a:ahLst/>
              <a:cxnLst/>
              <a:rect l="l" t="t" r="r" b="b"/>
              <a:pathLst>
                <a:path w="5095" h="5094" extrusionOk="0">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1" name="Google Shape;9985;p76"/>
            <p:cNvSpPr/>
            <p:nvPr/>
          </p:nvSpPr>
          <p:spPr>
            <a:xfrm>
              <a:off x="5971979" y="3025820"/>
              <a:ext cx="368699" cy="483125"/>
            </a:xfrm>
            <a:custGeom>
              <a:avLst/>
              <a:gdLst/>
              <a:ahLst/>
              <a:cxnLst/>
              <a:rect l="l" t="t" r="r" b="b"/>
              <a:pathLst>
                <a:path w="14748" h="19325" extrusionOk="0">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 name="Google Shape;9986;p76"/>
            <p:cNvSpPr/>
            <p:nvPr/>
          </p:nvSpPr>
          <p:spPr>
            <a:xfrm>
              <a:off x="5907879" y="3195645"/>
              <a:ext cx="56650" cy="28326"/>
            </a:xfrm>
            <a:custGeom>
              <a:avLst/>
              <a:gdLst/>
              <a:ahLst/>
              <a:cxnLst/>
              <a:rect l="l" t="t" r="r" b="b"/>
              <a:pathLst>
                <a:path w="2266" h="1133" extrusionOk="0">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 name="Google Shape;9987;p76"/>
            <p:cNvSpPr/>
            <p:nvPr/>
          </p:nvSpPr>
          <p:spPr>
            <a:xfrm>
              <a:off x="5910829" y="3100870"/>
              <a:ext cx="50750" cy="48024"/>
            </a:xfrm>
            <a:custGeom>
              <a:avLst/>
              <a:gdLst/>
              <a:ahLst/>
              <a:cxnLst/>
              <a:rect l="l" t="t" r="r" b="b"/>
              <a:pathLst>
                <a:path w="2030" h="1921" extrusionOk="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 name="Google Shape;9988;p76"/>
            <p:cNvSpPr/>
            <p:nvPr/>
          </p:nvSpPr>
          <p:spPr>
            <a:xfrm>
              <a:off x="5910379" y="3270720"/>
              <a:ext cx="51200" cy="48350"/>
            </a:xfrm>
            <a:custGeom>
              <a:avLst/>
              <a:gdLst/>
              <a:ahLst/>
              <a:cxnLst/>
              <a:rect l="l" t="t" r="r" b="b"/>
              <a:pathLst>
                <a:path w="2048" h="1934" extrusionOk="0">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5" name="Google Shape;9989;p76"/>
            <p:cNvSpPr/>
            <p:nvPr/>
          </p:nvSpPr>
          <p:spPr>
            <a:xfrm>
              <a:off x="6334380" y="3195645"/>
              <a:ext cx="56650" cy="28326"/>
            </a:xfrm>
            <a:custGeom>
              <a:avLst/>
              <a:gdLst/>
              <a:ahLst/>
              <a:cxnLst/>
              <a:rect l="l" t="t" r="r" b="b"/>
              <a:pathLst>
                <a:path w="2266" h="1133" extrusionOk="0">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6" name="Google Shape;9990;p76"/>
            <p:cNvSpPr/>
            <p:nvPr/>
          </p:nvSpPr>
          <p:spPr>
            <a:xfrm>
              <a:off x="6333780" y="3100870"/>
              <a:ext cx="54301" cy="48225"/>
            </a:xfrm>
            <a:custGeom>
              <a:avLst/>
              <a:gdLst/>
              <a:ahLst/>
              <a:cxnLst/>
              <a:rect l="l" t="t" r="r" b="b"/>
              <a:pathLst>
                <a:path w="2172" h="1929" extrusionOk="0">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7" name="Google Shape;9991;p76"/>
            <p:cNvSpPr/>
            <p:nvPr/>
          </p:nvSpPr>
          <p:spPr>
            <a:xfrm>
              <a:off x="6337330" y="3270720"/>
              <a:ext cx="54301" cy="48225"/>
            </a:xfrm>
            <a:custGeom>
              <a:avLst/>
              <a:gdLst/>
              <a:ahLst/>
              <a:cxnLst/>
              <a:rect l="l" t="t" r="r" b="b"/>
              <a:pathLst>
                <a:path w="2172" h="1929" extrusionOk="0">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78" name="Google Shape;10020;p76"/>
          <p:cNvSpPr/>
          <p:nvPr/>
        </p:nvSpPr>
        <p:spPr>
          <a:xfrm>
            <a:off x="5536881" y="2961124"/>
            <a:ext cx="340186" cy="318922"/>
          </a:xfrm>
          <a:custGeom>
            <a:avLst/>
            <a:gdLst/>
            <a:ahLst/>
            <a:cxnLst/>
            <a:rect l="l" t="t" r="r" b="b"/>
            <a:pathLst>
              <a:path w="19326" h="18118" extrusionOk="0">
                <a:moveTo>
                  <a:pt x="17628" y="1133"/>
                </a:moveTo>
                <a:cubicBezTo>
                  <a:pt x="17939" y="1133"/>
                  <a:pt x="18193" y="1387"/>
                  <a:pt x="18193" y="1701"/>
                </a:cubicBezTo>
                <a:lnTo>
                  <a:pt x="18193" y="11324"/>
                </a:lnTo>
                <a:lnTo>
                  <a:pt x="1133" y="11324"/>
                </a:lnTo>
                <a:lnTo>
                  <a:pt x="1133" y="1701"/>
                </a:lnTo>
                <a:cubicBezTo>
                  <a:pt x="1133" y="1387"/>
                  <a:pt x="1387" y="1133"/>
                  <a:pt x="1701" y="1133"/>
                </a:cubicBezTo>
                <a:close/>
                <a:moveTo>
                  <a:pt x="18193" y="12456"/>
                </a:moveTo>
                <a:lnTo>
                  <a:pt x="18193" y="13024"/>
                </a:lnTo>
                <a:cubicBezTo>
                  <a:pt x="18193" y="13335"/>
                  <a:pt x="17939" y="13588"/>
                  <a:pt x="17628" y="13588"/>
                </a:cubicBezTo>
                <a:lnTo>
                  <a:pt x="1701" y="13588"/>
                </a:lnTo>
                <a:cubicBezTo>
                  <a:pt x="1387" y="13588"/>
                  <a:pt x="1133" y="13335"/>
                  <a:pt x="1133" y="13024"/>
                </a:cubicBezTo>
                <a:lnTo>
                  <a:pt x="1133" y="12456"/>
                </a:lnTo>
                <a:close/>
                <a:moveTo>
                  <a:pt x="11520" y="14720"/>
                </a:moveTo>
                <a:lnTo>
                  <a:pt x="12275" y="16985"/>
                </a:lnTo>
                <a:lnTo>
                  <a:pt x="7051" y="16985"/>
                </a:lnTo>
                <a:lnTo>
                  <a:pt x="7806" y="14720"/>
                </a:lnTo>
                <a:close/>
                <a:moveTo>
                  <a:pt x="1701" y="1"/>
                </a:moveTo>
                <a:cubicBezTo>
                  <a:pt x="762" y="1"/>
                  <a:pt x="1" y="762"/>
                  <a:pt x="1" y="1701"/>
                </a:cubicBezTo>
                <a:lnTo>
                  <a:pt x="1" y="13024"/>
                </a:lnTo>
                <a:cubicBezTo>
                  <a:pt x="1" y="13960"/>
                  <a:pt x="762" y="14720"/>
                  <a:pt x="1701" y="14720"/>
                </a:cubicBezTo>
                <a:lnTo>
                  <a:pt x="6614" y="14720"/>
                </a:lnTo>
                <a:lnTo>
                  <a:pt x="5859" y="16985"/>
                </a:lnTo>
                <a:lnTo>
                  <a:pt x="4002" y="16985"/>
                </a:lnTo>
                <a:cubicBezTo>
                  <a:pt x="3688" y="16985"/>
                  <a:pt x="3437" y="17239"/>
                  <a:pt x="3437" y="17553"/>
                </a:cubicBezTo>
                <a:cubicBezTo>
                  <a:pt x="3437" y="17864"/>
                  <a:pt x="3688" y="18117"/>
                  <a:pt x="4002" y="18117"/>
                </a:cubicBezTo>
                <a:lnTo>
                  <a:pt x="15325" y="18117"/>
                </a:lnTo>
                <a:cubicBezTo>
                  <a:pt x="15639" y="18117"/>
                  <a:pt x="15889" y="17864"/>
                  <a:pt x="15889" y="17553"/>
                </a:cubicBezTo>
                <a:cubicBezTo>
                  <a:pt x="15889" y="17239"/>
                  <a:pt x="15639" y="16985"/>
                  <a:pt x="15325" y="16985"/>
                </a:cubicBezTo>
                <a:lnTo>
                  <a:pt x="13468" y="16985"/>
                </a:lnTo>
                <a:lnTo>
                  <a:pt x="12713" y="14720"/>
                </a:lnTo>
                <a:lnTo>
                  <a:pt x="17628" y="14720"/>
                </a:lnTo>
                <a:cubicBezTo>
                  <a:pt x="18565" y="14720"/>
                  <a:pt x="19325" y="13960"/>
                  <a:pt x="19325" y="13024"/>
                </a:cubicBezTo>
                <a:lnTo>
                  <a:pt x="19325" y="1701"/>
                </a:lnTo>
                <a:cubicBezTo>
                  <a:pt x="19325" y="762"/>
                  <a:pt x="18565" y="1"/>
                  <a:pt x="17628"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79" name="Google Shape;11769;p82"/>
          <p:cNvGrpSpPr/>
          <p:nvPr/>
        </p:nvGrpSpPr>
        <p:grpSpPr>
          <a:xfrm>
            <a:off x="3235873" y="3464127"/>
            <a:ext cx="380491" cy="296845"/>
            <a:chOff x="-3137650" y="2787000"/>
            <a:chExt cx="291450" cy="257575"/>
          </a:xfrm>
          <a:solidFill>
            <a:schemeClr val="bg1"/>
          </a:solidFill>
        </p:grpSpPr>
        <p:sp>
          <p:nvSpPr>
            <p:cNvPr id="80" name="Google Shape;11770;p82"/>
            <p:cNvSpPr/>
            <p:nvPr/>
          </p:nvSpPr>
          <p:spPr>
            <a:xfrm>
              <a:off x="-3137650" y="2787000"/>
              <a:ext cx="291450" cy="257575"/>
            </a:xfrm>
            <a:custGeom>
              <a:avLst/>
              <a:gdLst/>
              <a:ahLst/>
              <a:cxnLst/>
              <a:rect l="l" t="t" r="r" b="b"/>
              <a:pathLst>
                <a:path w="11658" h="10303" extrusionOk="0">
                  <a:moveTo>
                    <a:pt x="10618" y="693"/>
                  </a:moveTo>
                  <a:cubicBezTo>
                    <a:pt x="10807" y="693"/>
                    <a:pt x="10964" y="851"/>
                    <a:pt x="10964" y="1040"/>
                  </a:cubicBezTo>
                  <a:lnTo>
                    <a:pt x="10964" y="2741"/>
                  </a:lnTo>
                  <a:lnTo>
                    <a:pt x="662" y="2741"/>
                  </a:lnTo>
                  <a:lnTo>
                    <a:pt x="662" y="1040"/>
                  </a:lnTo>
                  <a:cubicBezTo>
                    <a:pt x="662" y="851"/>
                    <a:pt x="820" y="693"/>
                    <a:pt x="1009" y="693"/>
                  </a:cubicBezTo>
                  <a:close/>
                  <a:moveTo>
                    <a:pt x="10996" y="3403"/>
                  </a:moveTo>
                  <a:lnTo>
                    <a:pt x="10996" y="9231"/>
                  </a:lnTo>
                  <a:cubicBezTo>
                    <a:pt x="10964" y="9420"/>
                    <a:pt x="10838" y="9578"/>
                    <a:pt x="10618" y="9578"/>
                  </a:cubicBezTo>
                  <a:lnTo>
                    <a:pt x="1009" y="9578"/>
                  </a:lnTo>
                  <a:cubicBezTo>
                    <a:pt x="820" y="9578"/>
                    <a:pt x="662" y="9420"/>
                    <a:pt x="662" y="9231"/>
                  </a:cubicBezTo>
                  <a:lnTo>
                    <a:pt x="662" y="3403"/>
                  </a:lnTo>
                  <a:close/>
                  <a:moveTo>
                    <a:pt x="1009" y="0"/>
                  </a:moveTo>
                  <a:cubicBezTo>
                    <a:pt x="473" y="0"/>
                    <a:pt x="1" y="473"/>
                    <a:pt x="1" y="1040"/>
                  </a:cubicBezTo>
                  <a:lnTo>
                    <a:pt x="1" y="9263"/>
                  </a:lnTo>
                  <a:cubicBezTo>
                    <a:pt x="1" y="9830"/>
                    <a:pt x="473" y="10302"/>
                    <a:pt x="1009" y="10302"/>
                  </a:cubicBezTo>
                  <a:lnTo>
                    <a:pt x="10618" y="10302"/>
                  </a:lnTo>
                  <a:cubicBezTo>
                    <a:pt x="11185" y="10302"/>
                    <a:pt x="11658" y="9830"/>
                    <a:pt x="11658" y="9263"/>
                  </a:cubicBezTo>
                  <a:lnTo>
                    <a:pt x="11658" y="1040"/>
                  </a:lnTo>
                  <a:cubicBezTo>
                    <a:pt x="11658" y="441"/>
                    <a:pt x="11217" y="0"/>
                    <a:pt x="106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11771;p82"/>
            <p:cNvSpPr/>
            <p:nvPr/>
          </p:nvSpPr>
          <p:spPr>
            <a:xfrm>
              <a:off x="-3104575" y="2820875"/>
              <a:ext cx="18150" cy="17350"/>
            </a:xfrm>
            <a:custGeom>
              <a:avLst/>
              <a:gdLst/>
              <a:ahLst/>
              <a:cxnLst/>
              <a:rect l="l" t="t" r="r" b="b"/>
              <a:pathLst>
                <a:path w="726" h="694" extrusionOk="0">
                  <a:moveTo>
                    <a:pt x="348" y="0"/>
                  </a:moveTo>
                  <a:cubicBezTo>
                    <a:pt x="158" y="0"/>
                    <a:pt x="1" y="158"/>
                    <a:pt x="1" y="347"/>
                  </a:cubicBezTo>
                  <a:cubicBezTo>
                    <a:pt x="1" y="536"/>
                    <a:pt x="158" y="693"/>
                    <a:pt x="348" y="693"/>
                  </a:cubicBezTo>
                  <a:cubicBezTo>
                    <a:pt x="568" y="693"/>
                    <a:pt x="726" y="536"/>
                    <a:pt x="726" y="347"/>
                  </a:cubicBezTo>
                  <a:cubicBezTo>
                    <a:pt x="726" y="158"/>
                    <a:pt x="568" y="0"/>
                    <a:pt x="3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11772;p82"/>
            <p:cNvSpPr/>
            <p:nvPr/>
          </p:nvSpPr>
          <p:spPr>
            <a:xfrm>
              <a:off x="-3069900" y="2820875"/>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1773;p82"/>
            <p:cNvSpPr/>
            <p:nvPr/>
          </p:nvSpPr>
          <p:spPr>
            <a:xfrm>
              <a:off x="-3035250" y="2820875"/>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1774;p82"/>
            <p:cNvSpPr/>
            <p:nvPr/>
          </p:nvSpPr>
          <p:spPr>
            <a:xfrm>
              <a:off x="-3002175" y="2820875"/>
              <a:ext cx="121325" cy="17350"/>
            </a:xfrm>
            <a:custGeom>
              <a:avLst/>
              <a:gdLst/>
              <a:ahLst/>
              <a:cxnLst/>
              <a:rect l="l" t="t" r="r" b="b"/>
              <a:pathLst>
                <a:path w="4853" h="694" extrusionOk="0">
                  <a:moveTo>
                    <a:pt x="347" y="0"/>
                  </a:moveTo>
                  <a:cubicBezTo>
                    <a:pt x="158" y="0"/>
                    <a:pt x="1" y="158"/>
                    <a:pt x="1" y="347"/>
                  </a:cubicBezTo>
                  <a:cubicBezTo>
                    <a:pt x="32" y="536"/>
                    <a:pt x="190" y="693"/>
                    <a:pt x="347" y="693"/>
                  </a:cubicBezTo>
                  <a:lnTo>
                    <a:pt x="4506" y="693"/>
                  </a:lnTo>
                  <a:cubicBezTo>
                    <a:pt x="4695" y="693"/>
                    <a:pt x="4852" y="536"/>
                    <a:pt x="4852" y="347"/>
                  </a:cubicBezTo>
                  <a:cubicBezTo>
                    <a:pt x="4852" y="158"/>
                    <a:pt x="4695" y="0"/>
                    <a:pt x="45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1775;p82"/>
            <p:cNvSpPr/>
            <p:nvPr/>
          </p:nvSpPr>
          <p:spPr>
            <a:xfrm>
              <a:off x="-2948625" y="2907300"/>
              <a:ext cx="52025" cy="85300"/>
            </a:xfrm>
            <a:custGeom>
              <a:avLst/>
              <a:gdLst/>
              <a:ahLst/>
              <a:cxnLst/>
              <a:rect l="l" t="t" r="r" b="b"/>
              <a:pathLst>
                <a:path w="2081" h="3412" extrusionOk="0">
                  <a:moveTo>
                    <a:pt x="347" y="1"/>
                  </a:moveTo>
                  <a:cubicBezTo>
                    <a:pt x="261" y="1"/>
                    <a:pt x="174" y="24"/>
                    <a:pt x="127" y="72"/>
                  </a:cubicBezTo>
                  <a:cubicBezTo>
                    <a:pt x="1" y="198"/>
                    <a:pt x="1" y="450"/>
                    <a:pt x="127" y="544"/>
                  </a:cubicBezTo>
                  <a:lnTo>
                    <a:pt x="1261" y="1710"/>
                  </a:lnTo>
                  <a:lnTo>
                    <a:pt x="127" y="2844"/>
                  </a:lnTo>
                  <a:cubicBezTo>
                    <a:pt x="1" y="2970"/>
                    <a:pt x="1" y="3191"/>
                    <a:pt x="127" y="3317"/>
                  </a:cubicBezTo>
                  <a:cubicBezTo>
                    <a:pt x="174" y="3380"/>
                    <a:pt x="261" y="3411"/>
                    <a:pt x="347" y="3411"/>
                  </a:cubicBezTo>
                  <a:cubicBezTo>
                    <a:pt x="434" y="3411"/>
                    <a:pt x="521" y="3380"/>
                    <a:pt x="568" y="3317"/>
                  </a:cubicBezTo>
                  <a:lnTo>
                    <a:pt x="1954" y="1930"/>
                  </a:lnTo>
                  <a:cubicBezTo>
                    <a:pt x="2080" y="1804"/>
                    <a:pt x="2080" y="1584"/>
                    <a:pt x="1954" y="1458"/>
                  </a:cubicBezTo>
                  <a:lnTo>
                    <a:pt x="568" y="72"/>
                  </a:lnTo>
                  <a:cubicBezTo>
                    <a:pt x="521" y="24"/>
                    <a:pt x="434"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11776;p82"/>
            <p:cNvSpPr/>
            <p:nvPr/>
          </p:nvSpPr>
          <p:spPr>
            <a:xfrm>
              <a:off x="-3088025" y="2907300"/>
              <a:ext cx="53575" cy="85300"/>
            </a:xfrm>
            <a:custGeom>
              <a:avLst/>
              <a:gdLst/>
              <a:ahLst/>
              <a:cxnLst/>
              <a:rect l="l" t="t" r="r" b="b"/>
              <a:pathLst>
                <a:path w="2143" h="3412" extrusionOk="0">
                  <a:moveTo>
                    <a:pt x="1749" y="1"/>
                  </a:moveTo>
                  <a:cubicBezTo>
                    <a:pt x="1662" y="1"/>
                    <a:pt x="1576" y="24"/>
                    <a:pt x="1513" y="72"/>
                  </a:cubicBezTo>
                  <a:lnTo>
                    <a:pt x="127" y="1458"/>
                  </a:lnTo>
                  <a:cubicBezTo>
                    <a:pt x="1" y="1584"/>
                    <a:pt x="1" y="1804"/>
                    <a:pt x="127" y="1930"/>
                  </a:cubicBezTo>
                  <a:lnTo>
                    <a:pt x="1513" y="3317"/>
                  </a:lnTo>
                  <a:cubicBezTo>
                    <a:pt x="1576" y="3380"/>
                    <a:pt x="1662" y="3411"/>
                    <a:pt x="1749" y="3411"/>
                  </a:cubicBezTo>
                  <a:cubicBezTo>
                    <a:pt x="1836" y="3411"/>
                    <a:pt x="1922" y="3380"/>
                    <a:pt x="1985" y="3317"/>
                  </a:cubicBezTo>
                  <a:cubicBezTo>
                    <a:pt x="2111" y="3191"/>
                    <a:pt x="2111" y="2970"/>
                    <a:pt x="1985" y="2844"/>
                  </a:cubicBezTo>
                  <a:lnTo>
                    <a:pt x="851" y="1710"/>
                  </a:lnTo>
                  <a:lnTo>
                    <a:pt x="1985" y="544"/>
                  </a:lnTo>
                  <a:cubicBezTo>
                    <a:pt x="2143" y="450"/>
                    <a:pt x="2143" y="198"/>
                    <a:pt x="1985" y="72"/>
                  </a:cubicBezTo>
                  <a:cubicBezTo>
                    <a:pt x="1922" y="24"/>
                    <a:pt x="1836" y="1"/>
                    <a:pt x="17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11777;p82"/>
            <p:cNvSpPr/>
            <p:nvPr/>
          </p:nvSpPr>
          <p:spPr>
            <a:xfrm>
              <a:off x="-3019500" y="2888975"/>
              <a:ext cx="54375" cy="119400"/>
            </a:xfrm>
            <a:custGeom>
              <a:avLst/>
              <a:gdLst/>
              <a:ahLst/>
              <a:cxnLst/>
              <a:rect l="l" t="t" r="r" b="b"/>
              <a:pathLst>
                <a:path w="2175" h="4776" extrusionOk="0">
                  <a:moveTo>
                    <a:pt x="1778" y="0"/>
                  </a:moveTo>
                  <a:cubicBezTo>
                    <a:pt x="1617" y="0"/>
                    <a:pt x="1501" y="108"/>
                    <a:pt x="1450" y="237"/>
                  </a:cubicBezTo>
                  <a:lnTo>
                    <a:pt x="63" y="4333"/>
                  </a:lnTo>
                  <a:cubicBezTo>
                    <a:pt x="0" y="4522"/>
                    <a:pt x="95" y="4680"/>
                    <a:pt x="253" y="4743"/>
                  </a:cubicBezTo>
                  <a:cubicBezTo>
                    <a:pt x="305" y="4765"/>
                    <a:pt x="354" y="4775"/>
                    <a:pt x="399" y="4775"/>
                  </a:cubicBezTo>
                  <a:cubicBezTo>
                    <a:pt x="543" y="4775"/>
                    <a:pt x="646" y="4674"/>
                    <a:pt x="694" y="4554"/>
                  </a:cubicBezTo>
                  <a:lnTo>
                    <a:pt x="2080" y="458"/>
                  </a:lnTo>
                  <a:cubicBezTo>
                    <a:pt x="2174" y="300"/>
                    <a:pt x="2048" y="111"/>
                    <a:pt x="1891" y="17"/>
                  </a:cubicBezTo>
                  <a:cubicBezTo>
                    <a:pt x="1851" y="6"/>
                    <a:pt x="1813" y="0"/>
                    <a:pt x="17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8" name="Google Shape;11748;p82"/>
          <p:cNvGrpSpPr/>
          <p:nvPr/>
        </p:nvGrpSpPr>
        <p:grpSpPr>
          <a:xfrm>
            <a:off x="5567387" y="3955406"/>
            <a:ext cx="363112" cy="387998"/>
            <a:chOff x="-6713450" y="2397900"/>
            <a:chExt cx="295375" cy="291450"/>
          </a:xfrm>
        </p:grpSpPr>
        <p:sp>
          <p:nvSpPr>
            <p:cNvPr id="89" name="Google Shape;11749;p82"/>
            <p:cNvSpPr/>
            <p:nvPr/>
          </p:nvSpPr>
          <p:spPr>
            <a:xfrm>
              <a:off x="-6628400" y="2465650"/>
              <a:ext cx="69350" cy="17350"/>
            </a:xfrm>
            <a:custGeom>
              <a:avLst/>
              <a:gdLst/>
              <a:ahLst/>
              <a:cxnLst/>
              <a:rect l="l" t="t" r="r" b="b"/>
              <a:pathLst>
                <a:path w="2774" h="694" extrusionOk="0">
                  <a:moveTo>
                    <a:pt x="379" y="0"/>
                  </a:moveTo>
                  <a:cubicBezTo>
                    <a:pt x="158" y="0"/>
                    <a:pt x="1" y="158"/>
                    <a:pt x="1" y="347"/>
                  </a:cubicBezTo>
                  <a:cubicBezTo>
                    <a:pt x="1" y="536"/>
                    <a:pt x="158" y="693"/>
                    <a:pt x="379" y="693"/>
                  </a:cubicBezTo>
                  <a:lnTo>
                    <a:pt x="2427" y="693"/>
                  </a:lnTo>
                  <a:cubicBezTo>
                    <a:pt x="2616" y="693"/>
                    <a:pt x="2773" y="536"/>
                    <a:pt x="2773" y="347"/>
                  </a:cubicBezTo>
                  <a:cubicBezTo>
                    <a:pt x="2773" y="158"/>
                    <a:pt x="2616" y="0"/>
                    <a:pt x="242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11750;p82"/>
            <p:cNvSpPr/>
            <p:nvPr/>
          </p:nvSpPr>
          <p:spPr>
            <a:xfrm>
              <a:off x="-6713450" y="2397900"/>
              <a:ext cx="295375" cy="291450"/>
            </a:xfrm>
            <a:custGeom>
              <a:avLst/>
              <a:gdLst/>
              <a:ahLst/>
              <a:cxnLst/>
              <a:rect l="l" t="t" r="r" b="b"/>
              <a:pathLst>
                <a:path w="11815" h="11658" extrusionOk="0">
                  <a:moveTo>
                    <a:pt x="2048" y="1167"/>
                  </a:moveTo>
                  <a:lnTo>
                    <a:pt x="2048" y="2017"/>
                  </a:lnTo>
                  <a:lnTo>
                    <a:pt x="1166" y="2017"/>
                  </a:lnTo>
                  <a:lnTo>
                    <a:pt x="2048" y="1167"/>
                  </a:lnTo>
                  <a:close/>
                  <a:moveTo>
                    <a:pt x="10330" y="2773"/>
                  </a:moveTo>
                  <a:cubicBezTo>
                    <a:pt x="10507" y="2773"/>
                    <a:pt x="10680" y="2836"/>
                    <a:pt x="10806" y="2962"/>
                  </a:cubicBezTo>
                  <a:cubicBezTo>
                    <a:pt x="11058" y="3246"/>
                    <a:pt x="11058" y="3687"/>
                    <a:pt x="10775" y="3908"/>
                  </a:cubicBezTo>
                  <a:lnTo>
                    <a:pt x="10176" y="4506"/>
                  </a:lnTo>
                  <a:lnTo>
                    <a:pt x="9231" y="3561"/>
                  </a:lnTo>
                  <a:lnTo>
                    <a:pt x="9830" y="2962"/>
                  </a:lnTo>
                  <a:cubicBezTo>
                    <a:pt x="9972" y="2836"/>
                    <a:pt x="10153" y="2773"/>
                    <a:pt x="10330" y="2773"/>
                  </a:cubicBezTo>
                  <a:close/>
                  <a:moveTo>
                    <a:pt x="8727" y="4034"/>
                  </a:moveTo>
                  <a:lnTo>
                    <a:pt x="9672" y="4979"/>
                  </a:lnTo>
                  <a:cubicBezTo>
                    <a:pt x="8538" y="6207"/>
                    <a:pt x="7026" y="7688"/>
                    <a:pt x="5892" y="8854"/>
                  </a:cubicBezTo>
                  <a:lnTo>
                    <a:pt x="4915" y="7846"/>
                  </a:lnTo>
                  <a:lnTo>
                    <a:pt x="8727" y="4034"/>
                  </a:lnTo>
                  <a:close/>
                  <a:moveTo>
                    <a:pt x="4600" y="8539"/>
                  </a:moveTo>
                  <a:lnTo>
                    <a:pt x="5230" y="9169"/>
                  </a:lnTo>
                  <a:lnTo>
                    <a:pt x="4285" y="9421"/>
                  </a:lnTo>
                  <a:cubicBezTo>
                    <a:pt x="4348" y="9232"/>
                    <a:pt x="4505" y="8728"/>
                    <a:pt x="4600" y="8539"/>
                  </a:cubicBezTo>
                  <a:close/>
                  <a:moveTo>
                    <a:pt x="7908" y="694"/>
                  </a:moveTo>
                  <a:cubicBezTo>
                    <a:pt x="8097" y="694"/>
                    <a:pt x="8255" y="852"/>
                    <a:pt x="8255" y="1041"/>
                  </a:cubicBezTo>
                  <a:lnTo>
                    <a:pt x="8255" y="3592"/>
                  </a:lnTo>
                  <a:lnTo>
                    <a:pt x="7467" y="4380"/>
                  </a:lnTo>
                  <a:cubicBezTo>
                    <a:pt x="7435" y="4286"/>
                    <a:pt x="7309" y="4160"/>
                    <a:pt x="7152" y="4160"/>
                  </a:cubicBezTo>
                  <a:lnTo>
                    <a:pt x="1733" y="4160"/>
                  </a:lnTo>
                  <a:cubicBezTo>
                    <a:pt x="1512" y="4160"/>
                    <a:pt x="1386" y="4317"/>
                    <a:pt x="1386" y="4506"/>
                  </a:cubicBezTo>
                  <a:cubicBezTo>
                    <a:pt x="1386" y="4695"/>
                    <a:pt x="1512" y="4853"/>
                    <a:pt x="1733" y="4853"/>
                  </a:cubicBezTo>
                  <a:lnTo>
                    <a:pt x="6994" y="4853"/>
                  </a:lnTo>
                  <a:lnTo>
                    <a:pt x="6333" y="5546"/>
                  </a:lnTo>
                  <a:lnTo>
                    <a:pt x="1733" y="5546"/>
                  </a:lnTo>
                  <a:cubicBezTo>
                    <a:pt x="1512" y="5546"/>
                    <a:pt x="1355" y="5703"/>
                    <a:pt x="1355" y="5892"/>
                  </a:cubicBezTo>
                  <a:cubicBezTo>
                    <a:pt x="1355" y="6081"/>
                    <a:pt x="1512" y="6239"/>
                    <a:pt x="1733" y="6239"/>
                  </a:cubicBezTo>
                  <a:lnTo>
                    <a:pt x="5608" y="6239"/>
                  </a:lnTo>
                  <a:lnTo>
                    <a:pt x="4947" y="6901"/>
                  </a:lnTo>
                  <a:lnTo>
                    <a:pt x="1733" y="6901"/>
                  </a:lnTo>
                  <a:cubicBezTo>
                    <a:pt x="1512" y="6901"/>
                    <a:pt x="1355" y="7058"/>
                    <a:pt x="1355" y="7279"/>
                  </a:cubicBezTo>
                  <a:cubicBezTo>
                    <a:pt x="1355" y="7468"/>
                    <a:pt x="1512" y="7625"/>
                    <a:pt x="1733" y="7625"/>
                  </a:cubicBezTo>
                  <a:lnTo>
                    <a:pt x="4285" y="7625"/>
                  </a:lnTo>
                  <a:cubicBezTo>
                    <a:pt x="4190" y="7688"/>
                    <a:pt x="4159" y="7751"/>
                    <a:pt x="4127" y="7814"/>
                  </a:cubicBezTo>
                  <a:lnTo>
                    <a:pt x="3970" y="8287"/>
                  </a:lnTo>
                  <a:lnTo>
                    <a:pt x="1733" y="8287"/>
                  </a:lnTo>
                  <a:cubicBezTo>
                    <a:pt x="1512" y="8287"/>
                    <a:pt x="1355" y="8444"/>
                    <a:pt x="1355" y="8633"/>
                  </a:cubicBezTo>
                  <a:cubicBezTo>
                    <a:pt x="1355" y="8854"/>
                    <a:pt x="1512" y="9011"/>
                    <a:pt x="1733" y="9011"/>
                  </a:cubicBezTo>
                  <a:lnTo>
                    <a:pt x="3718" y="9011"/>
                  </a:lnTo>
                  <a:lnTo>
                    <a:pt x="3466" y="9893"/>
                  </a:lnTo>
                  <a:cubicBezTo>
                    <a:pt x="3385" y="10136"/>
                    <a:pt x="3557" y="10355"/>
                    <a:pt x="3766" y="10355"/>
                  </a:cubicBezTo>
                  <a:cubicBezTo>
                    <a:pt x="3802" y="10355"/>
                    <a:pt x="3839" y="10348"/>
                    <a:pt x="3875" y="10335"/>
                  </a:cubicBezTo>
                  <a:lnTo>
                    <a:pt x="6018" y="9704"/>
                  </a:lnTo>
                  <a:cubicBezTo>
                    <a:pt x="6049" y="9704"/>
                    <a:pt x="6144" y="9673"/>
                    <a:pt x="6175" y="9641"/>
                  </a:cubicBezTo>
                  <a:lnTo>
                    <a:pt x="8286" y="7499"/>
                  </a:lnTo>
                  <a:lnTo>
                    <a:pt x="8286" y="10681"/>
                  </a:lnTo>
                  <a:cubicBezTo>
                    <a:pt x="8255" y="10839"/>
                    <a:pt x="8097" y="10996"/>
                    <a:pt x="7908" y="10996"/>
                  </a:cubicBezTo>
                  <a:lnTo>
                    <a:pt x="1040" y="10996"/>
                  </a:lnTo>
                  <a:cubicBezTo>
                    <a:pt x="851" y="10996"/>
                    <a:pt x="693" y="10839"/>
                    <a:pt x="693" y="10650"/>
                  </a:cubicBezTo>
                  <a:lnTo>
                    <a:pt x="693" y="2742"/>
                  </a:lnTo>
                  <a:lnTo>
                    <a:pt x="2395" y="2742"/>
                  </a:lnTo>
                  <a:cubicBezTo>
                    <a:pt x="2584" y="2742"/>
                    <a:pt x="2741" y="2584"/>
                    <a:pt x="2741" y="2395"/>
                  </a:cubicBezTo>
                  <a:lnTo>
                    <a:pt x="2741" y="694"/>
                  </a:lnTo>
                  <a:close/>
                  <a:moveTo>
                    <a:pt x="2363" y="1"/>
                  </a:moveTo>
                  <a:cubicBezTo>
                    <a:pt x="2237" y="1"/>
                    <a:pt x="2143" y="64"/>
                    <a:pt x="2111" y="127"/>
                  </a:cubicBezTo>
                  <a:lnTo>
                    <a:pt x="158" y="2112"/>
                  </a:lnTo>
                  <a:cubicBezTo>
                    <a:pt x="63" y="2175"/>
                    <a:pt x="0" y="2269"/>
                    <a:pt x="0" y="2364"/>
                  </a:cubicBezTo>
                  <a:lnTo>
                    <a:pt x="0" y="10650"/>
                  </a:lnTo>
                  <a:cubicBezTo>
                    <a:pt x="0" y="11217"/>
                    <a:pt x="473" y="11658"/>
                    <a:pt x="1008" y="11658"/>
                  </a:cubicBezTo>
                  <a:lnTo>
                    <a:pt x="7908" y="11658"/>
                  </a:lnTo>
                  <a:cubicBezTo>
                    <a:pt x="8444" y="11658"/>
                    <a:pt x="8916" y="11217"/>
                    <a:pt x="8916" y="10650"/>
                  </a:cubicBezTo>
                  <a:lnTo>
                    <a:pt x="8916" y="6774"/>
                  </a:lnTo>
                  <a:lnTo>
                    <a:pt x="11279" y="4412"/>
                  </a:lnTo>
                  <a:cubicBezTo>
                    <a:pt x="11815" y="3876"/>
                    <a:pt x="11815" y="3025"/>
                    <a:pt x="11279" y="2490"/>
                  </a:cubicBezTo>
                  <a:cubicBezTo>
                    <a:pt x="11011" y="2222"/>
                    <a:pt x="10657" y="2088"/>
                    <a:pt x="10306" y="2088"/>
                  </a:cubicBezTo>
                  <a:cubicBezTo>
                    <a:pt x="9956" y="2088"/>
                    <a:pt x="9609" y="2222"/>
                    <a:pt x="9357" y="2490"/>
                  </a:cubicBezTo>
                  <a:lnTo>
                    <a:pt x="8916" y="2931"/>
                  </a:lnTo>
                  <a:lnTo>
                    <a:pt x="8916" y="1041"/>
                  </a:lnTo>
                  <a:cubicBezTo>
                    <a:pt x="8916" y="474"/>
                    <a:pt x="8444" y="1"/>
                    <a:pt x="7908"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2" name="Elipse 151"/>
          <p:cNvSpPr/>
          <p:nvPr/>
        </p:nvSpPr>
        <p:spPr>
          <a:xfrm>
            <a:off x="8580406" y="4586892"/>
            <a:ext cx="534946" cy="5349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2</a:t>
            </a:r>
            <a:endParaRPr lang="es-ES" sz="2400" b="1" dirty="0"/>
          </a:p>
        </p:txBody>
      </p:sp>
      <p:sp>
        <p:nvSpPr>
          <p:cNvPr id="2" name="Google Shape;2447;p45"/>
          <p:cNvSpPr txBox="1"/>
          <p:nvPr/>
        </p:nvSpPr>
        <p:spPr>
          <a:xfrm>
            <a:off x="1064600" y="4208229"/>
            <a:ext cx="2281924" cy="594600"/>
          </a:xfrm>
          <a:prstGeom prst="rect">
            <a:avLst/>
          </a:prstGeom>
          <a:noFill/>
          <a:ln>
            <a:noFill/>
          </a:ln>
        </p:spPr>
        <p:txBody>
          <a:bodyPr spcFirstLastPara="1" wrap="square" lIns="91425" tIns="91425" rIns="91425" bIns="91425" anchor="ctr" anchorCtr="0">
            <a:noAutofit/>
          </a:bodyPr>
          <a:p>
            <a:pPr lvl="0" algn="ctr"/>
            <a:r>
              <a:rPr lang="fr-FR" sz="2400" b="1" dirty="0" smtClean="0">
                <a:solidFill>
                  <a:schemeClr val="accent6">
                    <a:lumMod val="50000"/>
                  </a:schemeClr>
                </a:solidFill>
                <a:latin typeface="Fira Sans" panose="020B0503050000020004"/>
                <a:ea typeface="Fira Sans" panose="020B0503050000020004"/>
                <a:cs typeface="Fira Sans" panose="020B0503050000020004"/>
                <a:sym typeface="Fira Sans" panose="020B0503050000020004"/>
              </a:rPr>
              <a:t>CONCLUSION</a:t>
            </a:r>
            <a:endParaRPr lang="fr-FR" sz="2400" b="1" dirty="0" smtClean="0">
              <a:solidFill>
                <a:schemeClr val="accent6">
                  <a:lumMod val="50000"/>
                </a:schemeClr>
              </a:solidFill>
              <a:latin typeface="Fira Sans" panose="020B0503050000020004"/>
              <a:ea typeface="Fira Sans" panose="020B0503050000020004"/>
              <a:cs typeface="Fira Sans" panose="020B0503050000020004"/>
              <a:sym typeface="Fira Sans" panose="020B05030500000200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2387"/>
                                        </p:tgtEl>
                                        <p:attrNameLst>
                                          <p:attrName>style.visibility</p:attrName>
                                        </p:attrNameLst>
                                      </p:cBhvr>
                                      <p:to>
                                        <p:strVal val="visible"/>
                                      </p:to>
                                    </p:set>
                                    <p:animEffect transition="in" filter="wipe(down)">
                                      <p:cBhvr>
                                        <p:cTn id="13" dur="2000"/>
                                        <p:tgtEl>
                                          <p:spTgt spid="2387"/>
                                        </p:tgtEl>
                                      </p:cBhvr>
                                    </p:animEffect>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3500"/>
                            </p:stCondLst>
                            <p:childTnLst>
                              <p:par>
                                <p:cTn id="21" presetID="53" presetClass="entr" presetSubtype="16" fill="hold" grpId="0" nodeType="afterEffect">
                                  <p:stCondLst>
                                    <p:cond delay="0"/>
                                  </p:stCondLst>
                                  <p:childTnLst>
                                    <p:set>
                                      <p:cBhvr>
                                        <p:cTn id="22" dur="1" fill="hold">
                                          <p:stCondLst>
                                            <p:cond delay="0"/>
                                          </p:stCondLst>
                                        </p:cTn>
                                        <p:tgtEl>
                                          <p:spTgt spid="2427"/>
                                        </p:tgtEl>
                                        <p:attrNameLst>
                                          <p:attrName>style.visibility</p:attrName>
                                        </p:attrNameLst>
                                      </p:cBhvr>
                                      <p:to>
                                        <p:strVal val="visible"/>
                                      </p:to>
                                    </p:set>
                                    <p:anim calcmode="lin" valueType="num">
                                      <p:cBhvr>
                                        <p:cTn id="23" dur="500" fill="hold"/>
                                        <p:tgtEl>
                                          <p:spTgt spid="2427"/>
                                        </p:tgtEl>
                                        <p:attrNameLst>
                                          <p:attrName>ppt_w</p:attrName>
                                        </p:attrNameLst>
                                      </p:cBhvr>
                                      <p:tavLst>
                                        <p:tav tm="0">
                                          <p:val>
                                            <p:fltVal val="0"/>
                                          </p:val>
                                        </p:tav>
                                        <p:tav tm="100000">
                                          <p:val>
                                            <p:strVal val="#ppt_w"/>
                                          </p:val>
                                        </p:tav>
                                      </p:tavLst>
                                    </p:anim>
                                    <p:anim calcmode="lin" valueType="num">
                                      <p:cBhvr>
                                        <p:cTn id="24" dur="500" fill="hold"/>
                                        <p:tgtEl>
                                          <p:spTgt spid="2427"/>
                                        </p:tgtEl>
                                        <p:attrNameLst>
                                          <p:attrName>ppt_h</p:attrName>
                                        </p:attrNameLst>
                                      </p:cBhvr>
                                      <p:tavLst>
                                        <p:tav tm="0">
                                          <p:val>
                                            <p:fltVal val="0"/>
                                          </p:val>
                                        </p:tav>
                                        <p:tav tm="100000">
                                          <p:val>
                                            <p:strVal val="#ppt_h"/>
                                          </p:val>
                                        </p:tav>
                                      </p:tavLst>
                                    </p:anim>
                                    <p:animEffect transition="in" filter="fade">
                                      <p:cBhvr>
                                        <p:cTn id="25" dur="500"/>
                                        <p:tgtEl>
                                          <p:spTgt spid="2427"/>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p:cTn id="29" dur="500" fill="hold"/>
                                        <p:tgtEl>
                                          <p:spTgt spid="65"/>
                                        </p:tgtEl>
                                        <p:attrNameLst>
                                          <p:attrName>ppt_w</p:attrName>
                                        </p:attrNameLst>
                                      </p:cBhvr>
                                      <p:tavLst>
                                        <p:tav tm="0">
                                          <p:val>
                                            <p:fltVal val="0"/>
                                          </p:val>
                                        </p:tav>
                                        <p:tav tm="100000">
                                          <p:val>
                                            <p:strVal val="#ppt_w"/>
                                          </p:val>
                                        </p:tav>
                                      </p:tavLst>
                                    </p:anim>
                                    <p:anim calcmode="lin" valueType="num">
                                      <p:cBhvr>
                                        <p:cTn id="30" dur="500" fill="hold"/>
                                        <p:tgtEl>
                                          <p:spTgt spid="65"/>
                                        </p:tgtEl>
                                        <p:attrNameLst>
                                          <p:attrName>ppt_h</p:attrName>
                                        </p:attrNameLst>
                                      </p:cBhvr>
                                      <p:tavLst>
                                        <p:tav tm="0">
                                          <p:val>
                                            <p:fltVal val="0"/>
                                          </p:val>
                                        </p:tav>
                                        <p:tav tm="100000">
                                          <p:val>
                                            <p:strVal val="#ppt_h"/>
                                          </p:val>
                                        </p:tav>
                                      </p:tavLst>
                                    </p:anim>
                                    <p:animEffect transition="in" filter="fade">
                                      <p:cBhvr>
                                        <p:cTn id="31" dur="500"/>
                                        <p:tgtEl>
                                          <p:spTgt spid="65"/>
                                        </p:tgtEl>
                                      </p:cBhvr>
                                    </p:animEffect>
                                  </p:childTnLst>
                                </p:cTn>
                              </p:par>
                            </p:childTnLst>
                          </p:cTn>
                        </p:par>
                        <p:par>
                          <p:cTn id="32" fill="hold">
                            <p:stCondLst>
                              <p:cond delay="4500"/>
                            </p:stCondLst>
                            <p:childTnLst>
                              <p:par>
                                <p:cTn id="33" presetID="53" presetClass="entr" presetSubtype="16" fill="hold" grpId="0" nodeType="afterEffect">
                                  <p:stCondLst>
                                    <p:cond delay="0"/>
                                  </p:stCondLst>
                                  <p:childTnLst>
                                    <p:set>
                                      <p:cBhvr>
                                        <p:cTn id="34" dur="1" fill="hold">
                                          <p:stCondLst>
                                            <p:cond delay="0"/>
                                          </p:stCondLst>
                                        </p:cTn>
                                        <p:tgtEl>
                                          <p:spTgt spid="2401"/>
                                        </p:tgtEl>
                                        <p:attrNameLst>
                                          <p:attrName>style.visibility</p:attrName>
                                        </p:attrNameLst>
                                      </p:cBhvr>
                                      <p:to>
                                        <p:strVal val="visible"/>
                                      </p:to>
                                    </p:set>
                                    <p:anim calcmode="lin" valueType="num">
                                      <p:cBhvr>
                                        <p:cTn id="35" dur="500" fill="hold"/>
                                        <p:tgtEl>
                                          <p:spTgt spid="2401"/>
                                        </p:tgtEl>
                                        <p:attrNameLst>
                                          <p:attrName>ppt_w</p:attrName>
                                        </p:attrNameLst>
                                      </p:cBhvr>
                                      <p:tavLst>
                                        <p:tav tm="0">
                                          <p:val>
                                            <p:fltVal val="0"/>
                                          </p:val>
                                        </p:tav>
                                        <p:tav tm="100000">
                                          <p:val>
                                            <p:strVal val="#ppt_w"/>
                                          </p:val>
                                        </p:tav>
                                      </p:tavLst>
                                    </p:anim>
                                    <p:anim calcmode="lin" valueType="num">
                                      <p:cBhvr>
                                        <p:cTn id="36" dur="500" fill="hold"/>
                                        <p:tgtEl>
                                          <p:spTgt spid="2401"/>
                                        </p:tgtEl>
                                        <p:attrNameLst>
                                          <p:attrName>ppt_h</p:attrName>
                                        </p:attrNameLst>
                                      </p:cBhvr>
                                      <p:tavLst>
                                        <p:tav tm="0">
                                          <p:val>
                                            <p:fltVal val="0"/>
                                          </p:val>
                                        </p:tav>
                                        <p:tav tm="100000">
                                          <p:val>
                                            <p:strVal val="#ppt_h"/>
                                          </p:val>
                                        </p:tav>
                                      </p:tavLst>
                                    </p:anim>
                                    <p:animEffect transition="in" filter="fade">
                                      <p:cBhvr>
                                        <p:cTn id="37" dur="500"/>
                                        <p:tgtEl>
                                          <p:spTgt spid="2401"/>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500" fill="hold"/>
                                        <p:tgtEl>
                                          <p:spTgt spid="66"/>
                                        </p:tgtEl>
                                        <p:attrNameLst>
                                          <p:attrName>ppt_w</p:attrName>
                                        </p:attrNameLst>
                                      </p:cBhvr>
                                      <p:tavLst>
                                        <p:tav tm="0">
                                          <p:val>
                                            <p:fltVal val="0"/>
                                          </p:val>
                                        </p:tav>
                                        <p:tav tm="100000">
                                          <p:val>
                                            <p:strVal val="#ppt_w"/>
                                          </p:val>
                                        </p:tav>
                                      </p:tavLst>
                                    </p:anim>
                                    <p:anim calcmode="lin" valueType="num">
                                      <p:cBhvr>
                                        <p:cTn id="42" dur="500" fill="hold"/>
                                        <p:tgtEl>
                                          <p:spTgt spid="66"/>
                                        </p:tgtEl>
                                        <p:attrNameLst>
                                          <p:attrName>ppt_h</p:attrName>
                                        </p:attrNameLst>
                                      </p:cBhvr>
                                      <p:tavLst>
                                        <p:tav tm="0">
                                          <p:val>
                                            <p:fltVal val="0"/>
                                          </p:val>
                                        </p:tav>
                                        <p:tav tm="100000">
                                          <p:val>
                                            <p:strVal val="#ppt_h"/>
                                          </p:val>
                                        </p:tav>
                                      </p:tavLst>
                                    </p:anim>
                                    <p:animEffect transition="in" filter="fade">
                                      <p:cBhvr>
                                        <p:cTn id="43" dur="500"/>
                                        <p:tgtEl>
                                          <p:spTgt spid="66"/>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435"/>
                                        </p:tgtEl>
                                        <p:attrNameLst>
                                          <p:attrName>style.visibility</p:attrName>
                                        </p:attrNameLst>
                                      </p:cBhvr>
                                      <p:to>
                                        <p:strVal val="visible"/>
                                      </p:to>
                                    </p:set>
                                    <p:anim calcmode="lin" valueType="num">
                                      <p:cBhvr>
                                        <p:cTn id="47" dur="500" fill="hold"/>
                                        <p:tgtEl>
                                          <p:spTgt spid="2435"/>
                                        </p:tgtEl>
                                        <p:attrNameLst>
                                          <p:attrName>ppt_w</p:attrName>
                                        </p:attrNameLst>
                                      </p:cBhvr>
                                      <p:tavLst>
                                        <p:tav tm="0">
                                          <p:val>
                                            <p:fltVal val="0"/>
                                          </p:val>
                                        </p:tav>
                                        <p:tav tm="100000">
                                          <p:val>
                                            <p:strVal val="#ppt_w"/>
                                          </p:val>
                                        </p:tav>
                                      </p:tavLst>
                                    </p:anim>
                                    <p:anim calcmode="lin" valueType="num">
                                      <p:cBhvr>
                                        <p:cTn id="48" dur="500" fill="hold"/>
                                        <p:tgtEl>
                                          <p:spTgt spid="2435"/>
                                        </p:tgtEl>
                                        <p:attrNameLst>
                                          <p:attrName>ppt_h</p:attrName>
                                        </p:attrNameLst>
                                      </p:cBhvr>
                                      <p:tavLst>
                                        <p:tav tm="0">
                                          <p:val>
                                            <p:fltVal val="0"/>
                                          </p:val>
                                        </p:tav>
                                        <p:tav tm="100000">
                                          <p:val>
                                            <p:strVal val="#ppt_h"/>
                                          </p:val>
                                        </p:tav>
                                      </p:tavLst>
                                    </p:anim>
                                    <p:animEffect transition="in" filter="fade">
                                      <p:cBhvr>
                                        <p:cTn id="49" dur="500"/>
                                        <p:tgtEl>
                                          <p:spTgt spid="2435"/>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416"/>
                                        </p:tgtEl>
                                        <p:attrNameLst>
                                          <p:attrName>style.visibility</p:attrName>
                                        </p:attrNameLst>
                                      </p:cBhvr>
                                      <p:to>
                                        <p:strVal val="visible"/>
                                      </p:to>
                                    </p:set>
                                    <p:anim calcmode="lin" valueType="num">
                                      <p:cBhvr>
                                        <p:cTn id="59" dur="500" fill="hold"/>
                                        <p:tgtEl>
                                          <p:spTgt spid="2416"/>
                                        </p:tgtEl>
                                        <p:attrNameLst>
                                          <p:attrName>ppt_w</p:attrName>
                                        </p:attrNameLst>
                                      </p:cBhvr>
                                      <p:tavLst>
                                        <p:tav tm="0">
                                          <p:val>
                                            <p:fltVal val="0"/>
                                          </p:val>
                                        </p:tav>
                                        <p:tav tm="100000">
                                          <p:val>
                                            <p:strVal val="#ppt_w"/>
                                          </p:val>
                                        </p:tav>
                                      </p:tavLst>
                                    </p:anim>
                                    <p:anim calcmode="lin" valueType="num">
                                      <p:cBhvr>
                                        <p:cTn id="60" dur="500" fill="hold"/>
                                        <p:tgtEl>
                                          <p:spTgt spid="2416"/>
                                        </p:tgtEl>
                                        <p:attrNameLst>
                                          <p:attrName>ppt_h</p:attrName>
                                        </p:attrNameLst>
                                      </p:cBhvr>
                                      <p:tavLst>
                                        <p:tav tm="0">
                                          <p:val>
                                            <p:fltVal val="0"/>
                                          </p:val>
                                        </p:tav>
                                        <p:tav tm="100000">
                                          <p:val>
                                            <p:strVal val="#ppt_h"/>
                                          </p:val>
                                        </p:tav>
                                      </p:tavLst>
                                    </p:anim>
                                    <p:animEffect transition="in" filter="fade">
                                      <p:cBhvr>
                                        <p:cTn id="61" dur="500"/>
                                        <p:tgtEl>
                                          <p:spTgt spid="2416"/>
                                        </p:tgtEl>
                                      </p:cBhvr>
                                    </p:animEffect>
                                  </p:childTnLst>
                                </p:cTn>
                              </p:par>
                            </p:childTnLst>
                          </p:cTn>
                        </p:par>
                        <p:par>
                          <p:cTn id="62" fill="hold">
                            <p:stCondLst>
                              <p:cond delay="7000"/>
                            </p:stCondLst>
                            <p:childTnLst>
                              <p:par>
                                <p:cTn id="63" presetID="53" presetClass="entr" presetSubtype="16" fill="hold" grpId="0"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500" fill="hold"/>
                                        <p:tgtEl>
                                          <p:spTgt spid="67"/>
                                        </p:tgtEl>
                                        <p:attrNameLst>
                                          <p:attrName>ppt_w</p:attrName>
                                        </p:attrNameLst>
                                      </p:cBhvr>
                                      <p:tavLst>
                                        <p:tav tm="0">
                                          <p:val>
                                            <p:fltVal val="0"/>
                                          </p:val>
                                        </p:tav>
                                        <p:tav tm="100000">
                                          <p:val>
                                            <p:strVal val="#ppt_w"/>
                                          </p:val>
                                        </p:tav>
                                      </p:tavLst>
                                    </p:anim>
                                    <p:anim calcmode="lin" valueType="num">
                                      <p:cBhvr>
                                        <p:cTn id="66" dur="500" fill="hold"/>
                                        <p:tgtEl>
                                          <p:spTgt spid="67"/>
                                        </p:tgtEl>
                                        <p:attrNameLst>
                                          <p:attrName>ppt_h</p:attrName>
                                        </p:attrNameLst>
                                      </p:cBhvr>
                                      <p:tavLst>
                                        <p:tav tm="0">
                                          <p:val>
                                            <p:fltVal val="0"/>
                                          </p:val>
                                        </p:tav>
                                        <p:tav tm="100000">
                                          <p:val>
                                            <p:strVal val="#ppt_h"/>
                                          </p:val>
                                        </p:tav>
                                      </p:tavLst>
                                    </p:anim>
                                    <p:animEffect transition="in" filter="fade">
                                      <p:cBhvr>
                                        <p:cTn id="67" dur="500"/>
                                        <p:tgtEl>
                                          <p:spTgt spid="67"/>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2443"/>
                                        </p:tgtEl>
                                        <p:attrNameLst>
                                          <p:attrName>style.visibility</p:attrName>
                                        </p:attrNameLst>
                                      </p:cBhvr>
                                      <p:to>
                                        <p:strVal val="visible"/>
                                      </p:to>
                                    </p:set>
                                    <p:anim calcmode="lin" valueType="num">
                                      <p:cBhvr>
                                        <p:cTn id="71" dur="500" fill="hold"/>
                                        <p:tgtEl>
                                          <p:spTgt spid="2443"/>
                                        </p:tgtEl>
                                        <p:attrNameLst>
                                          <p:attrName>ppt_w</p:attrName>
                                        </p:attrNameLst>
                                      </p:cBhvr>
                                      <p:tavLst>
                                        <p:tav tm="0">
                                          <p:val>
                                            <p:fltVal val="0"/>
                                          </p:val>
                                        </p:tav>
                                        <p:tav tm="100000">
                                          <p:val>
                                            <p:strVal val="#ppt_w"/>
                                          </p:val>
                                        </p:tav>
                                      </p:tavLst>
                                    </p:anim>
                                    <p:anim calcmode="lin" valueType="num">
                                      <p:cBhvr>
                                        <p:cTn id="72" dur="500" fill="hold"/>
                                        <p:tgtEl>
                                          <p:spTgt spid="2443"/>
                                        </p:tgtEl>
                                        <p:attrNameLst>
                                          <p:attrName>ppt_h</p:attrName>
                                        </p:attrNameLst>
                                      </p:cBhvr>
                                      <p:tavLst>
                                        <p:tav tm="0">
                                          <p:val>
                                            <p:fltVal val="0"/>
                                          </p:val>
                                        </p:tav>
                                        <p:tav tm="100000">
                                          <p:val>
                                            <p:strVal val="#ppt_h"/>
                                          </p:val>
                                        </p:tav>
                                      </p:tavLst>
                                    </p:anim>
                                    <p:animEffect transition="in" filter="fade">
                                      <p:cBhvr>
                                        <p:cTn id="73" dur="500"/>
                                        <p:tgtEl>
                                          <p:spTgt spid="2443"/>
                                        </p:tgtEl>
                                      </p:cBhvr>
                                    </p:animEffect>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2"/>
                                        </p:tgtEl>
                                        <p:attrNameLst>
                                          <p:attrName>style.visibility</p:attrName>
                                        </p:attrNameLst>
                                      </p:cBhvr>
                                      <p:to>
                                        <p:strVal val="visible"/>
                                      </p:to>
                                    </p:set>
                                    <p:anim calcmode="lin" valueType="num">
                                      <p:cBhvr>
                                        <p:cTn id="83" dur="500" fill="hold"/>
                                        <p:tgtEl>
                                          <p:spTgt spid="2"/>
                                        </p:tgtEl>
                                        <p:attrNameLst>
                                          <p:attrName>ppt_w</p:attrName>
                                        </p:attrNameLst>
                                      </p:cBhvr>
                                      <p:tavLst>
                                        <p:tav tm="0">
                                          <p:val>
                                            <p:fltVal val="0"/>
                                          </p:val>
                                        </p:tav>
                                        <p:tav tm="100000">
                                          <p:val>
                                            <p:strVal val="#ppt_w"/>
                                          </p:val>
                                        </p:tav>
                                      </p:tavLst>
                                    </p:anim>
                                    <p:anim calcmode="lin" valueType="num">
                                      <p:cBhvr>
                                        <p:cTn id="84" dur="500" fill="hold"/>
                                        <p:tgtEl>
                                          <p:spTgt spid="2"/>
                                        </p:tgtEl>
                                        <p:attrNameLst>
                                          <p:attrName>ppt_h</p:attrName>
                                        </p:attrNameLst>
                                      </p:cBhvr>
                                      <p:tavLst>
                                        <p:tav tm="0">
                                          <p:val>
                                            <p:fltVal val="0"/>
                                          </p:val>
                                        </p:tav>
                                        <p:tav tm="100000">
                                          <p:val>
                                            <p:strVal val="#ppt_h"/>
                                          </p:val>
                                        </p:tav>
                                      </p:tavLst>
                                    </p:anim>
                                    <p:animEffect transition="in" filter="fade">
                                      <p:cBhvr>
                                        <p:cTn id="8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1" grpId="0" animBg="1"/>
      <p:bldP spid="2416" grpId="0" animBg="1"/>
      <p:bldP spid="2427" grpId="0" animBg="1"/>
      <p:bldP spid="2435" grpId="0" animBg="1"/>
      <p:bldP spid="2443" grpId="0" animBg="1"/>
      <p:bldP spid="63" grpId="0"/>
      <p:bldP spid="64" grpId="0"/>
      <p:bldP spid="65" grpId="0"/>
      <p:bldP spid="66" grpId="0"/>
      <p:bldP spid="67" grpId="0"/>
      <p:bldP spid="58" grpId="0"/>
      <p:bldP spid="61"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92" name="Google Shape;992;p38"/>
          <p:cNvSpPr txBox="1">
            <a:spLocks noGrp="1"/>
          </p:cNvSpPr>
          <p:nvPr>
            <p:ph type="ctrTitle"/>
          </p:nvPr>
        </p:nvSpPr>
        <p:spPr>
          <a:xfrm>
            <a:off x="702271" y="2876"/>
            <a:ext cx="4159800" cy="2145600"/>
          </a:xfrm>
          <a:prstGeom prst="rect">
            <a:avLst/>
          </a:prstGeom>
        </p:spPr>
        <p:txBody>
          <a:bodyPr spcFirstLastPara="1" wrap="square" lIns="91425" tIns="91425" rIns="91425" bIns="91425" anchor="ctr" anchorCtr="0">
            <a:noAutofit/>
          </a:bodyPr>
          <a:lstStyle/>
          <a:p>
            <a:pPr lvl="0"/>
            <a:r>
              <a:rPr lang="en-CA" sz="4800" b="1" dirty="0" smtClean="0">
                <a:solidFill>
                  <a:schemeClr val="tx1"/>
                </a:solidFill>
                <a:latin typeface="Fira Sans" panose="020B0503050000020004" charset="0"/>
              </a:rPr>
              <a:t>GENERAL</a:t>
            </a:r>
            <a:br>
              <a:rPr lang="en-CA" sz="4800" b="1" dirty="0" smtClean="0">
                <a:solidFill>
                  <a:schemeClr val="tx1"/>
                </a:solidFill>
                <a:latin typeface="Fira Sans" panose="020B0503050000020004" charset="0"/>
              </a:rPr>
            </a:br>
            <a:r>
              <a:rPr lang="en-CA" sz="4800" b="1" dirty="0" smtClean="0">
                <a:solidFill>
                  <a:schemeClr val="accent2"/>
                </a:solidFill>
                <a:latin typeface="Fira Sans" panose="020B0503050000020004" charset="0"/>
              </a:rPr>
              <a:t>CONTEXT</a:t>
            </a:r>
            <a:endParaRPr dirty="0">
              <a:solidFill>
                <a:schemeClr val="accent2"/>
              </a:solidFill>
            </a:endParaRPr>
          </a:p>
        </p:txBody>
      </p:sp>
      <p:grpSp>
        <p:nvGrpSpPr>
          <p:cNvPr id="993" name="Google Shape;993;p38"/>
          <p:cNvGrpSpPr/>
          <p:nvPr/>
        </p:nvGrpSpPr>
        <p:grpSpPr>
          <a:xfrm>
            <a:off x="1794513" y="3843675"/>
            <a:ext cx="1510664" cy="995807"/>
            <a:chOff x="1718313" y="3843675"/>
            <a:chExt cx="1510664" cy="995807"/>
          </a:xfrm>
        </p:grpSpPr>
        <p:grpSp>
          <p:nvGrpSpPr>
            <p:cNvPr id="994" name="Google Shape;994;p38"/>
            <p:cNvGrpSpPr/>
            <p:nvPr/>
          </p:nvGrpSpPr>
          <p:grpSpPr>
            <a:xfrm>
              <a:off x="1823770" y="3843675"/>
              <a:ext cx="105457" cy="105457"/>
              <a:chOff x="7812545" y="194375"/>
              <a:chExt cx="105457" cy="105457"/>
            </a:xfrm>
          </p:grpSpPr>
          <p:sp>
            <p:nvSpPr>
              <p:cNvPr id="995" name="Google Shape;995;p38"/>
              <p:cNvSpPr/>
              <p:nvPr/>
            </p:nvSpPr>
            <p:spPr>
              <a:xfrm>
                <a:off x="7865245" y="194375"/>
                <a:ext cx="28" cy="32667"/>
              </a:xfrm>
              <a:custGeom>
                <a:avLst/>
                <a:gdLst/>
                <a:ahLst/>
                <a:cxnLst/>
                <a:rect l="l" t="t" r="r" b="b"/>
                <a:pathLst>
                  <a:path w="1" h="1174" fill="none" extrusionOk="0">
                    <a:moveTo>
                      <a:pt x="1" y="1"/>
                    </a:moveTo>
                    <a:lnTo>
                      <a:pt x="1" y="1174"/>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6" name="Google Shape;996;p38"/>
              <p:cNvSpPr/>
              <p:nvPr/>
            </p:nvSpPr>
            <p:spPr>
              <a:xfrm>
                <a:off x="7865245" y="266775"/>
                <a:ext cx="28" cy="33056"/>
              </a:xfrm>
              <a:custGeom>
                <a:avLst/>
                <a:gdLst/>
                <a:ahLst/>
                <a:cxnLst/>
                <a:rect l="l" t="t" r="r" b="b"/>
                <a:pathLst>
                  <a:path w="1" h="1188" fill="none" extrusionOk="0">
                    <a:moveTo>
                      <a:pt x="1" y="0"/>
                    </a:moveTo>
                    <a:lnTo>
                      <a:pt x="1" y="1188"/>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7" name="Google Shape;997;p38"/>
              <p:cNvSpPr/>
              <p:nvPr/>
            </p:nvSpPr>
            <p:spPr>
              <a:xfrm>
                <a:off x="7812545" y="247103"/>
                <a:ext cx="32639" cy="28"/>
              </a:xfrm>
              <a:custGeom>
                <a:avLst/>
                <a:gdLst/>
                <a:ahLst/>
                <a:cxnLst/>
                <a:rect l="l" t="t" r="r" b="b"/>
                <a:pathLst>
                  <a:path w="1173"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8" name="Google Shape;998;p38"/>
              <p:cNvSpPr/>
              <p:nvPr/>
            </p:nvSpPr>
            <p:spPr>
              <a:xfrm>
                <a:off x="7885335" y="247103"/>
                <a:ext cx="32667" cy="28"/>
              </a:xfrm>
              <a:custGeom>
                <a:avLst/>
                <a:gdLst/>
                <a:ahLst/>
                <a:cxnLst/>
                <a:rect l="l" t="t" r="r" b="b"/>
                <a:pathLst>
                  <a:path w="1174"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99" name="Google Shape;999;p38"/>
            <p:cNvSpPr/>
            <p:nvPr/>
          </p:nvSpPr>
          <p:spPr>
            <a:xfrm>
              <a:off x="1718313" y="4537625"/>
              <a:ext cx="105452" cy="105389"/>
            </a:xfrm>
            <a:custGeom>
              <a:avLst/>
              <a:gdLst/>
              <a:ahLst/>
              <a:cxnLst/>
              <a:rect l="l" t="t" r="r" b="b"/>
              <a:pathLst>
                <a:path w="1505" h="1504" fill="none" extrusionOk="0">
                  <a:moveTo>
                    <a:pt x="1505" y="752"/>
                  </a:moveTo>
                  <a:cubicBezTo>
                    <a:pt x="1505" y="1158"/>
                    <a:pt x="1174" y="1504"/>
                    <a:pt x="753" y="1504"/>
                  </a:cubicBezTo>
                  <a:cubicBezTo>
                    <a:pt x="347" y="1504"/>
                    <a:pt x="1" y="1158"/>
                    <a:pt x="1" y="752"/>
                  </a:cubicBezTo>
                  <a:cubicBezTo>
                    <a:pt x="1" y="331"/>
                    <a:pt x="347" y="0"/>
                    <a:pt x="753" y="0"/>
                  </a:cubicBezTo>
                  <a:cubicBezTo>
                    <a:pt x="1174" y="0"/>
                    <a:pt x="1505" y="331"/>
                    <a:pt x="1505" y="752"/>
                  </a:cubicBezTo>
                  <a:close/>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0" name="Google Shape;1000;p38"/>
            <p:cNvSpPr/>
            <p:nvPr/>
          </p:nvSpPr>
          <p:spPr>
            <a:xfrm>
              <a:off x="2778976" y="4110225"/>
              <a:ext cx="77951" cy="77951"/>
            </a:xfrm>
            <a:custGeom>
              <a:avLst/>
              <a:gdLst/>
              <a:ahLst/>
              <a:cxnLst/>
              <a:rect l="l" t="t" r="r" b="b"/>
              <a:pathLst>
                <a:path w="1505" h="1505" fill="none" extrusionOk="0">
                  <a:moveTo>
                    <a:pt x="1504" y="753"/>
                  </a:moveTo>
                  <a:cubicBezTo>
                    <a:pt x="1504" y="1174"/>
                    <a:pt x="1173" y="1505"/>
                    <a:pt x="752" y="1505"/>
                  </a:cubicBezTo>
                  <a:cubicBezTo>
                    <a:pt x="346" y="1505"/>
                    <a:pt x="1" y="1174"/>
                    <a:pt x="1" y="753"/>
                  </a:cubicBezTo>
                  <a:cubicBezTo>
                    <a:pt x="1" y="347"/>
                    <a:pt x="346" y="1"/>
                    <a:pt x="752" y="1"/>
                  </a:cubicBezTo>
                  <a:cubicBezTo>
                    <a:pt x="1173" y="1"/>
                    <a:pt x="1504" y="347"/>
                    <a:pt x="1504" y="753"/>
                  </a:cubicBezTo>
                  <a:close/>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grpSp>
          <p:nvGrpSpPr>
            <p:cNvPr id="1001" name="Google Shape;1001;p38"/>
            <p:cNvGrpSpPr/>
            <p:nvPr/>
          </p:nvGrpSpPr>
          <p:grpSpPr>
            <a:xfrm>
              <a:off x="3123520" y="4734025"/>
              <a:ext cx="105457" cy="105457"/>
              <a:chOff x="7812545" y="194375"/>
              <a:chExt cx="105457" cy="105457"/>
            </a:xfrm>
          </p:grpSpPr>
          <p:sp>
            <p:nvSpPr>
              <p:cNvPr id="1002" name="Google Shape;1002;p38"/>
              <p:cNvSpPr/>
              <p:nvPr/>
            </p:nvSpPr>
            <p:spPr>
              <a:xfrm>
                <a:off x="7865245" y="194375"/>
                <a:ext cx="28" cy="32667"/>
              </a:xfrm>
              <a:custGeom>
                <a:avLst/>
                <a:gdLst/>
                <a:ahLst/>
                <a:cxnLst/>
                <a:rect l="l" t="t" r="r" b="b"/>
                <a:pathLst>
                  <a:path w="1" h="1174" fill="none" extrusionOk="0">
                    <a:moveTo>
                      <a:pt x="1" y="1"/>
                    </a:moveTo>
                    <a:lnTo>
                      <a:pt x="1" y="1174"/>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3" name="Google Shape;1003;p38"/>
              <p:cNvSpPr/>
              <p:nvPr/>
            </p:nvSpPr>
            <p:spPr>
              <a:xfrm>
                <a:off x="7865245" y="266775"/>
                <a:ext cx="28" cy="33056"/>
              </a:xfrm>
              <a:custGeom>
                <a:avLst/>
                <a:gdLst/>
                <a:ahLst/>
                <a:cxnLst/>
                <a:rect l="l" t="t" r="r" b="b"/>
                <a:pathLst>
                  <a:path w="1" h="1188" fill="none" extrusionOk="0">
                    <a:moveTo>
                      <a:pt x="1" y="0"/>
                    </a:moveTo>
                    <a:lnTo>
                      <a:pt x="1" y="1188"/>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4" name="Google Shape;1004;p38"/>
              <p:cNvSpPr/>
              <p:nvPr/>
            </p:nvSpPr>
            <p:spPr>
              <a:xfrm>
                <a:off x="7812545" y="247103"/>
                <a:ext cx="32639" cy="28"/>
              </a:xfrm>
              <a:custGeom>
                <a:avLst/>
                <a:gdLst/>
                <a:ahLst/>
                <a:cxnLst/>
                <a:rect l="l" t="t" r="r" b="b"/>
                <a:pathLst>
                  <a:path w="1173"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5" name="Google Shape;1005;p38"/>
              <p:cNvSpPr/>
              <p:nvPr/>
            </p:nvSpPr>
            <p:spPr>
              <a:xfrm>
                <a:off x="7885335" y="247103"/>
                <a:ext cx="32667" cy="28"/>
              </a:xfrm>
              <a:custGeom>
                <a:avLst/>
                <a:gdLst/>
                <a:ahLst/>
                <a:cxnLst/>
                <a:rect l="l" t="t" r="r" b="b"/>
                <a:pathLst>
                  <a:path w="1174"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006" name="Google Shape;1006;p38"/>
          <p:cNvGrpSpPr/>
          <p:nvPr/>
        </p:nvGrpSpPr>
        <p:grpSpPr>
          <a:xfrm>
            <a:off x="4037774" y="245850"/>
            <a:ext cx="4525877" cy="942014"/>
            <a:chOff x="4037774" y="245850"/>
            <a:chExt cx="4525877" cy="942014"/>
          </a:xfrm>
        </p:grpSpPr>
        <p:sp>
          <p:nvSpPr>
            <p:cNvPr id="1007" name="Google Shape;1007;p38"/>
            <p:cNvSpPr/>
            <p:nvPr/>
          </p:nvSpPr>
          <p:spPr>
            <a:xfrm>
              <a:off x="5200852" y="782088"/>
              <a:ext cx="1051068" cy="336605"/>
            </a:xfrm>
            <a:custGeom>
              <a:avLst/>
              <a:gdLst/>
              <a:ahLst/>
              <a:cxnLst/>
              <a:rect l="l" t="t" r="r" b="b"/>
              <a:pathLst>
                <a:path w="14511" h="4647" fill="none" extrusionOk="0">
                  <a:moveTo>
                    <a:pt x="13894" y="3805"/>
                  </a:moveTo>
                  <a:cubicBezTo>
                    <a:pt x="13263" y="3459"/>
                    <a:pt x="12977" y="3744"/>
                    <a:pt x="12766" y="3459"/>
                  </a:cubicBezTo>
                  <a:cubicBezTo>
                    <a:pt x="12541" y="3173"/>
                    <a:pt x="13383" y="2436"/>
                    <a:pt x="11684" y="1699"/>
                  </a:cubicBezTo>
                  <a:cubicBezTo>
                    <a:pt x="11684" y="1699"/>
                    <a:pt x="11578" y="121"/>
                    <a:pt x="9248" y="60"/>
                  </a:cubicBezTo>
                  <a:cubicBezTo>
                    <a:pt x="6917" y="0"/>
                    <a:pt x="7549" y="1654"/>
                    <a:pt x="6917" y="2045"/>
                  </a:cubicBezTo>
                  <a:cubicBezTo>
                    <a:pt x="6286" y="2436"/>
                    <a:pt x="6120" y="1820"/>
                    <a:pt x="5504" y="2211"/>
                  </a:cubicBezTo>
                  <a:cubicBezTo>
                    <a:pt x="4872" y="2617"/>
                    <a:pt x="5158" y="3399"/>
                    <a:pt x="4647" y="3519"/>
                  </a:cubicBezTo>
                  <a:cubicBezTo>
                    <a:pt x="4135" y="3624"/>
                    <a:pt x="3459" y="3008"/>
                    <a:pt x="2842" y="3399"/>
                  </a:cubicBezTo>
                  <a:cubicBezTo>
                    <a:pt x="2211" y="3805"/>
                    <a:pt x="2211" y="4135"/>
                    <a:pt x="1925" y="4135"/>
                  </a:cubicBezTo>
                  <a:cubicBezTo>
                    <a:pt x="1654" y="4135"/>
                    <a:pt x="1083" y="3910"/>
                    <a:pt x="737" y="4135"/>
                  </a:cubicBezTo>
                  <a:cubicBezTo>
                    <a:pt x="406" y="4376"/>
                    <a:pt x="0" y="4647"/>
                    <a:pt x="0" y="4647"/>
                  </a:cubicBezTo>
                  <a:lnTo>
                    <a:pt x="14345" y="4647"/>
                  </a:lnTo>
                  <a:cubicBezTo>
                    <a:pt x="14345" y="4647"/>
                    <a:pt x="14511" y="4135"/>
                    <a:pt x="13894" y="3805"/>
                  </a:cubicBezTo>
                  <a:close/>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8" name="Google Shape;1008;p38"/>
            <p:cNvSpPr/>
            <p:nvPr/>
          </p:nvSpPr>
          <p:spPr>
            <a:xfrm flipH="1">
              <a:off x="4037774" y="275425"/>
              <a:ext cx="824297" cy="263973"/>
            </a:xfrm>
            <a:custGeom>
              <a:avLst/>
              <a:gdLst/>
              <a:ahLst/>
              <a:cxnLst/>
              <a:rect l="l" t="t" r="r" b="b"/>
              <a:pathLst>
                <a:path w="14511" h="4647" fill="none" extrusionOk="0">
                  <a:moveTo>
                    <a:pt x="13894" y="3805"/>
                  </a:moveTo>
                  <a:cubicBezTo>
                    <a:pt x="13263" y="3459"/>
                    <a:pt x="12977" y="3744"/>
                    <a:pt x="12766" y="3459"/>
                  </a:cubicBezTo>
                  <a:cubicBezTo>
                    <a:pt x="12541" y="3173"/>
                    <a:pt x="13383" y="2436"/>
                    <a:pt x="11684" y="1699"/>
                  </a:cubicBezTo>
                  <a:cubicBezTo>
                    <a:pt x="11684" y="1699"/>
                    <a:pt x="11578" y="121"/>
                    <a:pt x="9248" y="60"/>
                  </a:cubicBezTo>
                  <a:cubicBezTo>
                    <a:pt x="6917" y="0"/>
                    <a:pt x="7549" y="1654"/>
                    <a:pt x="6917" y="2045"/>
                  </a:cubicBezTo>
                  <a:cubicBezTo>
                    <a:pt x="6286" y="2436"/>
                    <a:pt x="6120" y="1820"/>
                    <a:pt x="5504" y="2211"/>
                  </a:cubicBezTo>
                  <a:cubicBezTo>
                    <a:pt x="4872" y="2617"/>
                    <a:pt x="5158" y="3399"/>
                    <a:pt x="4647" y="3519"/>
                  </a:cubicBezTo>
                  <a:cubicBezTo>
                    <a:pt x="4135" y="3624"/>
                    <a:pt x="3459" y="3008"/>
                    <a:pt x="2842" y="3399"/>
                  </a:cubicBezTo>
                  <a:cubicBezTo>
                    <a:pt x="2211" y="3805"/>
                    <a:pt x="2211" y="4135"/>
                    <a:pt x="1925" y="4135"/>
                  </a:cubicBezTo>
                  <a:cubicBezTo>
                    <a:pt x="1654" y="4135"/>
                    <a:pt x="1083" y="3910"/>
                    <a:pt x="737" y="4135"/>
                  </a:cubicBezTo>
                  <a:cubicBezTo>
                    <a:pt x="406" y="4376"/>
                    <a:pt x="0" y="4647"/>
                    <a:pt x="0" y="4647"/>
                  </a:cubicBezTo>
                  <a:lnTo>
                    <a:pt x="14345" y="4647"/>
                  </a:lnTo>
                  <a:cubicBezTo>
                    <a:pt x="14345" y="4647"/>
                    <a:pt x="14511" y="4135"/>
                    <a:pt x="13894" y="3805"/>
                  </a:cubicBezTo>
                  <a:close/>
                </a:path>
              </a:pathLst>
            </a:custGeom>
            <a:solidFill>
              <a:schemeClr val="lt1"/>
            </a:solid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009" name="Google Shape;1009;p38"/>
            <p:cNvGrpSpPr/>
            <p:nvPr/>
          </p:nvGrpSpPr>
          <p:grpSpPr>
            <a:xfrm>
              <a:off x="7034570" y="245850"/>
              <a:ext cx="1529082" cy="942014"/>
              <a:chOff x="7034570" y="245850"/>
              <a:chExt cx="1529082" cy="942014"/>
            </a:xfrm>
          </p:grpSpPr>
          <p:sp>
            <p:nvSpPr>
              <p:cNvPr id="1010" name="Google Shape;1010;p38"/>
              <p:cNvSpPr/>
              <p:nvPr/>
            </p:nvSpPr>
            <p:spPr>
              <a:xfrm>
                <a:off x="7664675" y="1082475"/>
                <a:ext cx="105452" cy="105389"/>
              </a:xfrm>
              <a:custGeom>
                <a:avLst/>
                <a:gdLst/>
                <a:ahLst/>
                <a:cxnLst/>
                <a:rect l="l" t="t" r="r" b="b"/>
                <a:pathLst>
                  <a:path w="1505" h="1504" fill="none" extrusionOk="0">
                    <a:moveTo>
                      <a:pt x="1505" y="752"/>
                    </a:moveTo>
                    <a:cubicBezTo>
                      <a:pt x="1505" y="1158"/>
                      <a:pt x="1174" y="1504"/>
                      <a:pt x="753" y="1504"/>
                    </a:cubicBezTo>
                    <a:cubicBezTo>
                      <a:pt x="347" y="1504"/>
                      <a:pt x="1" y="1158"/>
                      <a:pt x="1" y="752"/>
                    </a:cubicBezTo>
                    <a:cubicBezTo>
                      <a:pt x="1" y="331"/>
                      <a:pt x="347" y="0"/>
                      <a:pt x="753" y="0"/>
                    </a:cubicBezTo>
                    <a:cubicBezTo>
                      <a:pt x="1174" y="0"/>
                      <a:pt x="1505" y="331"/>
                      <a:pt x="1505" y="752"/>
                    </a:cubicBezTo>
                    <a:close/>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1" name="Google Shape;1011;p38"/>
              <p:cNvSpPr/>
              <p:nvPr/>
            </p:nvSpPr>
            <p:spPr>
              <a:xfrm>
                <a:off x="8419226" y="245850"/>
                <a:ext cx="77951" cy="77951"/>
              </a:xfrm>
              <a:custGeom>
                <a:avLst/>
                <a:gdLst/>
                <a:ahLst/>
                <a:cxnLst/>
                <a:rect l="l" t="t" r="r" b="b"/>
                <a:pathLst>
                  <a:path w="1505" h="1505" fill="none" extrusionOk="0">
                    <a:moveTo>
                      <a:pt x="1504" y="753"/>
                    </a:moveTo>
                    <a:cubicBezTo>
                      <a:pt x="1504" y="1174"/>
                      <a:pt x="1173" y="1505"/>
                      <a:pt x="752" y="1505"/>
                    </a:cubicBezTo>
                    <a:cubicBezTo>
                      <a:pt x="346" y="1505"/>
                      <a:pt x="1" y="1174"/>
                      <a:pt x="1" y="753"/>
                    </a:cubicBezTo>
                    <a:cubicBezTo>
                      <a:pt x="1" y="347"/>
                      <a:pt x="346" y="1"/>
                      <a:pt x="752" y="1"/>
                    </a:cubicBezTo>
                    <a:cubicBezTo>
                      <a:pt x="1173" y="1"/>
                      <a:pt x="1504" y="347"/>
                      <a:pt x="1504" y="753"/>
                    </a:cubicBezTo>
                    <a:close/>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grpSp>
            <p:nvGrpSpPr>
              <p:cNvPr id="1012" name="Google Shape;1012;p38"/>
              <p:cNvGrpSpPr/>
              <p:nvPr/>
            </p:nvGrpSpPr>
            <p:grpSpPr>
              <a:xfrm>
                <a:off x="8458195" y="861463"/>
                <a:ext cx="105457" cy="105457"/>
                <a:chOff x="7812545" y="194375"/>
                <a:chExt cx="105457" cy="105457"/>
              </a:xfrm>
            </p:grpSpPr>
            <p:sp>
              <p:nvSpPr>
                <p:cNvPr id="1013" name="Google Shape;1013;p38"/>
                <p:cNvSpPr/>
                <p:nvPr/>
              </p:nvSpPr>
              <p:spPr>
                <a:xfrm>
                  <a:off x="7865245" y="194375"/>
                  <a:ext cx="28" cy="32667"/>
                </a:xfrm>
                <a:custGeom>
                  <a:avLst/>
                  <a:gdLst/>
                  <a:ahLst/>
                  <a:cxnLst/>
                  <a:rect l="l" t="t" r="r" b="b"/>
                  <a:pathLst>
                    <a:path w="1" h="1174" fill="none" extrusionOk="0">
                      <a:moveTo>
                        <a:pt x="1" y="1"/>
                      </a:moveTo>
                      <a:lnTo>
                        <a:pt x="1" y="1174"/>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4" name="Google Shape;1014;p38"/>
                <p:cNvSpPr/>
                <p:nvPr/>
              </p:nvSpPr>
              <p:spPr>
                <a:xfrm>
                  <a:off x="7865245" y="266775"/>
                  <a:ext cx="28" cy="33056"/>
                </a:xfrm>
                <a:custGeom>
                  <a:avLst/>
                  <a:gdLst/>
                  <a:ahLst/>
                  <a:cxnLst/>
                  <a:rect l="l" t="t" r="r" b="b"/>
                  <a:pathLst>
                    <a:path w="1" h="1188" fill="none" extrusionOk="0">
                      <a:moveTo>
                        <a:pt x="1" y="0"/>
                      </a:moveTo>
                      <a:lnTo>
                        <a:pt x="1" y="1188"/>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5" name="Google Shape;1015;p38"/>
                <p:cNvSpPr/>
                <p:nvPr/>
              </p:nvSpPr>
              <p:spPr>
                <a:xfrm>
                  <a:off x="7812545" y="247103"/>
                  <a:ext cx="32639" cy="28"/>
                </a:xfrm>
                <a:custGeom>
                  <a:avLst/>
                  <a:gdLst/>
                  <a:ahLst/>
                  <a:cxnLst/>
                  <a:rect l="l" t="t" r="r" b="b"/>
                  <a:pathLst>
                    <a:path w="1173"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6" name="Google Shape;1016;p38"/>
                <p:cNvSpPr/>
                <p:nvPr/>
              </p:nvSpPr>
              <p:spPr>
                <a:xfrm>
                  <a:off x="7885335" y="247103"/>
                  <a:ext cx="32667" cy="28"/>
                </a:xfrm>
                <a:custGeom>
                  <a:avLst/>
                  <a:gdLst/>
                  <a:ahLst/>
                  <a:cxnLst/>
                  <a:rect l="l" t="t" r="r" b="b"/>
                  <a:pathLst>
                    <a:path w="1174"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17" name="Google Shape;1017;p38"/>
              <p:cNvGrpSpPr/>
              <p:nvPr/>
            </p:nvGrpSpPr>
            <p:grpSpPr>
              <a:xfrm>
                <a:off x="7034570" y="318388"/>
                <a:ext cx="105457" cy="105457"/>
                <a:chOff x="7812545" y="194375"/>
                <a:chExt cx="105457" cy="105457"/>
              </a:xfrm>
            </p:grpSpPr>
            <p:sp>
              <p:nvSpPr>
                <p:cNvPr id="1018" name="Google Shape;1018;p38"/>
                <p:cNvSpPr/>
                <p:nvPr/>
              </p:nvSpPr>
              <p:spPr>
                <a:xfrm>
                  <a:off x="7865245" y="194375"/>
                  <a:ext cx="28" cy="32667"/>
                </a:xfrm>
                <a:custGeom>
                  <a:avLst/>
                  <a:gdLst/>
                  <a:ahLst/>
                  <a:cxnLst/>
                  <a:rect l="l" t="t" r="r" b="b"/>
                  <a:pathLst>
                    <a:path w="1" h="1174" fill="none" extrusionOk="0">
                      <a:moveTo>
                        <a:pt x="1" y="1"/>
                      </a:moveTo>
                      <a:lnTo>
                        <a:pt x="1" y="1174"/>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9" name="Google Shape;1019;p38"/>
                <p:cNvSpPr/>
                <p:nvPr/>
              </p:nvSpPr>
              <p:spPr>
                <a:xfrm>
                  <a:off x="7865245" y="266775"/>
                  <a:ext cx="28" cy="33056"/>
                </a:xfrm>
                <a:custGeom>
                  <a:avLst/>
                  <a:gdLst/>
                  <a:ahLst/>
                  <a:cxnLst/>
                  <a:rect l="l" t="t" r="r" b="b"/>
                  <a:pathLst>
                    <a:path w="1" h="1188" fill="none" extrusionOk="0">
                      <a:moveTo>
                        <a:pt x="1" y="0"/>
                      </a:moveTo>
                      <a:lnTo>
                        <a:pt x="1" y="1188"/>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0" name="Google Shape;1020;p38"/>
                <p:cNvSpPr/>
                <p:nvPr/>
              </p:nvSpPr>
              <p:spPr>
                <a:xfrm>
                  <a:off x="7812545" y="247103"/>
                  <a:ext cx="32639" cy="28"/>
                </a:xfrm>
                <a:custGeom>
                  <a:avLst/>
                  <a:gdLst/>
                  <a:ahLst/>
                  <a:cxnLst/>
                  <a:rect l="l" t="t" r="r" b="b"/>
                  <a:pathLst>
                    <a:path w="1173"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1" name="Google Shape;1021;p38"/>
                <p:cNvSpPr/>
                <p:nvPr/>
              </p:nvSpPr>
              <p:spPr>
                <a:xfrm>
                  <a:off x="7885335" y="247103"/>
                  <a:ext cx="32667" cy="28"/>
                </a:xfrm>
                <a:custGeom>
                  <a:avLst/>
                  <a:gdLst/>
                  <a:ahLst/>
                  <a:cxnLst/>
                  <a:rect l="l" t="t" r="r" b="b"/>
                  <a:pathLst>
                    <a:path w="1174"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sp>
        <p:nvSpPr>
          <p:cNvPr id="1022" name="Google Shape;1022;p38"/>
          <p:cNvSpPr txBox="1">
            <a:spLocks noGrp="1"/>
          </p:cNvSpPr>
          <p:nvPr>
            <p:ph type="subTitle" idx="1"/>
          </p:nvPr>
        </p:nvSpPr>
        <p:spPr>
          <a:xfrm>
            <a:off x="210871" y="2010379"/>
            <a:ext cx="5179342" cy="2012439"/>
          </a:xfrm>
          <a:prstGeom prst="rect">
            <a:avLst/>
          </a:prstGeom>
        </p:spPr>
        <p:txBody>
          <a:bodyPr spcFirstLastPara="1" wrap="square" lIns="91425" tIns="91425" rIns="91425" bIns="91425" anchor="t" anchorCtr="0">
            <a:noAutofit/>
          </a:bodyPr>
          <a:lstStyle/>
          <a:p>
            <a:pPr marL="0"/>
            <a:r>
              <a:rPr lang="en-US" sz="2000" dirty="0"/>
              <a:t>Play is an essential stage in a child's life, especially during his physical, psychological and mental development</a:t>
            </a:r>
            <a:r>
              <a:rPr lang="fr-FR" altLang="en-US" sz="2000" dirty="0"/>
              <a:t>.</a:t>
            </a:r>
            <a:endParaRPr lang="fr-FR" altLang="en-US" sz="2000" dirty="0"/>
          </a:p>
        </p:txBody>
      </p:sp>
      <p:sp>
        <p:nvSpPr>
          <p:cNvPr id="2" name="ZoneTexte 1"/>
          <p:cNvSpPr txBox="1"/>
          <p:nvPr/>
        </p:nvSpPr>
        <p:spPr>
          <a:xfrm>
            <a:off x="369063" y="2010698"/>
            <a:ext cx="4687746" cy="2245360"/>
          </a:xfrm>
          <a:prstGeom prst="rect">
            <a:avLst/>
          </a:prstGeom>
          <a:noFill/>
        </p:spPr>
        <p:txBody>
          <a:bodyPr wrap="square" rtlCol="0">
            <a:spAutoFit/>
          </a:bodyPr>
          <a:lstStyle/>
          <a:p>
            <a:pPr lvl="0" algn="ctr"/>
            <a:r>
              <a:rPr lang="en-US" sz="2000" dirty="0">
                <a:latin typeface="Fira Sans" panose="020B0503050000020004" charset="0"/>
              </a:rPr>
              <a:t>It is also considered a pedagogical and pedagogical means in educating the child, which has emerged clearly in teaching in the pedagogy of approaching competencies, and many thinkers emphasized the importance of playing during teaching</a:t>
            </a:r>
            <a:r>
              <a:rPr lang="fr-FR" altLang="en-US" sz="2000" dirty="0">
                <a:latin typeface="Fira Sans" panose="020B0503050000020004" charset="0"/>
              </a:rPr>
              <a:t>.</a:t>
            </a:r>
            <a:endParaRPr lang="fr-FR" altLang="en-US" sz="2000" dirty="0">
              <a:latin typeface="Fira Sans" panose="020B0503050000020004" charset="0"/>
            </a:endParaRPr>
          </a:p>
        </p:txBody>
      </p:sp>
      <p:sp>
        <p:nvSpPr>
          <p:cNvPr id="98" name="Forma libre: forma 43"/>
          <p:cNvSpPr/>
          <p:nvPr/>
        </p:nvSpPr>
        <p:spPr>
          <a:xfrm>
            <a:off x="-9850032" y="4690851"/>
            <a:ext cx="23498591" cy="450260"/>
          </a:xfrm>
          <a:custGeom>
            <a:avLst/>
            <a:gdLst>
              <a:gd name="connsiteX0" fmla="*/ 0 w 23498591"/>
              <a:gd name="connsiteY0" fmla="*/ 0 h 450260"/>
              <a:gd name="connsiteX1" fmla="*/ 8327624 w 23498591"/>
              <a:gd name="connsiteY1" fmla="*/ 0 h 450260"/>
              <a:gd name="connsiteX2" fmla="*/ 9009283 w 23498591"/>
              <a:gd name="connsiteY2" fmla="*/ 356116 h 450260"/>
              <a:gd name="connsiteX3" fmla="*/ 9617086 w 23498591"/>
              <a:gd name="connsiteY3" fmla="*/ 3134 h 450260"/>
              <a:gd name="connsiteX4" fmla="*/ 9656467 w 23498591"/>
              <a:gd name="connsiteY4" fmla="*/ 0 h 450260"/>
              <a:gd name="connsiteX5" fmla="*/ 23498591 w 23498591"/>
              <a:gd name="connsiteY5" fmla="*/ 0 h 450260"/>
              <a:gd name="connsiteX6" fmla="*/ 23498591 w 23498591"/>
              <a:gd name="connsiteY6" fmla="*/ 450260 h 450260"/>
              <a:gd name="connsiteX7" fmla="*/ 0 w 23498591"/>
              <a:gd name="connsiteY7" fmla="*/ 450260 h 45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8591" h="450260">
                <a:moveTo>
                  <a:pt x="0" y="0"/>
                </a:moveTo>
                <a:lnTo>
                  <a:pt x="8327624" y="0"/>
                </a:lnTo>
                <a:cubicBezTo>
                  <a:pt x="8656083" y="2229"/>
                  <a:pt x="8622270" y="358157"/>
                  <a:pt x="9009283" y="356116"/>
                </a:cubicBezTo>
                <a:cubicBezTo>
                  <a:pt x="9372108" y="354203"/>
                  <a:pt x="9384442" y="41974"/>
                  <a:pt x="9617086" y="3134"/>
                </a:cubicBezTo>
                <a:lnTo>
                  <a:pt x="9656467" y="0"/>
                </a:lnTo>
                <a:lnTo>
                  <a:pt x="23498591" y="0"/>
                </a:lnTo>
                <a:lnTo>
                  <a:pt x="23498591" y="450260"/>
                </a:lnTo>
                <a:lnTo>
                  <a:pt x="0" y="4502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dirty="0"/>
          </a:p>
        </p:txBody>
      </p:sp>
      <p:sp>
        <p:nvSpPr>
          <p:cNvPr id="99" name="Forma libre: forma 43"/>
          <p:cNvSpPr/>
          <p:nvPr/>
        </p:nvSpPr>
        <p:spPr>
          <a:xfrm>
            <a:off x="-9850032" y="4690851"/>
            <a:ext cx="23498591" cy="450260"/>
          </a:xfrm>
          <a:custGeom>
            <a:avLst/>
            <a:gdLst>
              <a:gd name="connsiteX0" fmla="*/ 0 w 23498591"/>
              <a:gd name="connsiteY0" fmla="*/ 0 h 450260"/>
              <a:gd name="connsiteX1" fmla="*/ 8327624 w 23498591"/>
              <a:gd name="connsiteY1" fmla="*/ 0 h 450260"/>
              <a:gd name="connsiteX2" fmla="*/ 9009283 w 23498591"/>
              <a:gd name="connsiteY2" fmla="*/ 356116 h 450260"/>
              <a:gd name="connsiteX3" fmla="*/ 9617086 w 23498591"/>
              <a:gd name="connsiteY3" fmla="*/ 3134 h 450260"/>
              <a:gd name="connsiteX4" fmla="*/ 9656467 w 23498591"/>
              <a:gd name="connsiteY4" fmla="*/ 0 h 450260"/>
              <a:gd name="connsiteX5" fmla="*/ 23498591 w 23498591"/>
              <a:gd name="connsiteY5" fmla="*/ 0 h 450260"/>
              <a:gd name="connsiteX6" fmla="*/ 23498591 w 23498591"/>
              <a:gd name="connsiteY6" fmla="*/ 450260 h 450260"/>
              <a:gd name="connsiteX7" fmla="*/ 0 w 23498591"/>
              <a:gd name="connsiteY7" fmla="*/ 450260 h 45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8591" h="450260">
                <a:moveTo>
                  <a:pt x="0" y="0"/>
                </a:moveTo>
                <a:lnTo>
                  <a:pt x="8327624" y="0"/>
                </a:lnTo>
                <a:cubicBezTo>
                  <a:pt x="8656083" y="2229"/>
                  <a:pt x="8622270" y="358157"/>
                  <a:pt x="9009283" y="356116"/>
                </a:cubicBezTo>
                <a:cubicBezTo>
                  <a:pt x="9372108" y="354203"/>
                  <a:pt x="9384442" y="41974"/>
                  <a:pt x="9617086" y="3134"/>
                </a:cubicBezTo>
                <a:lnTo>
                  <a:pt x="9656467" y="0"/>
                </a:lnTo>
                <a:lnTo>
                  <a:pt x="23498591" y="0"/>
                </a:lnTo>
                <a:lnTo>
                  <a:pt x="23498591" y="450260"/>
                </a:lnTo>
                <a:lnTo>
                  <a:pt x="0" y="4502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dirty="0"/>
          </a:p>
        </p:txBody>
      </p:sp>
      <p:grpSp>
        <p:nvGrpSpPr>
          <p:cNvPr id="104" name="Google Shape;10850;p79"/>
          <p:cNvGrpSpPr/>
          <p:nvPr/>
        </p:nvGrpSpPr>
        <p:grpSpPr>
          <a:xfrm>
            <a:off x="1540915" y="4759917"/>
            <a:ext cx="358349" cy="355468"/>
            <a:chOff x="-33676975" y="2275050"/>
            <a:chExt cx="295375" cy="293000"/>
          </a:xfrm>
        </p:grpSpPr>
        <p:sp>
          <p:nvSpPr>
            <p:cNvPr id="105" name="Google Shape;10851;p79"/>
            <p:cNvSpPr/>
            <p:nvPr/>
          </p:nvSpPr>
          <p:spPr>
            <a:xfrm>
              <a:off x="-33502125" y="2309700"/>
              <a:ext cx="52800" cy="67750"/>
            </a:xfrm>
            <a:custGeom>
              <a:avLst/>
              <a:gdLst/>
              <a:ahLst/>
              <a:cxnLst/>
              <a:rect l="l" t="t" r="r" b="b"/>
              <a:pathLst>
                <a:path w="2112" h="2710" extrusionOk="0">
                  <a:moveTo>
                    <a:pt x="1040" y="0"/>
                  </a:moveTo>
                  <a:cubicBezTo>
                    <a:pt x="473" y="0"/>
                    <a:pt x="1" y="473"/>
                    <a:pt x="1" y="1040"/>
                  </a:cubicBezTo>
                  <a:cubicBezTo>
                    <a:pt x="1" y="1229"/>
                    <a:pt x="158" y="1387"/>
                    <a:pt x="379" y="1387"/>
                  </a:cubicBezTo>
                  <a:cubicBezTo>
                    <a:pt x="568" y="1387"/>
                    <a:pt x="725" y="1229"/>
                    <a:pt x="725" y="1040"/>
                  </a:cubicBezTo>
                  <a:cubicBezTo>
                    <a:pt x="725" y="820"/>
                    <a:pt x="883" y="662"/>
                    <a:pt x="1072" y="662"/>
                  </a:cubicBezTo>
                  <a:cubicBezTo>
                    <a:pt x="1261" y="662"/>
                    <a:pt x="1450" y="820"/>
                    <a:pt x="1450" y="1040"/>
                  </a:cubicBezTo>
                  <a:cubicBezTo>
                    <a:pt x="1450" y="1198"/>
                    <a:pt x="1355" y="1292"/>
                    <a:pt x="1198" y="1355"/>
                  </a:cubicBezTo>
                  <a:cubicBezTo>
                    <a:pt x="914" y="1418"/>
                    <a:pt x="725" y="1702"/>
                    <a:pt x="725" y="1985"/>
                  </a:cubicBezTo>
                  <a:lnTo>
                    <a:pt x="725" y="2363"/>
                  </a:lnTo>
                  <a:cubicBezTo>
                    <a:pt x="725" y="2552"/>
                    <a:pt x="883" y="2710"/>
                    <a:pt x="1072" y="2710"/>
                  </a:cubicBezTo>
                  <a:cubicBezTo>
                    <a:pt x="1292" y="2710"/>
                    <a:pt x="1450" y="2552"/>
                    <a:pt x="1450" y="2363"/>
                  </a:cubicBezTo>
                  <a:lnTo>
                    <a:pt x="1450" y="1985"/>
                  </a:lnTo>
                  <a:cubicBezTo>
                    <a:pt x="1828" y="1828"/>
                    <a:pt x="2111" y="1418"/>
                    <a:pt x="2111" y="977"/>
                  </a:cubicBezTo>
                  <a:cubicBezTo>
                    <a:pt x="2048" y="473"/>
                    <a:pt x="1576" y="0"/>
                    <a:pt x="1040"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10852;p79"/>
            <p:cNvSpPr/>
            <p:nvPr/>
          </p:nvSpPr>
          <p:spPr>
            <a:xfrm>
              <a:off x="-33484800" y="2395550"/>
              <a:ext cx="17350" cy="17350"/>
            </a:xfrm>
            <a:custGeom>
              <a:avLst/>
              <a:gdLst/>
              <a:ahLst/>
              <a:cxnLst/>
              <a:rect l="l" t="t" r="r" b="b"/>
              <a:pathLst>
                <a:path w="694" h="694" extrusionOk="0">
                  <a:moveTo>
                    <a:pt x="347" y="0"/>
                  </a:moveTo>
                  <a:cubicBezTo>
                    <a:pt x="158" y="0"/>
                    <a:pt x="1" y="158"/>
                    <a:pt x="1" y="347"/>
                  </a:cubicBezTo>
                  <a:cubicBezTo>
                    <a:pt x="1" y="536"/>
                    <a:pt x="158" y="694"/>
                    <a:pt x="347" y="694"/>
                  </a:cubicBezTo>
                  <a:cubicBezTo>
                    <a:pt x="536" y="694"/>
                    <a:pt x="694" y="536"/>
                    <a:pt x="694" y="347"/>
                  </a:cubicBezTo>
                  <a:cubicBezTo>
                    <a:pt x="662" y="158"/>
                    <a:pt x="536" y="0"/>
                    <a:pt x="34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10853;p79"/>
            <p:cNvSpPr/>
            <p:nvPr/>
          </p:nvSpPr>
          <p:spPr>
            <a:xfrm>
              <a:off x="-33676975" y="2275050"/>
              <a:ext cx="295375" cy="293000"/>
            </a:xfrm>
            <a:custGeom>
              <a:avLst/>
              <a:gdLst/>
              <a:ahLst/>
              <a:cxnLst/>
              <a:rect l="l" t="t" r="r" b="b"/>
              <a:pathLst>
                <a:path w="11815" h="11720" extrusionOk="0">
                  <a:moveTo>
                    <a:pt x="8034" y="725"/>
                  </a:moveTo>
                  <a:cubicBezTo>
                    <a:pt x="9735" y="725"/>
                    <a:pt x="11090" y="2080"/>
                    <a:pt x="11090" y="3781"/>
                  </a:cubicBezTo>
                  <a:cubicBezTo>
                    <a:pt x="11090" y="5482"/>
                    <a:pt x="9735" y="6868"/>
                    <a:pt x="8034" y="6868"/>
                  </a:cubicBezTo>
                  <a:cubicBezTo>
                    <a:pt x="6333" y="6868"/>
                    <a:pt x="4947" y="5482"/>
                    <a:pt x="4947" y="3781"/>
                  </a:cubicBezTo>
                  <a:cubicBezTo>
                    <a:pt x="4947" y="2080"/>
                    <a:pt x="6333" y="725"/>
                    <a:pt x="8034" y="725"/>
                  </a:cubicBezTo>
                  <a:close/>
                  <a:moveTo>
                    <a:pt x="5104" y="6207"/>
                  </a:moveTo>
                  <a:cubicBezTo>
                    <a:pt x="5262" y="6364"/>
                    <a:pt x="5419" y="6553"/>
                    <a:pt x="5577" y="6679"/>
                  </a:cubicBezTo>
                  <a:lnTo>
                    <a:pt x="5325" y="6931"/>
                  </a:lnTo>
                  <a:cubicBezTo>
                    <a:pt x="5262" y="6994"/>
                    <a:pt x="5167" y="7026"/>
                    <a:pt x="5077" y="7026"/>
                  </a:cubicBezTo>
                  <a:cubicBezTo>
                    <a:pt x="4986" y="7026"/>
                    <a:pt x="4899" y="6994"/>
                    <a:pt x="4852" y="6931"/>
                  </a:cubicBezTo>
                  <a:cubicBezTo>
                    <a:pt x="4726" y="6805"/>
                    <a:pt x="4726" y="6585"/>
                    <a:pt x="4852" y="6459"/>
                  </a:cubicBezTo>
                  <a:lnTo>
                    <a:pt x="5104" y="6207"/>
                  </a:lnTo>
                  <a:close/>
                  <a:moveTo>
                    <a:pt x="3104" y="8380"/>
                  </a:moveTo>
                  <a:cubicBezTo>
                    <a:pt x="3190" y="8380"/>
                    <a:pt x="3277" y="8412"/>
                    <a:pt x="3340" y="8475"/>
                  </a:cubicBezTo>
                  <a:cubicBezTo>
                    <a:pt x="3466" y="8601"/>
                    <a:pt x="3466" y="8822"/>
                    <a:pt x="3340" y="8948"/>
                  </a:cubicBezTo>
                  <a:lnTo>
                    <a:pt x="1387" y="10932"/>
                  </a:lnTo>
                  <a:cubicBezTo>
                    <a:pt x="1324" y="10980"/>
                    <a:pt x="1229" y="11003"/>
                    <a:pt x="1139" y="11003"/>
                  </a:cubicBezTo>
                  <a:cubicBezTo>
                    <a:pt x="1048" y="11003"/>
                    <a:pt x="961" y="10980"/>
                    <a:pt x="914" y="10932"/>
                  </a:cubicBezTo>
                  <a:cubicBezTo>
                    <a:pt x="788" y="10806"/>
                    <a:pt x="788" y="10554"/>
                    <a:pt x="914" y="10460"/>
                  </a:cubicBezTo>
                  <a:lnTo>
                    <a:pt x="2867" y="8475"/>
                  </a:lnTo>
                  <a:cubicBezTo>
                    <a:pt x="2930" y="8412"/>
                    <a:pt x="3017" y="8380"/>
                    <a:pt x="3104" y="8380"/>
                  </a:cubicBezTo>
                  <a:close/>
                  <a:moveTo>
                    <a:pt x="8034" y="0"/>
                  </a:moveTo>
                  <a:cubicBezTo>
                    <a:pt x="5955" y="0"/>
                    <a:pt x="4285" y="1701"/>
                    <a:pt x="4285" y="3749"/>
                  </a:cubicBezTo>
                  <a:cubicBezTo>
                    <a:pt x="4285" y="4411"/>
                    <a:pt x="4443" y="5041"/>
                    <a:pt x="4758" y="5608"/>
                  </a:cubicBezTo>
                  <a:lnTo>
                    <a:pt x="4380" y="5986"/>
                  </a:lnTo>
                  <a:cubicBezTo>
                    <a:pt x="4065" y="6301"/>
                    <a:pt x="3970" y="6774"/>
                    <a:pt x="4159" y="7183"/>
                  </a:cubicBezTo>
                  <a:lnTo>
                    <a:pt x="3529" y="7813"/>
                  </a:lnTo>
                  <a:cubicBezTo>
                    <a:pt x="3387" y="7743"/>
                    <a:pt x="3232" y="7707"/>
                    <a:pt x="3077" y="7707"/>
                  </a:cubicBezTo>
                  <a:cubicBezTo>
                    <a:pt x="2819" y="7707"/>
                    <a:pt x="2560" y="7806"/>
                    <a:pt x="2363" y="8002"/>
                  </a:cubicBezTo>
                  <a:lnTo>
                    <a:pt x="378" y="9987"/>
                  </a:lnTo>
                  <a:cubicBezTo>
                    <a:pt x="0" y="10365"/>
                    <a:pt x="0" y="11027"/>
                    <a:pt x="378" y="11436"/>
                  </a:cubicBezTo>
                  <a:cubicBezTo>
                    <a:pt x="583" y="11625"/>
                    <a:pt x="851" y="11720"/>
                    <a:pt x="1119" y="11720"/>
                  </a:cubicBezTo>
                  <a:cubicBezTo>
                    <a:pt x="1387" y="11720"/>
                    <a:pt x="1654" y="11625"/>
                    <a:pt x="1859" y="11436"/>
                  </a:cubicBezTo>
                  <a:lnTo>
                    <a:pt x="3813" y="9452"/>
                  </a:lnTo>
                  <a:cubicBezTo>
                    <a:pt x="4128" y="9137"/>
                    <a:pt x="4222" y="8664"/>
                    <a:pt x="4002" y="8286"/>
                  </a:cubicBezTo>
                  <a:lnTo>
                    <a:pt x="4632" y="7656"/>
                  </a:lnTo>
                  <a:cubicBezTo>
                    <a:pt x="4782" y="7725"/>
                    <a:pt x="4940" y="7761"/>
                    <a:pt x="5097" y="7761"/>
                  </a:cubicBezTo>
                  <a:cubicBezTo>
                    <a:pt x="5367" y="7761"/>
                    <a:pt x="5629" y="7655"/>
                    <a:pt x="5829" y="7435"/>
                  </a:cubicBezTo>
                  <a:lnTo>
                    <a:pt x="6207" y="7057"/>
                  </a:lnTo>
                  <a:cubicBezTo>
                    <a:pt x="6774" y="7372"/>
                    <a:pt x="7404" y="7530"/>
                    <a:pt x="8066" y="7530"/>
                  </a:cubicBezTo>
                  <a:cubicBezTo>
                    <a:pt x="10145" y="7530"/>
                    <a:pt x="11815" y="5829"/>
                    <a:pt x="11815" y="3781"/>
                  </a:cubicBezTo>
                  <a:cubicBezTo>
                    <a:pt x="11815" y="1733"/>
                    <a:pt x="10082" y="0"/>
                    <a:pt x="8034"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8" name="Google Shape;9983;p76"/>
          <p:cNvGrpSpPr/>
          <p:nvPr/>
        </p:nvGrpSpPr>
        <p:grpSpPr>
          <a:xfrm>
            <a:off x="2973486" y="4767567"/>
            <a:ext cx="340609" cy="340168"/>
            <a:chOff x="5907879" y="3025820"/>
            <a:chExt cx="483752" cy="483125"/>
          </a:xfrm>
        </p:grpSpPr>
        <p:sp>
          <p:nvSpPr>
            <p:cNvPr id="109" name="Google Shape;9984;p76"/>
            <p:cNvSpPr/>
            <p:nvPr/>
          </p:nvSpPr>
          <p:spPr>
            <a:xfrm>
              <a:off x="6135329" y="3082420"/>
              <a:ext cx="127376" cy="127350"/>
            </a:xfrm>
            <a:custGeom>
              <a:avLst/>
              <a:gdLst/>
              <a:ahLst/>
              <a:cxnLst/>
              <a:rect l="l" t="t" r="r" b="b"/>
              <a:pathLst>
                <a:path w="5095" h="5094" extrusionOk="0">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0" name="Google Shape;9985;p76"/>
            <p:cNvSpPr/>
            <p:nvPr/>
          </p:nvSpPr>
          <p:spPr>
            <a:xfrm>
              <a:off x="5971979" y="3025820"/>
              <a:ext cx="368699" cy="483125"/>
            </a:xfrm>
            <a:custGeom>
              <a:avLst/>
              <a:gdLst/>
              <a:ahLst/>
              <a:cxnLst/>
              <a:rect l="l" t="t" r="r" b="b"/>
              <a:pathLst>
                <a:path w="14748" h="19325" extrusionOk="0">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1" name="Google Shape;9986;p76"/>
            <p:cNvSpPr/>
            <p:nvPr/>
          </p:nvSpPr>
          <p:spPr>
            <a:xfrm>
              <a:off x="5907879" y="3195645"/>
              <a:ext cx="56650" cy="28326"/>
            </a:xfrm>
            <a:custGeom>
              <a:avLst/>
              <a:gdLst/>
              <a:ahLst/>
              <a:cxnLst/>
              <a:rect l="l" t="t" r="r" b="b"/>
              <a:pathLst>
                <a:path w="2266" h="1133" extrusionOk="0">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2" name="Google Shape;9987;p76"/>
            <p:cNvSpPr/>
            <p:nvPr/>
          </p:nvSpPr>
          <p:spPr>
            <a:xfrm>
              <a:off x="5910829" y="3100870"/>
              <a:ext cx="50750" cy="48024"/>
            </a:xfrm>
            <a:custGeom>
              <a:avLst/>
              <a:gdLst/>
              <a:ahLst/>
              <a:cxnLst/>
              <a:rect l="l" t="t" r="r" b="b"/>
              <a:pathLst>
                <a:path w="2030" h="1921" extrusionOk="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3" name="Google Shape;9988;p76"/>
            <p:cNvSpPr/>
            <p:nvPr/>
          </p:nvSpPr>
          <p:spPr>
            <a:xfrm>
              <a:off x="5910379" y="3270720"/>
              <a:ext cx="51200" cy="48350"/>
            </a:xfrm>
            <a:custGeom>
              <a:avLst/>
              <a:gdLst/>
              <a:ahLst/>
              <a:cxnLst/>
              <a:rect l="l" t="t" r="r" b="b"/>
              <a:pathLst>
                <a:path w="2048" h="1934" extrusionOk="0">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4" name="Google Shape;9989;p76"/>
            <p:cNvSpPr/>
            <p:nvPr/>
          </p:nvSpPr>
          <p:spPr>
            <a:xfrm>
              <a:off x="6334380" y="3195645"/>
              <a:ext cx="56650" cy="28326"/>
            </a:xfrm>
            <a:custGeom>
              <a:avLst/>
              <a:gdLst/>
              <a:ahLst/>
              <a:cxnLst/>
              <a:rect l="l" t="t" r="r" b="b"/>
              <a:pathLst>
                <a:path w="2266" h="1133" extrusionOk="0">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5" name="Google Shape;9990;p76"/>
            <p:cNvSpPr/>
            <p:nvPr/>
          </p:nvSpPr>
          <p:spPr>
            <a:xfrm>
              <a:off x="6333780" y="3100870"/>
              <a:ext cx="54301" cy="48225"/>
            </a:xfrm>
            <a:custGeom>
              <a:avLst/>
              <a:gdLst/>
              <a:ahLst/>
              <a:cxnLst/>
              <a:rect l="l" t="t" r="r" b="b"/>
              <a:pathLst>
                <a:path w="2172" h="1929" extrusionOk="0">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6" name="Google Shape;9991;p76"/>
            <p:cNvSpPr/>
            <p:nvPr/>
          </p:nvSpPr>
          <p:spPr>
            <a:xfrm>
              <a:off x="6337330" y="3270720"/>
              <a:ext cx="54301" cy="48225"/>
            </a:xfrm>
            <a:custGeom>
              <a:avLst/>
              <a:gdLst/>
              <a:ahLst/>
              <a:cxnLst/>
              <a:rect l="l" t="t" r="r" b="b"/>
              <a:pathLst>
                <a:path w="2172" h="1929" extrusionOk="0">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17" name="Google Shape;10020;p76"/>
          <p:cNvSpPr/>
          <p:nvPr/>
        </p:nvSpPr>
        <p:spPr>
          <a:xfrm>
            <a:off x="4384704" y="4767696"/>
            <a:ext cx="340186" cy="318922"/>
          </a:xfrm>
          <a:custGeom>
            <a:avLst/>
            <a:gdLst/>
            <a:ahLst/>
            <a:cxnLst/>
            <a:rect l="l" t="t" r="r" b="b"/>
            <a:pathLst>
              <a:path w="19326" h="18118" extrusionOk="0">
                <a:moveTo>
                  <a:pt x="17628" y="1133"/>
                </a:moveTo>
                <a:cubicBezTo>
                  <a:pt x="17939" y="1133"/>
                  <a:pt x="18193" y="1387"/>
                  <a:pt x="18193" y="1701"/>
                </a:cubicBezTo>
                <a:lnTo>
                  <a:pt x="18193" y="11324"/>
                </a:lnTo>
                <a:lnTo>
                  <a:pt x="1133" y="11324"/>
                </a:lnTo>
                <a:lnTo>
                  <a:pt x="1133" y="1701"/>
                </a:lnTo>
                <a:cubicBezTo>
                  <a:pt x="1133" y="1387"/>
                  <a:pt x="1387" y="1133"/>
                  <a:pt x="1701" y="1133"/>
                </a:cubicBezTo>
                <a:close/>
                <a:moveTo>
                  <a:pt x="18193" y="12456"/>
                </a:moveTo>
                <a:lnTo>
                  <a:pt x="18193" y="13024"/>
                </a:lnTo>
                <a:cubicBezTo>
                  <a:pt x="18193" y="13335"/>
                  <a:pt x="17939" y="13588"/>
                  <a:pt x="17628" y="13588"/>
                </a:cubicBezTo>
                <a:lnTo>
                  <a:pt x="1701" y="13588"/>
                </a:lnTo>
                <a:cubicBezTo>
                  <a:pt x="1387" y="13588"/>
                  <a:pt x="1133" y="13335"/>
                  <a:pt x="1133" y="13024"/>
                </a:cubicBezTo>
                <a:lnTo>
                  <a:pt x="1133" y="12456"/>
                </a:lnTo>
                <a:close/>
                <a:moveTo>
                  <a:pt x="11520" y="14720"/>
                </a:moveTo>
                <a:lnTo>
                  <a:pt x="12275" y="16985"/>
                </a:lnTo>
                <a:lnTo>
                  <a:pt x="7051" y="16985"/>
                </a:lnTo>
                <a:lnTo>
                  <a:pt x="7806" y="14720"/>
                </a:lnTo>
                <a:close/>
                <a:moveTo>
                  <a:pt x="1701" y="1"/>
                </a:moveTo>
                <a:cubicBezTo>
                  <a:pt x="762" y="1"/>
                  <a:pt x="1" y="762"/>
                  <a:pt x="1" y="1701"/>
                </a:cubicBezTo>
                <a:lnTo>
                  <a:pt x="1" y="13024"/>
                </a:lnTo>
                <a:cubicBezTo>
                  <a:pt x="1" y="13960"/>
                  <a:pt x="762" y="14720"/>
                  <a:pt x="1701" y="14720"/>
                </a:cubicBezTo>
                <a:lnTo>
                  <a:pt x="6614" y="14720"/>
                </a:lnTo>
                <a:lnTo>
                  <a:pt x="5859" y="16985"/>
                </a:lnTo>
                <a:lnTo>
                  <a:pt x="4002" y="16985"/>
                </a:lnTo>
                <a:cubicBezTo>
                  <a:pt x="3688" y="16985"/>
                  <a:pt x="3437" y="17239"/>
                  <a:pt x="3437" y="17553"/>
                </a:cubicBezTo>
                <a:cubicBezTo>
                  <a:pt x="3437" y="17864"/>
                  <a:pt x="3688" y="18117"/>
                  <a:pt x="4002" y="18117"/>
                </a:cubicBezTo>
                <a:lnTo>
                  <a:pt x="15325" y="18117"/>
                </a:lnTo>
                <a:cubicBezTo>
                  <a:pt x="15639" y="18117"/>
                  <a:pt x="15889" y="17864"/>
                  <a:pt x="15889" y="17553"/>
                </a:cubicBezTo>
                <a:cubicBezTo>
                  <a:pt x="15889" y="17239"/>
                  <a:pt x="15639" y="16985"/>
                  <a:pt x="15325" y="16985"/>
                </a:cubicBezTo>
                <a:lnTo>
                  <a:pt x="13468" y="16985"/>
                </a:lnTo>
                <a:lnTo>
                  <a:pt x="12713" y="14720"/>
                </a:lnTo>
                <a:lnTo>
                  <a:pt x="17628" y="14720"/>
                </a:lnTo>
                <a:cubicBezTo>
                  <a:pt x="18565" y="14720"/>
                  <a:pt x="19325" y="13960"/>
                  <a:pt x="19325" y="13024"/>
                </a:cubicBezTo>
                <a:lnTo>
                  <a:pt x="19325" y="1701"/>
                </a:lnTo>
                <a:cubicBezTo>
                  <a:pt x="19325" y="762"/>
                  <a:pt x="18565" y="1"/>
                  <a:pt x="17628"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18" name="Google Shape;11748;p82"/>
          <p:cNvGrpSpPr/>
          <p:nvPr/>
        </p:nvGrpSpPr>
        <p:grpSpPr>
          <a:xfrm>
            <a:off x="7474618" y="4719737"/>
            <a:ext cx="363112" cy="387998"/>
            <a:chOff x="-6713450" y="2397900"/>
            <a:chExt cx="295375" cy="291450"/>
          </a:xfrm>
        </p:grpSpPr>
        <p:sp>
          <p:nvSpPr>
            <p:cNvPr id="119" name="Google Shape;11749;p82"/>
            <p:cNvSpPr/>
            <p:nvPr/>
          </p:nvSpPr>
          <p:spPr>
            <a:xfrm>
              <a:off x="-6628400" y="2465650"/>
              <a:ext cx="69350" cy="17350"/>
            </a:xfrm>
            <a:custGeom>
              <a:avLst/>
              <a:gdLst/>
              <a:ahLst/>
              <a:cxnLst/>
              <a:rect l="l" t="t" r="r" b="b"/>
              <a:pathLst>
                <a:path w="2774" h="694" extrusionOk="0">
                  <a:moveTo>
                    <a:pt x="379" y="0"/>
                  </a:moveTo>
                  <a:cubicBezTo>
                    <a:pt x="158" y="0"/>
                    <a:pt x="1" y="158"/>
                    <a:pt x="1" y="347"/>
                  </a:cubicBezTo>
                  <a:cubicBezTo>
                    <a:pt x="1" y="536"/>
                    <a:pt x="158" y="693"/>
                    <a:pt x="379" y="693"/>
                  </a:cubicBezTo>
                  <a:lnTo>
                    <a:pt x="2427" y="693"/>
                  </a:lnTo>
                  <a:cubicBezTo>
                    <a:pt x="2616" y="693"/>
                    <a:pt x="2773" y="536"/>
                    <a:pt x="2773" y="347"/>
                  </a:cubicBezTo>
                  <a:cubicBezTo>
                    <a:pt x="2773" y="158"/>
                    <a:pt x="2616" y="0"/>
                    <a:pt x="242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11750;p82"/>
            <p:cNvSpPr/>
            <p:nvPr/>
          </p:nvSpPr>
          <p:spPr>
            <a:xfrm>
              <a:off x="-6713450" y="2397900"/>
              <a:ext cx="295375" cy="291450"/>
            </a:xfrm>
            <a:custGeom>
              <a:avLst/>
              <a:gdLst/>
              <a:ahLst/>
              <a:cxnLst/>
              <a:rect l="l" t="t" r="r" b="b"/>
              <a:pathLst>
                <a:path w="11815" h="11658" extrusionOk="0">
                  <a:moveTo>
                    <a:pt x="2048" y="1167"/>
                  </a:moveTo>
                  <a:lnTo>
                    <a:pt x="2048" y="2017"/>
                  </a:lnTo>
                  <a:lnTo>
                    <a:pt x="1166" y="2017"/>
                  </a:lnTo>
                  <a:lnTo>
                    <a:pt x="2048" y="1167"/>
                  </a:lnTo>
                  <a:close/>
                  <a:moveTo>
                    <a:pt x="10330" y="2773"/>
                  </a:moveTo>
                  <a:cubicBezTo>
                    <a:pt x="10507" y="2773"/>
                    <a:pt x="10680" y="2836"/>
                    <a:pt x="10806" y="2962"/>
                  </a:cubicBezTo>
                  <a:cubicBezTo>
                    <a:pt x="11058" y="3246"/>
                    <a:pt x="11058" y="3687"/>
                    <a:pt x="10775" y="3908"/>
                  </a:cubicBezTo>
                  <a:lnTo>
                    <a:pt x="10176" y="4506"/>
                  </a:lnTo>
                  <a:lnTo>
                    <a:pt x="9231" y="3561"/>
                  </a:lnTo>
                  <a:lnTo>
                    <a:pt x="9830" y="2962"/>
                  </a:lnTo>
                  <a:cubicBezTo>
                    <a:pt x="9972" y="2836"/>
                    <a:pt x="10153" y="2773"/>
                    <a:pt x="10330" y="2773"/>
                  </a:cubicBezTo>
                  <a:close/>
                  <a:moveTo>
                    <a:pt x="8727" y="4034"/>
                  </a:moveTo>
                  <a:lnTo>
                    <a:pt x="9672" y="4979"/>
                  </a:lnTo>
                  <a:cubicBezTo>
                    <a:pt x="8538" y="6207"/>
                    <a:pt x="7026" y="7688"/>
                    <a:pt x="5892" y="8854"/>
                  </a:cubicBezTo>
                  <a:lnTo>
                    <a:pt x="4915" y="7846"/>
                  </a:lnTo>
                  <a:lnTo>
                    <a:pt x="8727" y="4034"/>
                  </a:lnTo>
                  <a:close/>
                  <a:moveTo>
                    <a:pt x="4600" y="8539"/>
                  </a:moveTo>
                  <a:lnTo>
                    <a:pt x="5230" y="9169"/>
                  </a:lnTo>
                  <a:lnTo>
                    <a:pt x="4285" y="9421"/>
                  </a:lnTo>
                  <a:cubicBezTo>
                    <a:pt x="4348" y="9232"/>
                    <a:pt x="4505" y="8728"/>
                    <a:pt x="4600" y="8539"/>
                  </a:cubicBezTo>
                  <a:close/>
                  <a:moveTo>
                    <a:pt x="7908" y="694"/>
                  </a:moveTo>
                  <a:cubicBezTo>
                    <a:pt x="8097" y="694"/>
                    <a:pt x="8255" y="852"/>
                    <a:pt x="8255" y="1041"/>
                  </a:cubicBezTo>
                  <a:lnTo>
                    <a:pt x="8255" y="3592"/>
                  </a:lnTo>
                  <a:lnTo>
                    <a:pt x="7467" y="4380"/>
                  </a:lnTo>
                  <a:cubicBezTo>
                    <a:pt x="7435" y="4286"/>
                    <a:pt x="7309" y="4160"/>
                    <a:pt x="7152" y="4160"/>
                  </a:cubicBezTo>
                  <a:lnTo>
                    <a:pt x="1733" y="4160"/>
                  </a:lnTo>
                  <a:cubicBezTo>
                    <a:pt x="1512" y="4160"/>
                    <a:pt x="1386" y="4317"/>
                    <a:pt x="1386" y="4506"/>
                  </a:cubicBezTo>
                  <a:cubicBezTo>
                    <a:pt x="1386" y="4695"/>
                    <a:pt x="1512" y="4853"/>
                    <a:pt x="1733" y="4853"/>
                  </a:cubicBezTo>
                  <a:lnTo>
                    <a:pt x="6994" y="4853"/>
                  </a:lnTo>
                  <a:lnTo>
                    <a:pt x="6333" y="5546"/>
                  </a:lnTo>
                  <a:lnTo>
                    <a:pt x="1733" y="5546"/>
                  </a:lnTo>
                  <a:cubicBezTo>
                    <a:pt x="1512" y="5546"/>
                    <a:pt x="1355" y="5703"/>
                    <a:pt x="1355" y="5892"/>
                  </a:cubicBezTo>
                  <a:cubicBezTo>
                    <a:pt x="1355" y="6081"/>
                    <a:pt x="1512" y="6239"/>
                    <a:pt x="1733" y="6239"/>
                  </a:cubicBezTo>
                  <a:lnTo>
                    <a:pt x="5608" y="6239"/>
                  </a:lnTo>
                  <a:lnTo>
                    <a:pt x="4947" y="6901"/>
                  </a:lnTo>
                  <a:lnTo>
                    <a:pt x="1733" y="6901"/>
                  </a:lnTo>
                  <a:cubicBezTo>
                    <a:pt x="1512" y="6901"/>
                    <a:pt x="1355" y="7058"/>
                    <a:pt x="1355" y="7279"/>
                  </a:cubicBezTo>
                  <a:cubicBezTo>
                    <a:pt x="1355" y="7468"/>
                    <a:pt x="1512" y="7625"/>
                    <a:pt x="1733" y="7625"/>
                  </a:cubicBezTo>
                  <a:lnTo>
                    <a:pt x="4285" y="7625"/>
                  </a:lnTo>
                  <a:cubicBezTo>
                    <a:pt x="4190" y="7688"/>
                    <a:pt x="4159" y="7751"/>
                    <a:pt x="4127" y="7814"/>
                  </a:cubicBezTo>
                  <a:lnTo>
                    <a:pt x="3970" y="8287"/>
                  </a:lnTo>
                  <a:lnTo>
                    <a:pt x="1733" y="8287"/>
                  </a:lnTo>
                  <a:cubicBezTo>
                    <a:pt x="1512" y="8287"/>
                    <a:pt x="1355" y="8444"/>
                    <a:pt x="1355" y="8633"/>
                  </a:cubicBezTo>
                  <a:cubicBezTo>
                    <a:pt x="1355" y="8854"/>
                    <a:pt x="1512" y="9011"/>
                    <a:pt x="1733" y="9011"/>
                  </a:cubicBezTo>
                  <a:lnTo>
                    <a:pt x="3718" y="9011"/>
                  </a:lnTo>
                  <a:lnTo>
                    <a:pt x="3466" y="9893"/>
                  </a:lnTo>
                  <a:cubicBezTo>
                    <a:pt x="3385" y="10136"/>
                    <a:pt x="3557" y="10355"/>
                    <a:pt x="3766" y="10355"/>
                  </a:cubicBezTo>
                  <a:cubicBezTo>
                    <a:pt x="3802" y="10355"/>
                    <a:pt x="3839" y="10348"/>
                    <a:pt x="3875" y="10335"/>
                  </a:cubicBezTo>
                  <a:lnTo>
                    <a:pt x="6018" y="9704"/>
                  </a:lnTo>
                  <a:cubicBezTo>
                    <a:pt x="6049" y="9704"/>
                    <a:pt x="6144" y="9673"/>
                    <a:pt x="6175" y="9641"/>
                  </a:cubicBezTo>
                  <a:lnTo>
                    <a:pt x="8286" y="7499"/>
                  </a:lnTo>
                  <a:lnTo>
                    <a:pt x="8286" y="10681"/>
                  </a:lnTo>
                  <a:cubicBezTo>
                    <a:pt x="8255" y="10839"/>
                    <a:pt x="8097" y="10996"/>
                    <a:pt x="7908" y="10996"/>
                  </a:cubicBezTo>
                  <a:lnTo>
                    <a:pt x="1040" y="10996"/>
                  </a:lnTo>
                  <a:cubicBezTo>
                    <a:pt x="851" y="10996"/>
                    <a:pt x="693" y="10839"/>
                    <a:pt x="693" y="10650"/>
                  </a:cubicBezTo>
                  <a:lnTo>
                    <a:pt x="693" y="2742"/>
                  </a:lnTo>
                  <a:lnTo>
                    <a:pt x="2395" y="2742"/>
                  </a:lnTo>
                  <a:cubicBezTo>
                    <a:pt x="2584" y="2742"/>
                    <a:pt x="2741" y="2584"/>
                    <a:pt x="2741" y="2395"/>
                  </a:cubicBezTo>
                  <a:lnTo>
                    <a:pt x="2741" y="694"/>
                  </a:lnTo>
                  <a:close/>
                  <a:moveTo>
                    <a:pt x="2363" y="1"/>
                  </a:moveTo>
                  <a:cubicBezTo>
                    <a:pt x="2237" y="1"/>
                    <a:pt x="2143" y="64"/>
                    <a:pt x="2111" y="127"/>
                  </a:cubicBezTo>
                  <a:lnTo>
                    <a:pt x="158" y="2112"/>
                  </a:lnTo>
                  <a:cubicBezTo>
                    <a:pt x="63" y="2175"/>
                    <a:pt x="0" y="2269"/>
                    <a:pt x="0" y="2364"/>
                  </a:cubicBezTo>
                  <a:lnTo>
                    <a:pt x="0" y="10650"/>
                  </a:lnTo>
                  <a:cubicBezTo>
                    <a:pt x="0" y="11217"/>
                    <a:pt x="473" y="11658"/>
                    <a:pt x="1008" y="11658"/>
                  </a:cubicBezTo>
                  <a:lnTo>
                    <a:pt x="7908" y="11658"/>
                  </a:lnTo>
                  <a:cubicBezTo>
                    <a:pt x="8444" y="11658"/>
                    <a:pt x="8916" y="11217"/>
                    <a:pt x="8916" y="10650"/>
                  </a:cubicBezTo>
                  <a:lnTo>
                    <a:pt x="8916" y="6774"/>
                  </a:lnTo>
                  <a:lnTo>
                    <a:pt x="11279" y="4412"/>
                  </a:lnTo>
                  <a:cubicBezTo>
                    <a:pt x="11815" y="3876"/>
                    <a:pt x="11815" y="3025"/>
                    <a:pt x="11279" y="2490"/>
                  </a:cubicBezTo>
                  <a:cubicBezTo>
                    <a:pt x="11011" y="2222"/>
                    <a:pt x="10657" y="2088"/>
                    <a:pt x="10306" y="2088"/>
                  </a:cubicBezTo>
                  <a:cubicBezTo>
                    <a:pt x="9956" y="2088"/>
                    <a:pt x="9609" y="2222"/>
                    <a:pt x="9357" y="2490"/>
                  </a:cubicBezTo>
                  <a:lnTo>
                    <a:pt x="8916" y="2931"/>
                  </a:lnTo>
                  <a:lnTo>
                    <a:pt x="8916" y="1041"/>
                  </a:lnTo>
                  <a:cubicBezTo>
                    <a:pt x="8916" y="474"/>
                    <a:pt x="8444" y="1"/>
                    <a:pt x="7908"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1" name="Google Shape;11769;p82"/>
          <p:cNvGrpSpPr/>
          <p:nvPr/>
        </p:nvGrpSpPr>
        <p:grpSpPr>
          <a:xfrm>
            <a:off x="5899250" y="4785465"/>
            <a:ext cx="380491" cy="296845"/>
            <a:chOff x="-3137650" y="2787000"/>
            <a:chExt cx="291450" cy="257575"/>
          </a:xfrm>
          <a:solidFill>
            <a:schemeClr val="bg1"/>
          </a:solidFill>
        </p:grpSpPr>
        <p:sp>
          <p:nvSpPr>
            <p:cNvPr id="122" name="Google Shape;11770;p82"/>
            <p:cNvSpPr/>
            <p:nvPr/>
          </p:nvSpPr>
          <p:spPr>
            <a:xfrm>
              <a:off x="-3137650" y="2787000"/>
              <a:ext cx="291450" cy="257575"/>
            </a:xfrm>
            <a:custGeom>
              <a:avLst/>
              <a:gdLst/>
              <a:ahLst/>
              <a:cxnLst/>
              <a:rect l="l" t="t" r="r" b="b"/>
              <a:pathLst>
                <a:path w="11658" h="10303" extrusionOk="0">
                  <a:moveTo>
                    <a:pt x="10618" y="693"/>
                  </a:moveTo>
                  <a:cubicBezTo>
                    <a:pt x="10807" y="693"/>
                    <a:pt x="10964" y="851"/>
                    <a:pt x="10964" y="1040"/>
                  </a:cubicBezTo>
                  <a:lnTo>
                    <a:pt x="10964" y="2741"/>
                  </a:lnTo>
                  <a:lnTo>
                    <a:pt x="662" y="2741"/>
                  </a:lnTo>
                  <a:lnTo>
                    <a:pt x="662" y="1040"/>
                  </a:lnTo>
                  <a:cubicBezTo>
                    <a:pt x="662" y="851"/>
                    <a:pt x="820" y="693"/>
                    <a:pt x="1009" y="693"/>
                  </a:cubicBezTo>
                  <a:close/>
                  <a:moveTo>
                    <a:pt x="10996" y="3403"/>
                  </a:moveTo>
                  <a:lnTo>
                    <a:pt x="10996" y="9231"/>
                  </a:lnTo>
                  <a:cubicBezTo>
                    <a:pt x="10964" y="9420"/>
                    <a:pt x="10838" y="9578"/>
                    <a:pt x="10618" y="9578"/>
                  </a:cubicBezTo>
                  <a:lnTo>
                    <a:pt x="1009" y="9578"/>
                  </a:lnTo>
                  <a:cubicBezTo>
                    <a:pt x="820" y="9578"/>
                    <a:pt x="662" y="9420"/>
                    <a:pt x="662" y="9231"/>
                  </a:cubicBezTo>
                  <a:lnTo>
                    <a:pt x="662" y="3403"/>
                  </a:lnTo>
                  <a:close/>
                  <a:moveTo>
                    <a:pt x="1009" y="0"/>
                  </a:moveTo>
                  <a:cubicBezTo>
                    <a:pt x="473" y="0"/>
                    <a:pt x="1" y="473"/>
                    <a:pt x="1" y="1040"/>
                  </a:cubicBezTo>
                  <a:lnTo>
                    <a:pt x="1" y="9263"/>
                  </a:lnTo>
                  <a:cubicBezTo>
                    <a:pt x="1" y="9830"/>
                    <a:pt x="473" y="10302"/>
                    <a:pt x="1009" y="10302"/>
                  </a:cubicBezTo>
                  <a:lnTo>
                    <a:pt x="10618" y="10302"/>
                  </a:lnTo>
                  <a:cubicBezTo>
                    <a:pt x="11185" y="10302"/>
                    <a:pt x="11658" y="9830"/>
                    <a:pt x="11658" y="9263"/>
                  </a:cubicBezTo>
                  <a:lnTo>
                    <a:pt x="11658" y="1040"/>
                  </a:lnTo>
                  <a:cubicBezTo>
                    <a:pt x="11658" y="441"/>
                    <a:pt x="11217" y="0"/>
                    <a:pt x="106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 name="Google Shape;11771;p82"/>
            <p:cNvSpPr/>
            <p:nvPr/>
          </p:nvSpPr>
          <p:spPr>
            <a:xfrm>
              <a:off x="-3104575" y="2820875"/>
              <a:ext cx="18150" cy="17350"/>
            </a:xfrm>
            <a:custGeom>
              <a:avLst/>
              <a:gdLst/>
              <a:ahLst/>
              <a:cxnLst/>
              <a:rect l="l" t="t" r="r" b="b"/>
              <a:pathLst>
                <a:path w="726" h="694" extrusionOk="0">
                  <a:moveTo>
                    <a:pt x="348" y="0"/>
                  </a:moveTo>
                  <a:cubicBezTo>
                    <a:pt x="158" y="0"/>
                    <a:pt x="1" y="158"/>
                    <a:pt x="1" y="347"/>
                  </a:cubicBezTo>
                  <a:cubicBezTo>
                    <a:pt x="1" y="536"/>
                    <a:pt x="158" y="693"/>
                    <a:pt x="348" y="693"/>
                  </a:cubicBezTo>
                  <a:cubicBezTo>
                    <a:pt x="568" y="693"/>
                    <a:pt x="726" y="536"/>
                    <a:pt x="726" y="347"/>
                  </a:cubicBezTo>
                  <a:cubicBezTo>
                    <a:pt x="726" y="158"/>
                    <a:pt x="568" y="0"/>
                    <a:pt x="3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11772;p82"/>
            <p:cNvSpPr/>
            <p:nvPr/>
          </p:nvSpPr>
          <p:spPr>
            <a:xfrm>
              <a:off x="-3069900" y="2820875"/>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11773;p82"/>
            <p:cNvSpPr/>
            <p:nvPr/>
          </p:nvSpPr>
          <p:spPr>
            <a:xfrm>
              <a:off x="-3035250" y="2820875"/>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11774;p82"/>
            <p:cNvSpPr/>
            <p:nvPr/>
          </p:nvSpPr>
          <p:spPr>
            <a:xfrm>
              <a:off x="-3002175" y="2820875"/>
              <a:ext cx="121325" cy="17350"/>
            </a:xfrm>
            <a:custGeom>
              <a:avLst/>
              <a:gdLst/>
              <a:ahLst/>
              <a:cxnLst/>
              <a:rect l="l" t="t" r="r" b="b"/>
              <a:pathLst>
                <a:path w="4853" h="694" extrusionOk="0">
                  <a:moveTo>
                    <a:pt x="347" y="0"/>
                  </a:moveTo>
                  <a:cubicBezTo>
                    <a:pt x="158" y="0"/>
                    <a:pt x="1" y="158"/>
                    <a:pt x="1" y="347"/>
                  </a:cubicBezTo>
                  <a:cubicBezTo>
                    <a:pt x="32" y="536"/>
                    <a:pt x="190" y="693"/>
                    <a:pt x="347" y="693"/>
                  </a:cubicBezTo>
                  <a:lnTo>
                    <a:pt x="4506" y="693"/>
                  </a:lnTo>
                  <a:cubicBezTo>
                    <a:pt x="4695" y="693"/>
                    <a:pt x="4852" y="536"/>
                    <a:pt x="4852" y="347"/>
                  </a:cubicBezTo>
                  <a:cubicBezTo>
                    <a:pt x="4852" y="158"/>
                    <a:pt x="4695" y="0"/>
                    <a:pt x="45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11775;p82"/>
            <p:cNvSpPr/>
            <p:nvPr/>
          </p:nvSpPr>
          <p:spPr>
            <a:xfrm>
              <a:off x="-2948625" y="2907300"/>
              <a:ext cx="52025" cy="85300"/>
            </a:xfrm>
            <a:custGeom>
              <a:avLst/>
              <a:gdLst/>
              <a:ahLst/>
              <a:cxnLst/>
              <a:rect l="l" t="t" r="r" b="b"/>
              <a:pathLst>
                <a:path w="2081" h="3412" extrusionOk="0">
                  <a:moveTo>
                    <a:pt x="347" y="1"/>
                  </a:moveTo>
                  <a:cubicBezTo>
                    <a:pt x="261" y="1"/>
                    <a:pt x="174" y="24"/>
                    <a:pt x="127" y="72"/>
                  </a:cubicBezTo>
                  <a:cubicBezTo>
                    <a:pt x="1" y="198"/>
                    <a:pt x="1" y="450"/>
                    <a:pt x="127" y="544"/>
                  </a:cubicBezTo>
                  <a:lnTo>
                    <a:pt x="1261" y="1710"/>
                  </a:lnTo>
                  <a:lnTo>
                    <a:pt x="127" y="2844"/>
                  </a:lnTo>
                  <a:cubicBezTo>
                    <a:pt x="1" y="2970"/>
                    <a:pt x="1" y="3191"/>
                    <a:pt x="127" y="3317"/>
                  </a:cubicBezTo>
                  <a:cubicBezTo>
                    <a:pt x="174" y="3380"/>
                    <a:pt x="261" y="3411"/>
                    <a:pt x="347" y="3411"/>
                  </a:cubicBezTo>
                  <a:cubicBezTo>
                    <a:pt x="434" y="3411"/>
                    <a:pt x="521" y="3380"/>
                    <a:pt x="568" y="3317"/>
                  </a:cubicBezTo>
                  <a:lnTo>
                    <a:pt x="1954" y="1930"/>
                  </a:lnTo>
                  <a:cubicBezTo>
                    <a:pt x="2080" y="1804"/>
                    <a:pt x="2080" y="1584"/>
                    <a:pt x="1954" y="1458"/>
                  </a:cubicBezTo>
                  <a:lnTo>
                    <a:pt x="568" y="72"/>
                  </a:lnTo>
                  <a:cubicBezTo>
                    <a:pt x="521" y="24"/>
                    <a:pt x="434"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11776;p82"/>
            <p:cNvSpPr/>
            <p:nvPr/>
          </p:nvSpPr>
          <p:spPr>
            <a:xfrm>
              <a:off x="-3088025" y="2907300"/>
              <a:ext cx="53575" cy="85300"/>
            </a:xfrm>
            <a:custGeom>
              <a:avLst/>
              <a:gdLst/>
              <a:ahLst/>
              <a:cxnLst/>
              <a:rect l="l" t="t" r="r" b="b"/>
              <a:pathLst>
                <a:path w="2143" h="3412" extrusionOk="0">
                  <a:moveTo>
                    <a:pt x="1749" y="1"/>
                  </a:moveTo>
                  <a:cubicBezTo>
                    <a:pt x="1662" y="1"/>
                    <a:pt x="1576" y="24"/>
                    <a:pt x="1513" y="72"/>
                  </a:cubicBezTo>
                  <a:lnTo>
                    <a:pt x="127" y="1458"/>
                  </a:lnTo>
                  <a:cubicBezTo>
                    <a:pt x="1" y="1584"/>
                    <a:pt x="1" y="1804"/>
                    <a:pt x="127" y="1930"/>
                  </a:cubicBezTo>
                  <a:lnTo>
                    <a:pt x="1513" y="3317"/>
                  </a:lnTo>
                  <a:cubicBezTo>
                    <a:pt x="1576" y="3380"/>
                    <a:pt x="1662" y="3411"/>
                    <a:pt x="1749" y="3411"/>
                  </a:cubicBezTo>
                  <a:cubicBezTo>
                    <a:pt x="1836" y="3411"/>
                    <a:pt x="1922" y="3380"/>
                    <a:pt x="1985" y="3317"/>
                  </a:cubicBezTo>
                  <a:cubicBezTo>
                    <a:pt x="2111" y="3191"/>
                    <a:pt x="2111" y="2970"/>
                    <a:pt x="1985" y="2844"/>
                  </a:cubicBezTo>
                  <a:lnTo>
                    <a:pt x="851" y="1710"/>
                  </a:lnTo>
                  <a:lnTo>
                    <a:pt x="1985" y="544"/>
                  </a:lnTo>
                  <a:cubicBezTo>
                    <a:pt x="2143" y="450"/>
                    <a:pt x="2143" y="198"/>
                    <a:pt x="1985" y="72"/>
                  </a:cubicBezTo>
                  <a:cubicBezTo>
                    <a:pt x="1922" y="24"/>
                    <a:pt x="1836" y="1"/>
                    <a:pt x="17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11777;p82"/>
            <p:cNvSpPr/>
            <p:nvPr/>
          </p:nvSpPr>
          <p:spPr>
            <a:xfrm>
              <a:off x="-3019500" y="2888975"/>
              <a:ext cx="54375" cy="119400"/>
            </a:xfrm>
            <a:custGeom>
              <a:avLst/>
              <a:gdLst/>
              <a:ahLst/>
              <a:cxnLst/>
              <a:rect l="l" t="t" r="r" b="b"/>
              <a:pathLst>
                <a:path w="2175" h="4776" extrusionOk="0">
                  <a:moveTo>
                    <a:pt x="1778" y="0"/>
                  </a:moveTo>
                  <a:cubicBezTo>
                    <a:pt x="1617" y="0"/>
                    <a:pt x="1501" y="108"/>
                    <a:pt x="1450" y="237"/>
                  </a:cubicBezTo>
                  <a:lnTo>
                    <a:pt x="63" y="4333"/>
                  </a:lnTo>
                  <a:cubicBezTo>
                    <a:pt x="0" y="4522"/>
                    <a:pt x="95" y="4680"/>
                    <a:pt x="253" y="4743"/>
                  </a:cubicBezTo>
                  <a:cubicBezTo>
                    <a:pt x="305" y="4765"/>
                    <a:pt x="354" y="4775"/>
                    <a:pt x="399" y="4775"/>
                  </a:cubicBezTo>
                  <a:cubicBezTo>
                    <a:pt x="543" y="4775"/>
                    <a:pt x="646" y="4674"/>
                    <a:pt x="694" y="4554"/>
                  </a:cubicBezTo>
                  <a:lnTo>
                    <a:pt x="2080" y="458"/>
                  </a:lnTo>
                  <a:cubicBezTo>
                    <a:pt x="2174" y="300"/>
                    <a:pt x="2048" y="111"/>
                    <a:pt x="1891" y="17"/>
                  </a:cubicBezTo>
                  <a:cubicBezTo>
                    <a:pt x="1851" y="6"/>
                    <a:pt x="1813" y="0"/>
                    <a:pt x="17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1" name="Elipse 151"/>
          <p:cNvSpPr/>
          <p:nvPr/>
        </p:nvSpPr>
        <p:spPr>
          <a:xfrm>
            <a:off x="8580406" y="4586892"/>
            <a:ext cx="534946" cy="5349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3</a:t>
            </a:r>
            <a:endParaRPr lang="es-ES" sz="2400" b="1" dirty="0"/>
          </a:p>
        </p:txBody>
      </p:sp>
      <p:pic>
        <p:nvPicPr>
          <p:cNvPr id="3" name="Picture 2" descr="1709023561672"/>
          <p:cNvPicPr>
            <a:picLocks noChangeAspect="1"/>
          </p:cNvPicPr>
          <p:nvPr/>
        </p:nvPicPr>
        <p:blipFill>
          <a:blip r:embed="rId1"/>
          <a:stretch>
            <a:fillRect/>
          </a:stretch>
        </p:blipFill>
        <p:spPr>
          <a:xfrm>
            <a:off x="5390515" y="1536065"/>
            <a:ext cx="3770630" cy="29610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92"/>
                                        </p:tgtEl>
                                        <p:attrNameLst>
                                          <p:attrName>style.visibility</p:attrName>
                                        </p:attrNameLst>
                                      </p:cBhvr>
                                      <p:to>
                                        <p:strVal val="visible"/>
                                      </p:to>
                                    </p:set>
                                    <p:anim calcmode="lin" valueType="num">
                                      <p:cBhvr>
                                        <p:cTn id="7" dur="500" fill="hold"/>
                                        <p:tgtEl>
                                          <p:spTgt spid="992"/>
                                        </p:tgtEl>
                                        <p:attrNameLst>
                                          <p:attrName>ppt_w</p:attrName>
                                        </p:attrNameLst>
                                      </p:cBhvr>
                                      <p:tavLst>
                                        <p:tav tm="0">
                                          <p:val>
                                            <p:fltVal val="0"/>
                                          </p:val>
                                        </p:tav>
                                        <p:tav tm="100000">
                                          <p:val>
                                            <p:strVal val="#ppt_w"/>
                                          </p:val>
                                        </p:tav>
                                      </p:tavLst>
                                    </p:anim>
                                    <p:anim calcmode="lin" valueType="num">
                                      <p:cBhvr>
                                        <p:cTn id="8" dur="500" fill="hold"/>
                                        <p:tgtEl>
                                          <p:spTgt spid="992"/>
                                        </p:tgtEl>
                                        <p:attrNameLst>
                                          <p:attrName>ppt_h</p:attrName>
                                        </p:attrNameLst>
                                      </p:cBhvr>
                                      <p:tavLst>
                                        <p:tav tm="0">
                                          <p:val>
                                            <p:fltVal val="0"/>
                                          </p:val>
                                        </p:tav>
                                        <p:tav tm="100000">
                                          <p:val>
                                            <p:strVal val="#ppt_h"/>
                                          </p:val>
                                        </p:tav>
                                      </p:tavLst>
                                    </p:anim>
                                    <p:animEffect transition="in" filter="fade">
                                      <p:cBhvr>
                                        <p:cTn id="9" dur="500"/>
                                        <p:tgtEl>
                                          <p:spTgt spid="99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022">
                                            <p:txEl>
                                              <p:pRg st="0" end="0"/>
                                            </p:txEl>
                                          </p:spTgt>
                                        </p:tgtEl>
                                        <p:attrNameLst>
                                          <p:attrName>style.visibility</p:attrName>
                                        </p:attrNameLst>
                                      </p:cBhvr>
                                      <p:to>
                                        <p:strVal val="visible"/>
                                      </p:to>
                                    </p:set>
                                    <p:animEffect transition="in" filter="fade">
                                      <p:cBhvr>
                                        <p:cTn id="13" dur="1000"/>
                                        <p:tgtEl>
                                          <p:spTgt spid="1022">
                                            <p:txEl>
                                              <p:pRg st="0" end="0"/>
                                            </p:txEl>
                                          </p:spTgt>
                                        </p:tgtEl>
                                      </p:cBhvr>
                                    </p:animEffect>
                                    <p:anim calcmode="lin" valueType="num">
                                      <p:cBhvr>
                                        <p:cTn id="14" dur="1000" fill="hold"/>
                                        <p:tgtEl>
                                          <p:spTgt spid="102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0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xit" presetSubtype="0" fill="hold" grpId="1" nodeType="clickEffect">
                                  <p:stCondLst>
                                    <p:cond delay="0"/>
                                  </p:stCondLst>
                                  <p:childTnLst>
                                    <p:animEffect transition="out" filter="fade">
                                      <p:cBhvr>
                                        <p:cTn id="19" dur="1000"/>
                                        <p:tgtEl>
                                          <p:spTgt spid="1022">
                                            <p:txEl>
                                              <p:pRg st="0" end="0"/>
                                            </p:txEl>
                                          </p:spTgt>
                                        </p:tgtEl>
                                      </p:cBhvr>
                                    </p:animEffect>
                                    <p:anim calcmode="lin" valueType="num">
                                      <p:cBhvr>
                                        <p:cTn id="20" dur="1000"/>
                                        <p:tgtEl>
                                          <p:spTgt spid="1022">
                                            <p:txEl>
                                              <p:pRg st="0" end="0"/>
                                            </p:txEl>
                                          </p:spTgt>
                                        </p:tgtEl>
                                        <p:attrNameLst>
                                          <p:attrName>ppt_x</p:attrName>
                                        </p:attrNameLst>
                                      </p:cBhvr>
                                      <p:tavLst>
                                        <p:tav tm="0">
                                          <p:val>
                                            <p:strVal val="ppt_x"/>
                                          </p:val>
                                        </p:tav>
                                        <p:tav tm="100000">
                                          <p:val>
                                            <p:strVal val="ppt_x"/>
                                          </p:val>
                                        </p:tav>
                                      </p:tavLst>
                                    </p:anim>
                                    <p:anim calcmode="lin" valueType="num">
                                      <p:cBhvr>
                                        <p:cTn id="21" dur="1000"/>
                                        <p:tgtEl>
                                          <p:spTgt spid="1022">
                                            <p:txEl>
                                              <p:pRg st="0" end="0"/>
                                            </p:txEl>
                                          </p:spTgt>
                                        </p:tgtEl>
                                        <p:attrNameLst>
                                          <p:attrName>ppt_y</p:attrName>
                                        </p:attrNameLst>
                                      </p:cBhvr>
                                      <p:tavLst>
                                        <p:tav tm="0">
                                          <p:val>
                                            <p:strVal val="ppt_y"/>
                                          </p:val>
                                        </p:tav>
                                        <p:tav tm="100000">
                                          <p:val>
                                            <p:strVal val="ppt_y+.1"/>
                                          </p:val>
                                        </p:tav>
                                      </p:tavLst>
                                    </p:anim>
                                    <p:set>
                                      <p:cBhvr>
                                        <p:cTn id="22" dur="1" fill="hold">
                                          <p:stCondLst>
                                            <p:cond delay="999"/>
                                          </p:stCondLst>
                                        </p:cTn>
                                        <p:tgtEl>
                                          <p:spTgt spid="1022">
                                            <p:txEl>
                                              <p:pRg st="0" end="0"/>
                                            </p:txEl>
                                          </p:spTgt>
                                        </p:tgtEl>
                                        <p:attrNameLst>
                                          <p:attrName>style.visibility</p:attrName>
                                        </p:attrNameLst>
                                      </p:cBhvr>
                                      <p:to>
                                        <p:strVal val="hidden"/>
                                      </p:to>
                                    </p:set>
                                  </p:childTnLst>
                                </p:cTn>
                              </p:par>
                              <p:par>
                                <p:cTn id="23" presetID="42"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2" grpId="0"/>
      <p:bldP spid="1022" grpId="0" build="p"/>
      <p:bldP spid="1022" grpId="1" build="p"/>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0645" y="1208405"/>
            <a:ext cx="3901440" cy="3258185"/>
            <a:chOff x="1355697" y="2138341"/>
            <a:chExt cx="5024816" cy="3826285"/>
          </a:xfrm>
        </p:grpSpPr>
        <p:sp>
          <p:nvSpPr>
            <p:cNvPr id="8" name="Freeform: Shape 7"/>
            <p:cNvSpPr/>
            <p:nvPr/>
          </p:nvSpPr>
          <p:spPr>
            <a:xfrm>
              <a:off x="4488555" y="2138341"/>
              <a:ext cx="1891958" cy="3810563"/>
            </a:xfrm>
            <a:custGeom>
              <a:avLst/>
              <a:gdLst>
                <a:gd name="connsiteX0" fmla="*/ 0 w 1891957"/>
                <a:gd name="connsiteY0" fmla="*/ 0 h 3810562"/>
                <a:gd name="connsiteX1" fmla="*/ 0 w 1891957"/>
                <a:gd name="connsiteY1" fmla="*/ 220373 h 3810562"/>
                <a:gd name="connsiteX2" fmla="*/ 1673450 w 1891957"/>
                <a:gd name="connsiteY2" fmla="*/ 1916740 h 3810562"/>
                <a:gd name="connsiteX3" fmla="*/ 0 w 1891957"/>
                <a:gd name="connsiteY3" fmla="*/ 3613107 h 3810562"/>
                <a:gd name="connsiteX4" fmla="*/ 0 w 1891957"/>
                <a:gd name="connsiteY4" fmla="*/ 3833480 h 3810562"/>
                <a:gd name="connsiteX5" fmla="*/ 1893823 w 1891957"/>
                <a:gd name="connsiteY5" fmla="*/ 1916740 h 3810562"/>
                <a:gd name="connsiteX6" fmla="*/ 0 w 1891957"/>
                <a:gd name="connsiteY6" fmla="*/ 0 h 3810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1957" h="3810562">
                  <a:moveTo>
                    <a:pt x="0" y="0"/>
                  </a:moveTo>
                  <a:lnTo>
                    <a:pt x="0" y="220373"/>
                  </a:lnTo>
                  <a:cubicBezTo>
                    <a:pt x="924927" y="232897"/>
                    <a:pt x="1673450" y="988881"/>
                    <a:pt x="1673450" y="1916740"/>
                  </a:cubicBezTo>
                  <a:cubicBezTo>
                    <a:pt x="1673450" y="2844599"/>
                    <a:pt x="924927" y="3600582"/>
                    <a:pt x="0" y="3613107"/>
                  </a:cubicBezTo>
                  <a:lnTo>
                    <a:pt x="0" y="3833480"/>
                  </a:lnTo>
                  <a:cubicBezTo>
                    <a:pt x="1048038" y="3820956"/>
                    <a:pt x="1893823" y="2967976"/>
                    <a:pt x="1893823" y="1916740"/>
                  </a:cubicBezTo>
                  <a:cubicBezTo>
                    <a:pt x="1893823" y="865504"/>
                    <a:pt x="1048038" y="12791"/>
                    <a:pt x="0" y="0"/>
                  </a:cubicBezTo>
                  <a:close/>
                </a:path>
              </a:pathLst>
            </a:custGeom>
            <a:solidFill>
              <a:schemeClr val="accent2"/>
            </a:solidFill>
            <a:ln w="26641" cap="flat">
              <a:noFill/>
              <a:prstDash val="solid"/>
              <a:miter/>
            </a:ln>
          </p:spPr>
          <p:txBody>
            <a:bodyPr rtlCol="0" anchor="ctr"/>
            <a:lstStyle/>
            <a:p>
              <a:endParaRPr lang="en-US"/>
            </a:p>
          </p:txBody>
        </p:sp>
        <p:sp>
          <p:nvSpPr>
            <p:cNvPr id="10" name="Freeform: Shape 9"/>
            <p:cNvSpPr/>
            <p:nvPr/>
          </p:nvSpPr>
          <p:spPr>
            <a:xfrm>
              <a:off x="4488555" y="2358714"/>
              <a:ext cx="1652132" cy="3384206"/>
            </a:xfrm>
            <a:custGeom>
              <a:avLst/>
              <a:gdLst>
                <a:gd name="connsiteX0" fmla="*/ 0 w 1652132"/>
                <a:gd name="connsiteY0" fmla="*/ 0 h 3384206"/>
                <a:gd name="connsiteX1" fmla="*/ 0 w 1652132"/>
                <a:gd name="connsiteY1" fmla="*/ 220373 h 3384206"/>
                <a:gd name="connsiteX2" fmla="*/ 1453077 w 1652132"/>
                <a:gd name="connsiteY2" fmla="*/ 1696367 h 3384206"/>
                <a:gd name="connsiteX3" fmla="*/ 0 w 1652132"/>
                <a:gd name="connsiteY3" fmla="*/ 3172360 h 3384206"/>
                <a:gd name="connsiteX4" fmla="*/ 0 w 1652132"/>
                <a:gd name="connsiteY4" fmla="*/ 3392734 h 3384206"/>
                <a:gd name="connsiteX5" fmla="*/ 1673450 w 1652132"/>
                <a:gd name="connsiteY5" fmla="*/ 1696367 h 3384206"/>
                <a:gd name="connsiteX6" fmla="*/ 0 w 1652132"/>
                <a:gd name="connsiteY6" fmla="*/ 0 h 338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2132" h="3384206">
                  <a:moveTo>
                    <a:pt x="0" y="0"/>
                  </a:moveTo>
                  <a:lnTo>
                    <a:pt x="0" y="220373"/>
                  </a:lnTo>
                  <a:cubicBezTo>
                    <a:pt x="803416" y="232897"/>
                    <a:pt x="1453077" y="890020"/>
                    <a:pt x="1453077" y="1696367"/>
                  </a:cubicBezTo>
                  <a:cubicBezTo>
                    <a:pt x="1453077" y="2502714"/>
                    <a:pt x="803416" y="3159836"/>
                    <a:pt x="0" y="3172360"/>
                  </a:cubicBezTo>
                  <a:lnTo>
                    <a:pt x="0" y="3392734"/>
                  </a:lnTo>
                  <a:cubicBezTo>
                    <a:pt x="924927" y="3380209"/>
                    <a:pt x="1673450" y="2624226"/>
                    <a:pt x="1673450" y="1696367"/>
                  </a:cubicBezTo>
                  <a:cubicBezTo>
                    <a:pt x="1673450" y="768508"/>
                    <a:pt x="924927" y="12791"/>
                    <a:pt x="0" y="0"/>
                  </a:cubicBezTo>
                  <a:close/>
                </a:path>
              </a:pathLst>
            </a:custGeom>
            <a:solidFill>
              <a:schemeClr val="accent5"/>
            </a:solidFill>
            <a:ln w="26641" cap="flat">
              <a:noFill/>
              <a:prstDash val="solid"/>
              <a:miter/>
            </a:ln>
          </p:spPr>
          <p:txBody>
            <a:bodyPr rtlCol="0" anchor="ctr"/>
            <a:lstStyle/>
            <a:p>
              <a:endParaRPr lang="en-US"/>
            </a:p>
          </p:txBody>
        </p:sp>
        <p:sp>
          <p:nvSpPr>
            <p:cNvPr id="12" name="Freeform: Shape 11"/>
            <p:cNvSpPr/>
            <p:nvPr/>
          </p:nvSpPr>
          <p:spPr>
            <a:xfrm>
              <a:off x="4488555" y="2579088"/>
              <a:ext cx="1438954" cy="2931202"/>
            </a:xfrm>
            <a:custGeom>
              <a:avLst/>
              <a:gdLst>
                <a:gd name="connsiteX0" fmla="*/ 0 w 1438953"/>
                <a:gd name="connsiteY0" fmla="*/ 0 h 2931202"/>
                <a:gd name="connsiteX1" fmla="*/ 0 w 1438953"/>
                <a:gd name="connsiteY1" fmla="*/ 220373 h 2931202"/>
                <a:gd name="connsiteX2" fmla="*/ 1232704 w 1438953"/>
                <a:gd name="connsiteY2" fmla="*/ 1475994 h 2931202"/>
                <a:gd name="connsiteX3" fmla="*/ 0 w 1438953"/>
                <a:gd name="connsiteY3" fmla="*/ 2731614 h 2931202"/>
                <a:gd name="connsiteX4" fmla="*/ 0 w 1438953"/>
                <a:gd name="connsiteY4" fmla="*/ 2951987 h 2931202"/>
                <a:gd name="connsiteX5" fmla="*/ 1453077 w 1438953"/>
                <a:gd name="connsiteY5" fmla="*/ 1475994 h 2931202"/>
                <a:gd name="connsiteX6" fmla="*/ 0 w 1438953"/>
                <a:gd name="connsiteY6" fmla="*/ 0 h 2931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953" h="2931202">
                  <a:moveTo>
                    <a:pt x="0" y="0"/>
                  </a:moveTo>
                  <a:lnTo>
                    <a:pt x="0" y="220373"/>
                  </a:lnTo>
                  <a:cubicBezTo>
                    <a:pt x="681904" y="232897"/>
                    <a:pt x="1232704" y="791158"/>
                    <a:pt x="1232704" y="1475994"/>
                  </a:cubicBezTo>
                  <a:cubicBezTo>
                    <a:pt x="1232704" y="2160829"/>
                    <a:pt x="681638" y="2719090"/>
                    <a:pt x="0" y="2731614"/>
                  </a:cubicBezTo>
                  <a:lnTo>
                    <a:pt x="0" y="2951987"/>
                  </a:lnTo>
                  <a:cubicBezTo>
                    <a:pt x="803416" y="2939463"/>
                    <a:pt x="1453077" y="2282341"/>
                    <a:pt x="1453077" y="1475994"/>
                  </a:cubicBezTo>
                  <a:cubicBezTo>
                    <a:pt x="1453077" y="669646"/>
                    <a:pt x="803416" y="12791"/>
                    <a:pt x="0" y="0"/>
                  </a:cubicBezTo>
                  <a:close/>
                </a:path>
              </a:pathLst>
            </a:custGeom>
            <a:solidFill>
              <a:schemeClr val="accent3"/>
            </a:solidFill>
            <a:ln w="26641" cap="flat">
              <a:noFill/>
              <a:prstDash val="solid"/>
              <a:miter/>
            </a:ln>
          </p:spPr>
          <p:txBody>
            <a:bodyPr rtlCol="0" anchor="ctr"/>
            <a:lstStyle/>
            <a:p>
              <a:endParaRPr lang="en-US"/>
            </a:p>
          </p:txBody>
        </p:sp>
        <p:sp>
          <p:nvSpPr>
            <p:cNvPr id="16" name="Freeform: Shape 15"/>
            <p:cNvSpPr/>
            <p:nvPr/>
          </p:nvSpPr>
          <p:spPr>
            <a:xfrm>
              <a:off x="1355697" y="5742920"/>
              <a:ext cx="3136939" cy="221706"/>
            </a:xfrm>
            <a:custGeom>
              <a:avLst/>
              <a:gdLst>
                <a:gd name="connsiteX0" fmla="*/ 0 w 2025194"/>
                <a:gd name="connsiteY0" fmla="*/ 0 h 213178"/>
                <a:gd name="connsiteX1" fmla="*/ 2029991 w 2025194"/>
                <a:gd name="connsiteY1" fmla="*/ 0 h 213178"/>
                <a:gd name="connsiteX2" fmla="*/ 2029991 w 2025194"/>
                <a:gd name="connsiteY2" fmla="*/ 220373 h 213178"/>
                <a:gd name="connsiteX3" fmla="*/ 0 w 2025194"/>
                <a:gd name="connsiteY3" fmla="*/ 220373 h 213178"/>
              </a:gdLst>
              <a:ahLst/>
              <a:cxnLst>
                <a:cxn ang="0">
                  <a:pos x="connsiteX0" y="connsiteY0"/>
                </a:cxn>
                <a:cxn ang="0">
                  <a:pos x="connsiteX1" y="connsiteY1"/>
                </a:cxn>
                <a:cxn ang="0">
                  <a:pos x="connsiteX2" y="connsiteY2"/>
                </a:cxn>
                <a:cxn ang="0">
                  <a:pos x="connsiteX3" y="connsiteY3"/>
                </a:cxn>
              </a:cxnLst>
              <a:rect l="l" t="t" r="r" b="b"/>
              <a:pathLst>
                <a:path w="2025194" h="213178">
                  <a:moveTo>
                    <a:pt x="0" y="0"/>
                  </a:moveTo>
                  <a:lnTo>
                    <a:pt x="2029991" y="0"/>
                  </a:lnTo>
                  <a:lnTo>
                    <a:pt x="2029991" y="220373"/>
                  </a:lnTo>
                  <a:lnTo>
                    <a:pt x="0" y="220373"/>
                  </a:lnTo>
                  <a:close/>
                </a:path>
              </a:pathLst>
            </a:custGeom>
            <a:solidFill>
              <a:schemeClr val="accent2"/>
            </a:solidFill>
            <a:ln w="26641" cap="flat">
              <a:noFill/>
              <a:prstDash val="solid"/>
              <a:miter/>
            </a:ln>
          </p:spPr>
          <p:txBody>
            <a:bodyPr rtlCol="0" anchor="ctr"/>
            <a:lstStyle/>
            <a:p>
              <a:endParaRPr lang="en-US"/>
            </a:p>
          </p:txBody>
        </p:sp>
        <p:sp>
          <p:nvSpPr>
            <p:cNvPr id="17" name="Freeform: Shape 16"/>
            <p:cNvSpPr/>
            <p:nvPr/>
          </p:nvSpPr>
          <p:spPr>
            <a:xfrm>
              <a:off x="2146273" y="5510290"/>
              <a:ext cx="2326112" cy="232098"/>
            </a:xfrm>
            <a:custGeom>
              <a:avLst/>
              <a:gdLst>
                <a:gd name="connsiteX0" fmla="*/ 1570591 w 1545542"/>
                <a:gd name="connsiteY0" fmla="*/ 0 h 213178"/>
                <a:gd name="connsiteX1" fmla="*/ 0 w 1545542"/>
                <a:gd name="connsiteY1" fmla="*/ 0 h 213178"/>
                <a:gd name="connsiteX2" fmla="*/ 0 w 1545542"/>
                <a:gd name="connsiteY2" fmla="*/ 220373 h 213178"/>
                <a:gd name="connsiteX3" fmla="*/ 1570591 w 1545542"/>
                <a:gd name="connsiteY3" fmla="*/ 220373 h 213178"/>
              </a:gdLst>
              <a:ahLst/>
              <a:cxnLst>
                <a:cxn ang="0">
                  <a:pos x="connsiteX0" y="connsiteY0"/>
                </a:cxn>
                <a:cxn ang="0">
                  <a:pos x="connsiteX1" y="connsiteY1"/>
                </a:cxn>
                <a:cxn ang="0">
                  <a:pos x="connsiteX2" y="connsiteY2"/>
                </a:cxn>
                <a:cxn ang="0">
                  <a:pos x="connsiteX3" y="connsiteY3"/>
                </a:cxn>
              </a:cxnLst>
              <a:rect l="l" t="t" r="r" b="b"/>
              <a:pathLst>
                <a:path w="1545542" h="213178">
                  <a:moveTo>
                    <a:pt x="1570591" y="0"/>
                  </a:moveTo>
                  <a:lnTo>
                    <a:pt x="0" y="0"/>
                  </a:lnTo>
                  <a:lnTo>
                    <a:pt x="0" y="220373"/>
                  </a:lnTo>
                  <a:lnTo>
                    <a:pt x="1570591" y="220373"/>
                  </a:lnTo>
                </a:path>
              </a:pathLst>
            </a:custGeom>
            <a:solidFill>
              <a:schemeClr val="accent5"/>
            </a:solidFill>
            <a:ln w="26641" cap="flat">
              <a:noFill/>
              <a:prstDash val="solid"/>
              <a:miter/>
            </a:ln>
          </p:spPr>
          <p:txBody>
            <a:bodyPr rtlCol="0" anchor="ctr"/>
            <a:lstStyle/>
            <a:p>
              <a:endParaRPr lang="en-US"/>
            </a:p>
          </p:txBody>
        </p:sp>
        <p:sp>
          <p:nvSpPr>
            <p:cNvPr id="18" name="Freeform: Shape 17"/>
            <p:cNvSpPr/>
            <p:nvPr/>
          </p:nvSpPr>
          <p:spPr>
            <a:xfrm>
              <a:off x="2670147" y="5310702"/>
              <a:ext cx="1822489" cy="213178"/>
            </a:xfrm>
            <a:custGeom>
              <a:avLst/>
              <a:gdLst>
                <a:gd name="connsiteX0" fmla="*/ 1070688 w 1065891"/>
                <a:gd name="connsiteY0" fmla="*/ 0 h 213178"/>
                <a:gd name="connsiteX1" fmla="*/ 0 w 1065891"/>
                <a:gd name="connsiteY1" fmla="*/ 0 h 213178"/>
                <a:gd name="connsiteX2" fmla="*/ 0 w 1065891"/>
                <a:gd name="connsiteY2" fmla="*/ 220373 h 213178"/>
                <a:gd name="connsiteX3" fmla="*/ 1070688 w 1065891"/>
                <a:gd name="connsiteY3" fmla="*/ 220373 h 213178"/>
              </a:gdLst>
              <a:ahLst/>
              <a:cxnLst>
                <a:cxn ang="0">
                  <a:pos x="connsiteX0" y="connsiteY0"/>
                </a:cxn>
                <a:cxn ang="0">
                  <a:pos x="connsiteX1" y="connsiteY1"/>
                </a:cxn>
                <a:cxn ang="0">
                  <a:pos x="connsiteX2" y="connsiteY2"/>
                </a:cxn>
                <a:cxn ang="0">
                  <a:pos x="connsiteX3" y="connsiteY3"/>
                </a:cxn>
              </a:cxnLst>
              <a:rect l="l" t="t" r="r" b="b"/>
              <a:pathLst>
                <a:path w="1065891" h="213178">
                  <a:moveTo>
                    <a:pt x="1070688" y="0"/>
                  </a:moveTo>
                  <a:lnTo>
                    <a:pt x="0" y="0"/>
                  </a:lnTo>
                  <a:lnTo>
                    <a:pt x="0" y="220373"/>
                  </a:lnTo>
                  <a:lnTo>
                    <a:pt x="1070688" y="220373"/>
                  </a:lnTo>
                </a:path>
              </a:pathLst>
            </a:custGeom>
            <a:solidFill>
              <a:schemeClr val="accent3"/>
            </a:solidFill>
            <a:ln w="26641" cap="flat">
              <a:noFill/>
              <a:prstDash val="solid"/>
              <a:miter/>
            </a:ln>
          </p:spPr>
          <p:txBody>
            <a:bodyPr rtlCol="0" anchor="ctr"/>
            <a:lstStyle/>
            <a:p>
              <a:endParaRPr lang="en-US"/>
            </a:p>
          </p:txBody>
        </p:sp>
        <p:grpSp>
          <p:nvGrpSpPr>
            <p:cNvPr id="4" name="Group 3"/>
            <p:cNvGrpSpPr/>
            <p:nvPr/>
          </p:nvGrpSpPr>
          <p:grpSpPr>
            <a:xfrm>
              <a:off x="3309329" y="2799461"/>
              <a:ext cx="2440175" cy="2529650"/>
              <a:chOff x="3309329" y="2799461"/>
              <a:chExt cx="2440175" cy="2529650"/>
            </a:xfrm>
          </p:grpSpPr>
          <p:sp>
            <p:nvSpPr>
              <p:cNvPr id="15" name="Freeform: Shape 14"/>
              <p:cNvSpPr/>
              <p:nvPr/>
            </p:nvSpPr>
            <p:spPr>
              <a:xfrm>
                <a:off x="4488555" y="2799461"/>
                <a:ext cx="1260949" cy="2529650"/>
              </a:xfrm>
              <a:custGeom>
                <a:avLst/>
                <a:gdLst>
                  <a:gd name="connsiteX0" fmla="*/ 0 w 1225775"/>
                  <a:gd name="connsiteY0" fmla="*/ 0 h 2504845"/>
                  <a:gd name="connsiteX1" fmla="*/ 0 w 1225775"/>
                  <a:gd name="connsiteY1" fmla="*/ 220373 h 2504845"/>
                  <a:gd name="connsiteX2" fmla="*/ 1012331 w 1225775"/>
                  <a:gd name="connsiteY2" fmla="*/ 1255620 h 2504845"/>
                  <a:gd name="connsiteX3" fmla="*/ 0 w 1225775"/>
                  <a:gd name="connsiteY3" fmla="*/ 2290868 h 2504845"/>
                  <a:gd name="connsiteX4" fmla="*/ 0 w 1225775"/>
                  <a:gd name="connsiteY4" fmla="*/ 2511241 h 2504845"/>
                  <a:gd name="connsiteX5" fmla="*/ 1232704 w 1225775"/>
                  <a:gd name="connsiteY5" fmla="*/ 1255620 h 2504845"/>
                  <a:gd name="connsiteX6" fmla="*/ 0 w 1225775"/>
                  <a:gd name="connsiteY6" fmla="*/ 0 h 250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775" h="2504845">
                    <a:moveTo>
                      <a:pt x="0" y="0"/>
                    </a:moveTo>
                    <a:lnTo>
                      <a:pt x="0" y="220373"/>
                    </a:lnTo>
                    <a:cubicBezTo>
                      <a:pt x="560393" y="232897"/>
                      <a:pt x="1012331" y="692297"/>
                      <a:pt x="1012331" y="1255620"/>
                    </a:cubicBezTo>
                    <a:cubicBezTo>
                      <a:pt x="1012331" y="1818944"/>
                      <a:pt x="560126" y="2278344"/>
                      <a:pt x="0" y="2290868"/>
                    </a:cubicBezTo>
                    <a:lnTo>
                      <a:pt x="0" y="2511241"/>
                    </a:lnTo>
                    <a:cubicBezTo>
                      <a:pt x="681904" y="2498717"/>
                      <a:pt x="1232704" y="1940456"/>
                      <a:pt x="1232704" y="1255620"/>
                    </a:cubicBezTo>
                    <a:cubicBezTo>
                      <a:pt x="1232704" y="570785"/>
                      <a:pt x="681904" y="12524"/>
                      <a:pt x="0" y="0"/>
                    </a:cubicBezTo>
                    <a:close/>
                  </a:path>
                </a:pathLst>
              </a:custGeom>
              <a:solidFill>
                <a:schemeClr val="accent4"/>
              </a:solidFill>
              <a:ln w="26641" cap="flat">
                <a:noFill/>
                <a:prstDash val="solid"/>
                <a:miter/>
              </a:ln>
            </p:spPr>
            <p:txBody>
              <a:bodyPr rtlCol="0" anchor="ctr"/>
              <a:lstStyle/>
              <a:p>
                <a:endParaRPr lang="en-US"/>
              </a:p>
            </p:txBody>
          </p:sp>
          <p:sp>
            <p:nvSpPr>
              <p:cNvPr id="19" name="Freeform: Shape 18"/>
              <p:cNvSpPr/>
              <p:nvPr/>
            </p:nvSpPr>
            <p:spPr>
              <a:xfrm>
                <a:off x="3309329" y="5115933"/>
                <a:ext cx="1180376" cy="213178"/>
              </a:xfrm>
              <a:custGeom>
                <a:avLst/>
                <a:gdLst>
                  <a:gd name="connsiteX0" fmla="*/ 0 w 692829"/>
                  <a:gd name="connsiteY0" fmla="*/ 0 h 213178"/>
                  <a:gd name="connsiteX1" fmla="*/ 700557 w 692829"/>
                  <a:gd name="connsiteY1" fmla="*/ 0 h 213178"/>
                  <a:gd name="connsiteX2" fmla="*/ 700557 w 692829"/>
                  <a:gd name="connsiteY2" fmla="*/ 220373 h 213178"/>
                  <a:gd name="connsiteX3" fmla="*/ 0 w 692829"/>
                  <a:gd name="connsiteY3" fmla="*/ 220373 h 213178"/>
                </a:gdLst>
                <a:ahLst/>
                <a:cxnLst>
                  <a:cxn ang="0">
                    <a:pos x="connsiteX0" y="connsiteY0"/>
                  </a:cxn>
                  <a:cxn ang="0">
                    <a:pos x="connsiteX1" y="connsiteY1"/>
                  </a:cxn>
                  <a:cxn ang="0">
                    <a:pos x="connsiteX2" y="connsiteY2"/>
                  </a:cxn>
                  <a:cxn ang="0">
                    <a:pos x="connsiteX3" y="connsiteY3"/>
                  </a:cxn>
                </a:cxnLst>
                <a:rect l="l" t="t" r="r" b="b"/>
                <a:pathLst>
                  <a:path w="692829" h="213178">
                    <a:moveTo>
                      <a:pt x="0" y="0"/>
                    </a:moveTo>
                    <a:lnTo>
                      <a:pt x="700557" y="0"/>
                    </a:lnTo>
                    <a:lnTo>
                      <a:pt x="700557" y="220373"/>
                    </a:lnTo>
                    <a:lnTo>
                      <a:pt x="0" y="220373"/>
                    </a:lnTo>
                    <a:close/>
                  </a:path>
                </a:pathLst>
              </a:custGeom>
              <a:solidFill>
                <a:schemeClr val="accent4"/>
              </a:solidFill>
              <a:ln w="26641" cap="flat">
                <a:noFill/>
                <a:prstDash val="solid"/>
                <a:miter/>
              </a:ln>
            </p:spPr>
            <p:txBody>
              <a:bodyPr rtlCol="0" anchor="ctr"/>
              <a:lstStyle/>
              <a:p>
                <a:endParaRPr lang="en-US"/>
              </a:p>
            </p:txBody>
          </p:sp>
        </p:grpSp>
      </p:grpSp>
      <p:grpSp>
        <p:nvGrpSpPr>
          <p:cNvPr id="7" name="Group 6"/>
          <p:cNvGrpSpPr/>
          <p:nvPr/>
        </p:nvGrpSpPr>
        <p:grpSpPr>
          <a:xfrm>
            <a:off x="3491230" y="1972945"/>
            <a:ext cx="4261485" cy="1130935"/>
            <a:chOff x="5834747" y="3274848"/>
            <a:chExt cx="3813789" cy="568387"/>
          </a:xfrm>
          <a:solidFill>
            <a:schemeClr val="accent3"/>
          </a:solidFill>
        </p:grpSpPr>
        <p:sp>
          <p:nvSpPr>
            <p:cNvPr id="53" name="Freeform: Shape 52"/>
            <p:cNvSpPr/>
            <p:nvPr/>
          </p:nvSpPr>
          <p:spPr>
            <a:xfrm>
              <a:off x="6467059" y="3274848"/>
              <a:ext cx="3181477" cy="568387"/>
            </a:xfrm>
            <a:custGeom>
              <a:avLst/>
              <a:gdLst>
                <a:gd name="connsiteX0" fmla="*/ 253416 w 3019670"/>
                <a:gd name="connsiteY0" fmla="*/ 0 h 568387"/>
                <a:gd name="connsiteX1" fmla="*/ 516690 w 3019670"/>
                <a:gd name="connsiteY1" fmla="*/ 0 h 568387"/>
                <a:gd name="connsiteX2" fmla="*/ 2502980 w 3019670"/>
                <a:gd name="connsiteY2" fmla="*/ 0 h 568387"/>
                <a:gd name="connsiteX3" fmla="*/ 2766254 w 3019670"/>
                <a:gd name="connsiteY3" fmla="*/ 0 h 568387"/>
                <a:gd name="connsiteX4" fmla="*/ 3019670 w 3019670"/>
                <a:gd name="connsiteY4" fmla="*/ 273934 h 568387"/>
                <a:gd name="connsiteX5" fmla="*/ 2766254 w 3019670"/>
                <a:gd name="connsiteY5" fmla="*/ 568387 h 568387"/>
                <a:gd name="connsiteX6" fmla="*/ 2502980 w 3019670"/>
                <a:gd name="connsiteY6" fmla="*/ 568387 h 568387"/>
                <a:gd name="connsiteX7" fmla="*/ 516690 w 3019670"/>
                <a:gd name="connsiteY7" fmla="*/ 568387 h 568387"/>
                <a:gd name="connsiteX8" fmla="*/ 253416 w 3019670"/>
                <a:gd name="connsiteY8" fmla="*/ 568387 h 568387"/>
                <a:gd name="connsiteX9" fmla="*/ 0 w 3019670"/>
                <a:gd name="connsiteY9" fmla="*/ 273934 h 56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9670" h="568387">
                  <a:moveTo>
                    <a:pt x="253416" y="0"/>
                  </a:moveTo>
                  <a:lnTo>
                    <a:pt x="516690" y="0"/>
                  </a:lnTo>
                  <a:lnTo>
                    <a:pt x="2502980" y="0"/>
                  </a:lnTo>
                  <a:lnTo>
                    <a:pt x="2766254" y="0"/>
                  </a:lnTo>
                  <a:lnTo>
                    <a:pt x="3019670" y="273934"/>
                  </a:lnTo>
                  <a:lnTo>
                    <a:pt x="2766254" y="568387"/>
                  </a:lnTo>
                  <a:lnTo>
                    <a:pt x="2502980" y="568387"/>
                  </a:lnTo>
                  <a:lnTo>
                    <a:pt x="516690" y="568387"/>
                  </a:lnTo>
                  <a:lnTo>
                    <a:pt x="253416" y="568387"/>
                  </a:lnTo>
                  <a:lnTo>
                    <a:pt x="0" y="273934"/>
                  </a:lnTo>
                  <a:close/>
                </a:path>
              </a:pathLst>
            </a:custGeom>
            <a:grpFill/>
            <a:ln w="26641" cap="flat">
              <a:noFill/>
              <a:prstDash val="solid"/>
              <a:miter/>
            </a:ln>
          </p:spPr>
          <p:txBody>
            <a:bodyPr rtlCol="0" anchor="ctr"/>
            <a:lstStyle/>
            <a:p>
              <a:endParaRPr lang="en-US"/>
            </a:p>
          </p:txBody>
        </p:sp>
        <p:sp>
          <p:nvSpPr>
            <p:cNvPr id="28" name="Freeform: Shape 27"/>
            <p:cNvSpPr/>
            <p:nvPr/>
          </p:nvSpPr>
          <p:spPr>
            <a:xfrm>
              <a:off x="5834747" y="3482289"/>
              <a:ext cx="954158" cy="136272"/>
            </a:xfrm>
            <a:custGeom>
              <a:avLst/>
              <a:gdLst>
                <a:gd name="connsiteX0" fmla="*/ 0 w 1039244"/>
                <a:gd name="connsiteY0" fmla="*/ 0 h 133236"/>
                <a:gd name="connsiteX1" fmla="*/ 1042176 w 1039244"/>
                <a:gd name="connsiteY1" fmla="*/ 0 h 133236"/>
                <a:gd name="connsiteX2" fmla="*/ 1042176 w 1039244"/>
                <a:gd name="connsiteY2" fmla="*/ 153488 h 133236"/>
                <a:gd name="connsiteX3" fmla="*/ 0 w 1039244"/>
                <a:gd name="connsiteY3" fmla="*/ 153488 h 133236"/>
              </a:gdLst>
              <a:ahLst/>
              <a:cxnLst>
                <a:cxn ang="0">
                  <a:pos x="connsiteX0" y="connsiteY0"/>
                </a:cxn>
                <a:cxn ang="0">
                  <a:pos x="connsiteX1" y="connsiteY1"/>
                </a:cxn>
                <a:cxn ang="0">
                  <a:pos x="connsiteX2" y="connsiteY2"/>
                </a:cxn>
                <a:cxn ang="0">
                  <a:pos x="connsiteX3" y="connsiteY3"/>
                </a:cxn>
              </a:cxnLst>
              <a:rect l="l" t="t" r="r" b="b"/>
              <a:pathLst>
                <a:path w="1039244" h="133236">
                  <a:moveTo>
                    <a:pt x="0" y="0"/>
                  </a:moveTo>
                  <a:lnTo>
                    <a:pt x="1042176" y="0"/>
                  </a:lnTo>
                  <a:lnTo>
                    <a:pt x="1042176" y="153488"/>
                  </a:lnTo>
                  <a:lnTo>
                    <a:pt x="0" y="153488"/>
                  </a:lnTo>
                  <a:close/>
                </a:path>
              </a:pathLst>
            </a:custGeom>
            <a:grpFill/>
            <a:ln w="26641" cap="flat">
              <a:noFill/>
              <a:prstDash val="solid"/>
              <a:miter/>
            </a:ln>
          </p:spPr>
          <p:txBody>
            <a:bodyPr rtlCol="0" anchor="ctr"/>
            <a:lstStyle/>
            <a:p>
              <a:endParaRPr lang="en-US"/>
            </a:p>
          </p:txBody>
        </p:sp>
      </p:grpSp>
      <p:grpSp>
        <p:nvGrpSpPr>
          <p:cNvPr id="6" name="Group 5"/>
          <p:cNvGrpSpPr/>
          <p:nvPr/>
        </p:nvGrpSpPr>
        <p:grpSpPr>
          <a:xfrm>
            <a:off x="3074035" y="691515"/>
            <a:ext cx="4662170" cy="1634490"/>
            <a:chOff x="5188661" y="2018695"/>
            <a:chExt cx="3963170" cy="852995"/>
          </a:xfrm>
          <a:solidFill>
            <a:schemeClr val="accent4"/>
          </a:solidFill>
        </p:grpSpPr>
        <p:sp>
          <p:nvSpPr>
            <p:cNvPr id="25" name="Freeform: Shape 24"/>
            <p:cNvSpPr/>
            <p:nvPr/>
          </p:nvSpPr>
          <p:spPr>
            <a:xfrm>
              <a:off x="5188661" y="2292714"/>
              <a:ext cx="945517" cy="578976"/>
            </a:xfrm>
            <a:custGeom>
              <a:avLst/>
              <a:gdLst>
                <a:gd name="connsiteX0" fmla="*/ 769840 w 932655"/>
                <a:gd name="connsiteY0" fmla="*/ 0 h 852713"/>
                <a:gd name="connsiteX1" fmla="*/ 0 w 932655"/>
                <a:gd name="connsiteY1" fmla="*/ 769840 h 852713"/>
                <a:gd name="connsiteX2" fmla="*/ 101260 w 932655"/>
                <a:gd name="connsiteY2" fmla="*/ 871100 h 852713"/>
                <a:gd name="connsiteX3" fmla="*/ 952641 w 932655"/>
                <a:gd name="connsiteY3" fmla="*/ 19719 h 852713"/>
              </a:gdLst>
              <a:ahLst/>
              <a:cxnLst>
                <a:cxn ang="0">
                  <a:pos x="connsiteX0" y="connsiteY0"/>
                </a:cxn>
                <a:cxn ang="0">
                  <a:pos x="connsiteX1" y="connsiteY1"/>
                </a:cxn>
                <a:cxn ang="0">
                  <a:pos x="connsiteX2" y="connsiteY2"/>
                </a:cxn>
                <a:cxn ang="0">
                  <a:pos x="connsiteX3" y="connsiteY3"/>
                </a:cxn>
              </a:cxnLst>
              <a:rect l="l" t="t" r="r" b="b"/>
              <a:pathLst>
                <a:path w="932655" h="852713">
                  <a:moveTo>
                    <a:pt x="769840" y="0"/>
                  </a:moveTo>
                  <a:lnTo>
                    <a:pt x="0" y="769840"/>
                  </a:lnTo>
                  <a:lnTo>
                    <a:pt x="101260" y="871100"/>
                  </a:lnTo>
                  <a:lnTo>
                    <a:pt x="952641" y="19719"/>
                  </a:lnTo>
                  <a:close/>
                </a:path>
              </a:pathLst>
            </a:custGeom>
            <a:grpFill/>
            <a:ln w="26641" cap="flat">
              <a:noFill/>
              <a:prstDash val="solid"/>
              <a:miter/>
            </a:ln>
          </p:spPr>
          <p:txBody>
            <a:bodyPr rtlCol="0" anchor="ctr"/>
            <a:lstStyle/>
            <a:p>
              <a:endParaRPr lang="en-US"/>
            </a:p>
          </p:txBody>
        </p:sp>
        <p:sp>
          <p:nvSpPr>
            <p:cNvPr id="51" name="Freeform: Shape 50"/>
            <p:cNvSpPr/>
            <p:nvPr/>
          </p:nvSpPr>
          <p:spPr>
            <a:xfrm flipH="1">
              <a:off x="5971476" y="2018695"/>
              <a:ext cx="3180355" cy="568387"/>
            </a:xfrm>
            <a:custGeom>
              <a:avLst/>
              <a:gdLst>
                <a:gd name="connsiteX0" fmla="*/ 2926939 w 3180355"/>
                <a:gd name="connsiteY0" fmla="*/ 0 h 568387"/>
                <a:gd name="connsiteX1" fmla="*/ 2502980 w 3180355"/>
                <a:gd name="connsiteY1" fmla="*/ 0 h 568387"/>
                <a:gd name="connsiteX2" fmla="*/ 677375 w 3180355"/>
                <a:gd name="connsiteY2" fmla="*/ 0 h 568387"/>
                <a:gd name="connsiteX3" fmla="*/ 253416 w 3180355"/>
                <a:gd name="connsiteY3" fmla="*/ 0 h 568387"/>
                <a:gd name="connsiteX4" fmla="*/ 0 w 3180355"/>
                <a:gd name="connsiteY4" fmla="*/ 273934 h 568387"/>
                <a:gd name="connsiteX5" fmla="*/ 253416 w 3180355"/>
                <a:gd name="connsiteY5" fmla="*/ 568387 h 568387"/>
                <a:gd name="connsiteX6" fmla="*/ 677375 w 3180355"/>
                <a:gd name="connsiteY6" fmla="*/ 568387 h 568387"/>
                <a:gd name="connsiteX7" fmla="*/ 2502980 w 3180355"/>
                <a:gd name="connsiteY7" fmla="*/ 568387 h 568387"/>
                <a:gd name="connsiteX8" fmla="*/ 2926939 w 3180355"/>
                <a:gd name="connsiteY8" fmla="*/ 568387 h 568387"/>
                <a:gd name="connsiteX9" fmla="*/ 3180355 w 3180355"/>
                <a:gd name="connsiteY9" fmla="*/ 273934 h 56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0355" h="568387">
                  <a:moveTo>
                    <a:pt x="2926939" y="0"/>
                  </a:moveTo>
                  <a:lnTo>
                    <a:pt x="2502980" y="0"/>
                  </a:lnTo>
                  <a:lnTo>
                    <a:pt x="677375" y="0"/>
                  </a:lnTo>
                  <a:lnTo>
                    <a:pt x="253416" y="0"/>
                  </a:lnTo>
                  <a:lnTo>
                    <a:pt x="0" y="273934"/>
                  </a:lnTo>
                  <a:lnTo>
                    <a:pt x="253416" y="568387"/>
                  </a:lnTo>
                  <a:lnTo>
                    <a:pt x="677375" y="568387"/>
                  </a:lnTo>
                  <a:lnTo>
                    <a:pt x="2502980" y="568387"/>
                  </a:lnTo>
                  <a:lnTo>
                    <a:pt x="2926939" y="568387"/>
                  </a:lnTo>
                  <a:lnTo>
                    <a:pt x="3180355" y="273934"/>
                  </a:lnTo>
                  <a:close/>
                </a:path>
              </a:pathLst>
            </a:custGeom>
            <a:grpFill/>
            <a:ln w="26641" cap="flat">
              <a:noFill/>
              <a:prstDash val="solid"/>
              <a:miter/>
            </a:ln>
          </p:spPr>
          <p:txBody>
            <a:bodyPr rtlCol="0" anchor="ctr"/>
            <a:lstStyle/>
            <a:p>
              <a:endParaRPr lang="en-US"/>
            </a:p>
          </p:txBody>
        </p:sp>
      </p:grpSp>
      <p:grpSp>
        <p:nvGrpSpPr>
          <p:cNvPr id="9" name="Group 8"/>
          <p:cNvGrpSpPr/>
          <p:nvPr/>
        </p:nvGrpSpPr>
        <p:grpSpPr>
          <a:xfrm>
            <a:off x="3289299" y="3213100"/>
            <a:ext cx="4290061" cy="1416050"/>
            <a:chOff x="5965251" y="4442533"/>
            <a:chExt cx="3473946" cy="568387"/>
          </a:xfrm>
          <a:solidFill>
            <a:schemeClr val="accent5"/>
          </a:solidFill>
        </p:grpSpPr>
        <p:sp>
          <p:nvSpPr>
            <p:cNvPr id="30" name="Freeform: Shape 29"/>
            <p:cNvSpPr/>
            <p:nvPr/>
          </p:nvSpPr>
          <p:spPr>
            <a:xfrm>
              <a:off x="5965251" y="4655614"/>
              <a:ext cx="628868" cy="72896"/>
            </a:xfrm>
            <a:custGeom>
              <a:avLst/>
              <a:gdLst>
                <a:gd name="connsiteX0" fmla="*/ 0 w 852713"/>
                <a:gd name="connsiteY0" fmla="*/ 0 h 133236"/>
                <a:gd name="connsiteX1" fmla="*/ 858576 w 852713"/>
                <a:gd name="connsiteY1" fmla="*/ 0 h 133236"/>
                <a:gd name="connsiteX2" fmla="*/ 858576 w 852713"/>
                <a:gd name="connsiteY2" fmla="*/ 153488 h 133236"/>
                <a:gd name="connsiteX3" fmla="*/ 0 w 852713"/>
                <a:gd name="connsiteY3" fmla="*/ 153488 h 133236"/>
              </a:gdLst>
              <a:ahLst/>
              <a:cxnLst>
                <a:cxn ang="0">
                  <a:pos x="connsiteX0" y="connsiteY0"/>
                </a:cxn>
                <a:cxn ang="0">
                  <a:pos x="connsiteX1" y="connsiteY1"/>
                </a:cxn>
                <a:cxn ang="0">
                  <a:pos x="connsiteX2" y="connsiteY2"/>
                </a:cxn>
                <a:cxn ang="0">
                  <a:pos x="connsiteX3" y="connsiteY3"/>
                </a:cxn>
              </a:cxnLst>
              <a:rect l="l" t="t" r="r" b="b"/>
              <a:pathLst>
                <a:path w="852713" h="133236">
                  <a:moveTo>
                    <a:pt x="0" y="0"/>
                  </a:moveTo>
                  <a:lnTo>
                    <a:pt x="858576" y="0"/>
                  </a:lnTo>
                  <a:lnTo>
                    <a:pt x="858576" y="153488"/>
                  </a:lnTo>
                  <a:lnTo>
                    <a:pt x="0" y="153488"/>
                  </a:lnTo>
                  <a:close/>
                </a:path>
              </a:pathLst>
            </a:custGeom>
            <a:grpFill/>
            <a:ln w="26641" cap="flat">
              <a:noFill/>
              <a:prstDash val="solid"/>
              <a:miter/>
            </a:ln>
          </p:spPr>
          <p:txBody>
            <a:bodyPr rtlCol="0" anchor="ctr"/>
            <a:lstStyle/>
            <a:p>
              <a:endParaRPr lang="en-US"/>
            </a:p>
          </p:txBody>
        </p:sp>
        <p:sp>
          <p:nvSpPr>
            <p:cNvPr id="55" name="Freeform: Shape 54"/>
            <p:cNvSpPr/>
            <p:nvPr/>
          </p:nvSpPr>
          <p:spPr>
            <a:xfrm flipH="1">
              <a:off x="6458912" y="4442533"/>
              <a:ext cx="2980285" cy="568387"/>
            </a:xfrm>
            <a:custGeom>
              <a:avLst/>
              <a:gdLst>
                <a:gd name="connsiteX0" fmla="*/ 2766254 w 3019670"/>
                <a:gd name="connsiteY0" fmla="*/ 0 h 568387"/>
                <a:gd name="connsiteX1" fmla="*/ 2502980 w 3019670"/>
                <a:gd name="connsiteY1" fmla="*/ 0 h 568387"/>
                <a:gd name="connsiteX2" fmla="*/ 516690 w 3019670"/>
                <a:gd name="connsiteY2" fmla="*/ 0 h 568387"/>
                <a:gd name="connsiteX3" fmla="*/ 253416 w 3019670"/>
                <a:gd name="connsiteY3" fmla="*/ 0 h 568387"/>
                <a:gd name="connsiteX4" fmla="*/ 0 w 3019670"/>
                <a:gd name="connsiteY4" fmla="*/ 273934 h 568387"/>
                <a:gd name="connsiteX5" fmla="*/ 253416 w 3019670"/>
                <a:gd name="connsiteY5" fmla="*/ 568387 h 568387"/>
                <a:gd name="connsiteX6" fmla="*/ 516690 w 3019670"/>
                <a:gd name="connsiteY6" fmla="*/ 568387 h 568387"/>
                <a:gd name="connsiteX7" fmla="*/ 2502980 w 3019670"/>
                <a:gd name="connsiteY7" fmla="*/ 568387 h 568387"/>
                <a:gd name="connsiteX8" fmla="*/ 2766254 w 3019670"/>
                <a:gd name="connsiteY8" fmla="*/ 568387 h 568387"/>
                <a:gd name="connsiteX9" fmla="*/ 3019670 w 3019670"/>
                <a:gd name="connsiteY9" fmla="*/ 273934 h 56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9670" h="568387">
                  <a:moveTo>
                    <a:pt x="2766254" y="0"/>
                  </a:moveTo>
                  <a:lnTo>
                    <a:pt x="2502980" y="0"/>
                  </a:lnTo>
                  <a:lnTo>
                    <a:pt x="516690" y="0"/>
                  </a:lnTo>
                  <a:lnTo>
                    <a:pt x="253416" y="0"/>
                  </a:lnTo>
                  <a:lnTo>
                    <a:pt x="0" y="273934"/>
                  </a:lnTo>
                  <a:lnTo>
                    <a:pt x="253416" y="568387"/>
                  </a:lnTo>
                  <a:lnTo>
                    <a:pt x="516690" y="568387"/>
                  </a:lnTo>
                  <a:lnTo>
                    <a:pt x="2502980" y="568387"/>
                  </a:lnTo>
                  <a:lnTo>
                    <a:pt x="2766254" y="568387"/>
                  </a:lnTo>
                  <a:lnTo>
                    <a:pt x="3019670" y="273934"/>
                  </a:lnTo>
                  <a:close/>
                </a:path>
              </a:pathLst>
            </a:custGeom>
            <a:grpFill/>
            <a:ln w="26641" cap="flat">
              <a:noFill/>
              <a:prstDash val="solid"/>
              <a:miter/>
            </a:ln>
          </p:spPr>
          <p:txBody>
            <a:bodyPr rtlCol="0" anchor="ctr"/>
            <a:lstStyle/>
            <a:p>
              <a:endParaRPr lang="en-US"/>
            </a:p>
          </p:txBody>
        </p:sp>
      </p:grpSp>
      <p:sp>
        <p:nvSpPr>
          <p:cNvPr id="58" name="Inhaltsplatzhalter 4"/>
          <p:cNvSpPr txBox="1"/>
          <p:nvPr/>
        </p:nvSpPr>
        <p:spPr>
          <a:xfrm>
            <a:off x="4184650" y="934720"/>
            <a:ext cx="3394710" cy="545465"/>
          </a:xfrm>
          <a:prstGeom prst="rect">
            <a:avLst/>
          </a:prstGeom>
        </p:spPr>
        <p:txBody>
          <a:bodyPr wrap="square" lIns="0" tIns="0" rIns="0" bIns="0" anchor="ctr">
            <a:no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900"/>
              </a:spcAft>
              <a:buNone/>
            </a:pPr>
            <a:r>
              <a:rPr lang="fr-FR" altLang="en-US" sz="1000" b="1">
                <a:latin typeface="Roboto" pitchFamily="2" charset="0"/>
                <a:ea typeface="Roboto" pitchFamily="2" charset="0"/>
              </a:rPr>
              <a:t>   </a:t>
            </a:r>
            <a:r>
              <a:rPr lang="en-US" sz="1000" b="1">
                <a:latin typeface="Roboto" pitchFamily="2" charset="0"/>
                <a:ea typeface="Roboto" pitchFamily="2" charset="0"/>
              </a:rPr>
              <a:t>the founder of kindergartens, believes that play is the highest expression of growth</a:t>
            </a:r>
            <a:endParaRPr lang="en-US" sz="1000" b="1">
              <a:latin typeface="Roboto" pitchFamily="2" charset="0"/>
              <a:ea typeface="Roboto" pitchFamily="2" charset="0"/>
            </a:endParaRPr>
          </a:p>
          <a:p>
            <a:pPr marL="0" indent="0" algn="ctr">
              <a:lnSpc>
                <a:spcPct val="100000"/>
              </a:lnSpc>
              <a:spcAft>
                <a:spcPts val="900"/>
              </a:spcAft>
              <a:buNone/>
            </a:pPr>
            <a:r>
              <a:rPr lang="en-US" sz="1000" b="1">
                <a:latin typeface="Roboto" pitchFamily="2" charset="0"/>
                <a:ea typeface="Roboto" pitchFamily="2" charset="0"/>
              </a:rPr>
              <a:t>Humanity in childhood, which is the only free expression of what is going on inside the young child, which is</a:t>
            </a:r>
            <a:endParaRPr lang="en-US" sz="1000" b="1">
              <a:latin typeface="Roboto" pitchFamily="2" charset="0"/>
              <a:ea typeface="Roboto" pitchFamily="2" charset="0"/>
            </a:endParaRPr>
          </a:p>
          <a:p>
            <a:pPr marL="0" indent="0" algn="ctr">
              <a:lnSpc>
                <a:spcPct val="100000"/>
              </a:lnSpc>
              <a:spcAft>
                <a:spcPts val="900"/>
              </a:spcAft>
              <a:buNone/>
            </a:pPr>
            <a:r>
              <a:rPr lang="en-US" sz="1000" b="1">
                <a:latin typeface="Roboto" pitchFamily="2" charset="0"/>
                <a:ea typeface="Roboto" pitchFamily="2" charset="0"/>
              </a:rPr>
              <a:t>Essentially the integrated kidney development of the child.</a:t>
            </a:r>
            <a:endParaRPr lang="en-US" sz="1000" b="1">
              <a:latin typeface="Roboto" pitchFamily="2" charset="0"/>
              <a:ea typeface="Roboto" pitchFamily="2" charset="0"/>
            </a:endParaRPr>
          </a:p>
        </p:txBody>
      </p:sp>
      <p:sp>
        <p:nvSpPr>
          <p:cNvPr id="61" name="Inhaltsplatzhalter 4"/>
          <p:cNvSpPr txBox="1"/>
          <p:nvPr/>
        </p:nvSpPr>
        <p:spPr>
          <a:xfrm>
            <a:off x="4427855" y="2078673"/>
            <a:ext cx="3151505" cy="946150"/>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900"/>
              </a:spcAft>
              <a:buNone/>
            </a:pPr>
            <a:r>
              <a:rPr lang="fr-FR" sz="1200" b="1" dirty="0">
                <a:latin typeface="Roboto" pitchFamily="2" charset="0"/>
                <a:cs typeface="Roboto" pitchFamily="2" charset="0"/>
              </a:rPr>
              <a:t> It</a:t>
            </a:r>
            <a:r>
              <a:rPr lang="fr-FR" sz="1400" b="1" dirty="0">
                <a:latin typeface="Roboto" pitchFamily="2" charset="0"/>
                <a:cs typeface="Roboto" pitchFamily="2" charset="0"/>
              </a:rPr>
              <a:t> </a:t>
            </a:r>
            <a:r>
              <a:rPr lang="fr-FR" sz="1000" b="1" dirty="0">
                <a:latin typeface="Roboto" pitchFamily="2" charset="0"/>
                <a:cs typeface="Roboto" pitchFamily="2" charset="0"/>
              </a:rPr>
              <a:t>is an important behavioral activity that plays a major role in forming a personality</a:t>
            </a:r>
            <a:endParaRPr lang="fr-FR" sz="1000" b="1" dirty="0">
              <a:latin typeface="Roboto" pitchFamily="2" charset="0"/>
              <a:cs typeface="Roboto" pitchFamily="2" charset="0"/>
            </a:endParaRPr>
          </a:p>
          <a:p>
            <a:pPr marL="0" indent="0" algn="ctr">
              <a:lnSpc>
                <a:spcPct val="100000"/>
              </a:lnSpc>
              <a:spcAft>
                <a:spcPts val="900"/>
              </a:spcAft>
              <a:buNone/>
            </a:pPr>
            <a:r>
              <a:rPr lang="fr-FR" sz="1000" b="1" dirty="0">
                <a:latin typeface="Roboto" pitchFamily="2" charset="0"/>
                <a:cs typeface="Roboto" pitchFamily="2" charset="0"/>
              </a:rPr>
              <a:t>The individual and sometimes confirming the group's heritage, which is a behavioral phenomenon in living organisms, and is characterized by them</a:t>
            </a:r>
            <a:endParaRPr lang="fr-FR" sz="1000" b="1" dirty="0">
              <a:latin typeface="Roboto" pitchFamily="2" charset="0"/>
              <a:cs typeface="Roboto" pitchFamily="2" charset="0"/>
            </a:endParaRPr>
          </a:p>
        </p:txBody>
      </p:sp>
      <p:sp>
        <p:nvSpPr>
          <p:cNvPr id="62" name="Inhaltsplatzhalter 4"/>
          <p:cNvSpPr txBox="1"/>
          <p:nvPr/>
        </p:nvSpPr>
        <p:spPr>
          <a:xfrm>
            <a:off x="4254500" y="3310890"/>
            <a:ext cx="2969895" cy="1188085"/>
          </a:xfrm>
          <a:prstGeom prst="rect">
            <a:avLst/>
          </a:prstGeom>
        </p:spPr>
        <p:txBody>
          <a:bodyPr wrap="square" lIns="0" tIns="0" rIns="0" bIns="0" anchor="ctr">
            <a:no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900"/>
              </a:spcAft>
              <a:buNone/>
            </a:pPr>
            <a:r>
              <a:rPr lang="fr-FR" sz="1000" b="1">
                <a:latin typeface="Fira Sans" panose="020B0503050000020004" charset="0"/>
              </a:rPr>
              <a:t>believes that play is a manifestation of the child's mental development that expresses...</a:t>
            </a:r>
            <a:endParaRPr lang="fr-FR" sz="1000" b="1">
              <a:latin typeface="Fira Sans" panose="020B0503050000020004" charset="0"/>
            </a:endParaRPr>
          </a:p>
          <a:p>
            <a:pPr marL="0" indent="0" algn="ctr">
              <a:lnSpc>
                <a:spcPct val="100000"/>
              </a:lnSpc>
              <a:spcAft>
                <a:spcPts val="900"/>
              </a:spcAft>
              <a:buNone/>
            </a:pPr>
            <a:r>
              <a:rPr lang="fr-FR" sz="1000" b="1">
                <a:latin typeface="Fira Sans" panose="020B0503050000020004" charset="0"/>
              </a:rPr>
              <a:t>The development of his games depends on his level of development and mental and emotional maturity, so he defines it as “a process of acting</a:t>
            </a:r>
            <a:endParaRPr lang="fr-FR" sz="1000" b="1">
              <a:latin typeface="Fira Sans" panose="020B0503050000020004" charset="0"/>
            </a:endParaRPr>
          </a:p>
          <a:p>
            <a:pPr marL="0" indent="0" algn="ctr">
              <a:lnSpc>
                <a:spcPct val="100000"/>
              </a:lnSpc>
              <a:spcAft>
                <a:spcPts val="900"/>
              </a:spcAft>
              <a:buNone/>
            </a:pPr>
            <a:r>
              <a:rPr lang="fr-FR" sz="1000" b="1">
                <a:latin typeface="Fira Sans" panose="020B0503050000020004" charset="0"/>
              </a:rPr>
              <a:t>It transforms the information received to suit the child's needs</a:t>
            </a:r>
            <a:endParaRPr lang="fr-FR" sz="1000" b="1">
              <a:latin typeface="Fira Sans" panose="020B0503050000020004" charset="0"/>
            </a:endParaRPr>
          </a:p>
        </p:txBody>
      </p:sp>
      <p:sp>
        <p:nvSpPr>
          <p:cNvPr id="32" name="Slide Number Placeholder 6"/>
          <p:cNvSpPr txBox="1"/>
          <p:nvPr/>
        </p:nvSpPr>
        <p:spPr>
          <a:xfrm>
            <a:off x="246127" y="4677984"/>
            <a:ext cx="329431" cy="292828"/>
          </a:xfrm>
          <a:prstGeom prst="rect">
            <a:avLst/>
          </a:prstGeom>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8327C5-B821-4FE9-A59A-A60D9EB59A9A}" type="slidenum">
              <a:rPr lang="en-US" smtClean="0">
                <a:solidFill>
                  <a:schemeClr val="bg2">
                    <a:lumMod val="50000"/>
                  </a:schemeClr>
                </a:solidFill>
              </a:rPr>
            </a:fld>
            <a:endParaRPr lang="en-US" dirty="0">
              <a:solidFill>
                <a:schemeClr val="bg2">
                  <a:lumMod val="50000"/>
                </a:schemeClr>
              </a:solidFill>
            </a:endParaRPr>
          </a:p>
        </p:txBody>
      </p:sp>
      <p:sp>
        <p:nvSpPr>
          <p:cNvPr id="33" name="Google Shape;2171;p41"/>
          <p:cNvSpPr txBox="1">
            <a:spLocks noGrp="1"/>
          </p:cNvSpPr>
          <p:nvPr>
            <p:ph type="title"/>
          </p:nvPr>
        </p:nvSpPr>
        <p:spPr>
          <a:xfrm>
            <a:off x="1344293" y="84791"/>
            <a:ext cx="6493397" cy="494676"/>
          </a:xfrm>
          <a:prstGeom prst="rect">
            <a:avLst/>
          </a:prstGeom>
        </p:spPr>
        <p:txBody>
          <a:bodyPr spcFirstLastPara="1" wrap="square" lIns="91425" tIns="91425" rIns="91425" bIns="91425" anchor="ctr" anchorCtr="0">
            <a:noAutofit/>
          </a:bodyPr>
          <a:lstStyle/>
          <a:p>
            <a:pPr lvl="0"/>
            <a:r>
              <a:rPr lang="fr-FR" sz="3200" b="1" dirty="0" smtClean="0">
                <a:solidFill>
                  <a:schemeClr val="tx1"/>
                </a:solidFill>
                <a:effectLst>
                  <a:outerShdw blurRad="38100" dist="19050" dir="2700000" algn="tl" rotWithShape="0">
                    <a:schemeClr val="dk1">
                      <a:alpha val="40000"/>
                    </a:schemeClr>
                  </a:outerShdw>
                </a:effectLst>
                <a:latin typeface="Fira Sans" panose="020B0503050000020004"/>
                <a:ea typeface="Fira Sans" panose="020B0503050000020004"/>
                <a:cs typeface="Fira Sans" panose="020B0503050000020004"/>
                <a:sym typeface="Fira Sans" panose="020B0503050000020004"/>
              </a:rPr>
              <a:t>Play concept</a:t>
            </a:r>
            <a:endParaRPr lang="fr-FR" sz="3200" b="1" dirty="0" smtClean="0">
              <a:solidFill>
                <a:schemeClr val="tx1"/>
              </a:solidFill>
              <a:effectLst>
                <a:outerShdw blurRad="38100" dist="19050" dir="2700000" algn="tl" rotWithShape="0">
                  <a:schemeClr val="dk1">
                    <a:alpha val="40000"/>
                  </a:schemeClr>
                </a:outerShdw>
              </a:effectLst>
              <a:latin typeface="Fira Sans" panose="020B0503050000020004"/>
              <a:ea typeface="Fira Sans" panose="020B0503050000020004"/>
              <a:cs typeface="Fira Sans" panose="020B0503050000020004"/>
              <a:sym typeface="Fira Sans" panose="020B0503050000020004"/>
            </a:endParaRPr>
          </a:p>
        </p:txBody>
      </p:sp>
      <p:sp>
        <p:nvSpPr>
          <p:cNvPr id="50" name="Forma libre: forma 43"/>
          <p:cNvSpPr/>
          <p:nvPr/>
        </p:nvSpPr>
        <p:spPr>
          <a:xfrm>
            <a:off x="-5850046" y="4721795"/>
            <a:ext cx="23498591" cy="450260"/>
          </a:xfrm>
          <a:custGeom>
            <a:avLst/>
            <a:gdLst>
              <a:gd name="connsiteX0" fmla="*/ 0 w 23498591"/>
              <a:gd name="connsiteY0" fmla="*/ 0 h 450260"/>
              <a:gd name="connsiteX1" fmla="*/ 8327624 w 23498591"/>
              <a:gd name="connsiteY1" fmla="*/ 0 h 450260"/>
              <a:gd name="connsiteX2" fmla="*/ 9009283 w 23498591"/>
              <a:gd name="connsiteY2" fmla="*/ 356116 h 450260"/>
              <a:gd name="connsiteX3" fmla="*/ 9617086 w 23498591"/>
              <a:gd name="connsiteY3" fmla="*/ 3134 h 450260"/>
              <a:gd name="connsiteX4" fmla="*/ 9656467 w 23498591"/>
              <a:gd name="connsiteY4" fmla="*/ 0 h 450260"/>
              <a:gd name="connsiteX5" fmla="*/ 23498591 w 23498591"/>
              <a:gd name="connsiteY5" fmla="*/ 0 h 450260"/>
              <a:gd name="connsiteX6" fmla="*/ 23498591 w 23498591"/>
              <a:gd name="connsiteY6" fmla="*/ 450260 h 450260"/>
              <a:gd name="connsiteX7" fmla="*/ 0 w 23498591"/>
              <a:gd name="connsiteY7" fmla="*/ 450260 h 45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8591" h="450260">
                <a:moveTo>
                  <a:pt x="0" y="0"/>
                </a:moveTo>
                <a:lnTo>
                  <a:pt x="8327624" y="0"/>
                </a:lnTo>
                <a:cubicBezTo>
                  <a:pt x="8656083" y="2229"/>
                  <a:pt x="8622270" y="358157"/>
                  <a:pt x="9009283" y="356116"/>
                </a:cubicBezTo>
                <a:cubicBezTo>
                  <a:pt x="9372108" y="354203"/>
                  <a:pt x="9384442" y="41974"/>
                  <a:pt x="9617086" y="3134"/>
                </a:cubicBezTo>
                <a:lnTo>
                  <a:pt x="9656467" y="0"/>
                </a:lnTo>
                <a:lnTo>
                  <a:pt x="23498591" y="0"/>
                </a:lnTo>
                <a:lnTo>
                  <a:pt x="23498591" y="450260"/>
                </a:lnTo>
                <a:lnTo>
                  <a:pt x="0" y="4502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dirty="0"/>
          </a:p>
        </p:txBody>
      </p:sp>
      <p:sp>
        <p:nvSpPr>
          <p:cNvPr id="68" name="Google Shape;10020;p76"/>
          <p:cNvSpPr/>
          <p:nvPr/>
        </p:nvSpPr>
        <p:spPr>
          <a:xfrm>
            <a:off x="4384704" y="4767696"/>
            <a:ext cx="340186" cy="318922"/>
          </a:xfrm>
          <a:custGeom>
            <a:avLst/>
            <a:gdLst/>
            <a:ahLst/>
            <a:cxnLst/>
            <a:rect l="l" t="t" r="r" b="b"/>
            <a:pathLst>
              <a:path w="19326" h="18118" extrusionOk="0">
                <a:moveTo>
                  <a:pt x="17628" y="1133"/>
                </a:moveTo>
                <a:cubicBezTo>
                  <a:pt x="17939" y="1133"/>
                  <a:pt x="18193" y="1387"/>
                  <a:pt x="18193" y="1701"/>
                </a:cubicBezTo>
                <a:lnTo>
                  <a:pt x="18193" y="11324"/>
                </a:lnTo>
                <a:lnTo>
                  <a:pt x="1133" y="11324"/>
                </a:lnTo>
                <a:lnTo>
                  <a:pt x="1133" y="1701"/>
                </a:lnTo>
                <a:cubicBezTo>
                  <a:pt x="1133" y="1387"/>
                  <a:pt x="1387" y="1133"/>
                  <a:pt x="1701" y="1133"/>
                </a:cubicBezTo>
                <a:close/>
                <a:moveTo>
                  <a:pt x="18193" y="12456"/>
                </a:moveTo>
                <a:lnTo>
                  <a:pt x="18193" y="13024"/>
                </a:lnTo>
                <a:cubicBezTo>
                  <a:pt x="18193" y="13335"/>
                  <a:pt x="17939" y="13588"/>
                  <a:pt x="17628" y="13588"/>
                </a:cubicBezTo>
                <a:lnTo>
                  <a:pt x="1701" y="13588"/>
                </a:lnTo>
                <a:cubicBezTo>
                  <a:pt x="1387" y="13588"/>
                  <a:pt x="1133" y="13335"/>
                  <a:pt x="1133" y="13024"/>
                </a:cubicBezTo>
                <a:lnTo>
                  <a:pt x="1133" y="12456"/>
                </a:lnTo>
                <a:close/>
                <a:moveTo>
                  <a:pt x="11520" y="14720"/>
                </a:moveTo>
                <a:lnTo>
                  <a:pt x="12275" y="16985"/>
                </a:lnTo>
                <a:lnTo>
                  <a:pt x="7051" y="16985"/>
                </a:lnTo>
                <a:lnTo>
                  <a:pt x="7806" y="14720"/>
                </a:lnTo>
                <a:close/>
                <a:moveTo>
                  <a:pt x="1701" y="1"/>
                </a:moveTo>
                <a:cubicBezTo>
                  <a:pt x="762" y="1"/>
                  <a:pt x="1" y="762"/>
                  <a:pt x="1" y="1701"/>
                </a:cubicBezTo>
                <a:lnTo>
                  <a:pt x="1" y="13024"/>
                </a:lnTo>
                <a:cubicBezTo>
                  <a:pt x="1" y="13960"/>
                  <a:pt x="762" y="14720"/>
                  <a:pt x="1701" y="14720"/>
                </a:cubicBezTo>
                <a:lnTo>
                  <a:pt x="6614" y="14720"/>
                </a:lnTo>
                <a:lnTo>
                  <a:pt x="5859" y="16985"/>
                </a:lnTo>
                <a:lnTo>
                  <a:pt x="4002" y="16985"/>
                </a:lnTo>
                <a:cubicBezTo>
                  <a:pt x="3688" y="16985"/>
                  <a:pt x="3437" y="17239"/>
                  <a:pt x="3437" y="17553"/>
                </a:cubicBezTo>
                <a:cubicBezTo>
                  <a:pt x="3437" y="17864"/>
                  <a:pt x="3688" y="18117"/>
                  <a:pt x="4002" y="18117"/>
                </a:cubicBezTo>
                <a:lnTo>
                  <a:pt x="15325" y="18117"/>
                </a:lnTo>
                <a:cubicBezTo>
                  <a:pt x="15639" y="18117"/>
                  <a:pt x="15889" y="17864"/>
                  <a:pt x="15889" y="17553"/>
                </a:cubicBezTo>
                <a:cubicBezTo>
                  <a:pt x="15889" y="17239"/>
                  <a:pt x="15639" y="16985"/>
                  <a:pt x="15325" y="16985"/>
                </a:cubicBezTo>
                <a:lnTo>
                  <a:pt x="13468" y="16985"/>
                </a:lnTo>
                <a:lnTo>
                  <a:pt x="12713" y="14720"/>
                </a:lnTo>
                <a:lnTo>
                  <a:pt x="17628" y="14720"/>
                </a:lnTo>
                <a:cubicBezTo>
                  <a:pt x="18565" y="14720"/>
                  <a:pt x="19325" y="13960"/>
                  <a:pt x="19325" y="13024"/>
                </a:cubicBezTo>
                <a:lnTo>
                  <a:pt x="19325" y="1701"/>
                </a:lnTo>
                <a:cubicBezTo>
                  <a:pt x="19325" y="762"/>
                  <a:pt x="18565" y="1"/>
                  <a:pt x="17628"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69" name="Google Shape;11748;p82"/>
          <p:cNvGrpSpPr/>
          <p:nvPr/>
        </p:nvGrpSpPr>
        <p:grpSpPr>
          <a:xfrm>
            <a:off x="7474618" y="4752395"/>
            <a:ext cx="363112" cy="387998"/>
            <a:chOff x="-6713450" y="2397900"/>
            <a:chExt cx="295375" cy="291450"/>
          </a:xfrm>
        </p:grpSpPr>
        <p:sp>
          <p:nvSpPr>
            <p:cNvPr id="70" name="Google Shape;11749;p82"/>
            <p:cNvSpPr/>
            <p:nvPr/>
          </p:nvSpPr>
          <p:spPr>
            <a:xfrm>
              <a:off x="-6628400" y="2465650"/>
              <a:ext cx="69350" cy="17350"/>
            </a:xfrm>
            <a:custGeom>
              <a:avLst/>
              <a:gdLst/>
              <a:ahLst/>
              <a:cxnLst/>
              <a:rect l="l" t="t" r="r" b="b"/>
              <a:pathLst>
                <a:path w="2774" h="694" extrusionOk="0">
                  <a:moveTo>
                    <a:pt x="379" y="0"/>
                  </a:moveTo>
                  <a:cubicBezTo>
                    <a:pt x="158" y="0"/>
                    <a:pt x="1" y="158"/>
                    <a:pt x="1" y="347"/>
                  </a:cubicBezTo>
                  <a:cubicBezTo>
                    <a:pt x="1" y="536"/>
                    <a:pt x="158" y="693"/>
                    <a:pt x="379" y="693"/>
                  </a:cubicBezTo>
                  <a:lnTo>
                    <a:pt x="2427" y="693"/>
                  </a:lnTo>
                  <a:cubicBezTo>
                    <a:pt x="2616" y="693"/>
                    <a:pt x="2773" y="536"/>
                    <a:pt x="2773" y="347"/>
                  </a:cubicBezTo>
                  <a:cubicBezTo>
                    <a:pt x="2773" y="158"/>
                    <a:pt x="2616" y="0"/>
                    <a:pt x="242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1750;p82"/>
            <p:cNvSpPr/>
            <p:nvPr/>
          </p:nvSpPr>
          <p:spPr>
            <a:xfrm>
              <a:off x="-6713450" y="2397900"/>
              <a:ext cx="295375" cy="291450"/>
            </a:xfrm>
            <a:custGeom>
              <a:avLst/>
              <a:gdLst/>
              <a:ahLst/>
              <a:cxnLst/>
              <a:rect l="l" t="t" r="r" b="b"/>
              <a:pathLst>
                <a:path w="11815" h="11658" extrusionOk="0">
                  <a:moveTo>
                    <a:pt x="2048" y="1167"/>
                  </a:moveTo>
                  <a:lnTo>
                    <a:pt x="2048" y="2017"/>
                  </a:lnTo>
                  <a:lnTo>
                    <a:pt x="1166" y="2017"/>
                  </a:lnTo>
                  <a:lnTo>
                    <a:pt x="2048" y="1167"/>
                  </a:lnTo>
                  <a:close/>
                  <a:moveTo>
                    <a:pt x="10330" y="2773"/>
                  </a:moveTo>
                  <a:cubicBezTo>
                    <a:pt x="10507" y="2773"/>
                    <a:pt x="10680" y="2836"/>
                    <a:pt x="10806" y="2962"/>
                  </a:cubicBezTo>
                  <a:cubicBezTo>
                    <a:pt x="11058" y="3246"/>
                    <a:pt x="11058" y="3687"/>
                    <a:pt x="10775" y="3908"/>
                  </a:cubicBezTo>
                  <a:lnTo>
                    <a:pt x="10176" y="4506"/>
                  </a:lnTo>
                  <a:lnTo>
                    <a:pt x="9231" y="3561"/>
                  </a:lnTo>
                  <a:lnTo>
                    <a:pt x="9830" y="2962"/>
                  </a:lnTo>
                  <a:cubicBezTo>
                    <a:pt x="9972" y="2836"/>
                    <a:pt x="10153" y="2773"/>
                    <a:pt x="10330" y="2773"/>
                  </a:cubicBezTo>
                  <a:close/>
                  <a:moveTo>
                    <a:pt x="8727" y="4034"/>
                  </a:moveTo>
                  <a:lnTo>
                    <a:pt x="9672" y="4979"/>
                  </a:lnTo>
                  <a:cubicBezTo>
                    <a:pt x="8538" y="6207"/>
                    <a:pt x="7026" y="7688"/>
                    <a:pt x="5892" y="8854"/>
                  </a:cubicBezTo>
                  <a:lnTo>
                    <a:pt x="4915" y="7846"/>
                  </a:lnTo>
                  <a:lnTo>
                    <a:pt x="8727" y="4034"/>
                  </a:lnTo>
                  <a:close/>
                  <a:moveTo>
                    <a:pt x="4600" y="8539"/>
                  </a:moveTo>
                  <a:lnTo>
                    <a:pt x="5230" y="9169"/>
                  </a:lnTo>
                  <a:lnTo>
                    <a:pt x="4285" y="9421"/>
                  </a:lnTo>
                  <a:cubicBezTo>
                    <a:pt x="4348" y="9232"/>
                    <a:pt x="4505" y="8728"/>
                    <a:pt x="4600" y="8539"/>
                  </a:cubicBezTo>
                  <a:close/>
                  <a:moveTo>
                    <a:pt x="7908" y="694"/>
                  </a:moveTo>
                  <a:cubicBezTo>
                    <a:pt x="8097" y="694"/>
                    <a:pt x="8255" y="852"/>
                    <a:pt x="8255" y="1041"/>
                  </a:cubicBezTo>
                  <a:lnTo>
                    <a:pt x="8255" y="3592"/>
                  </a:lnTo>
                  <a:lnTo>
                    <a:pt x="7467" y="4380"/>
                  </a:lnTo>
                  <a:cubicBezTo>
                    <a:pt x="7435" y="4286"/>
                    <a:pt x="7309" y="4160"/>
                    <a:pt x="7152" y="4160"/>
                  </a:cubicBezTo>
                  <a:lnTo>
                    <a:pt x="1733" y="4160"/>
                  </a:lnTo>
                  <a:cubicBezTo>
                    <a:pt x="1512" y="4160"/>
                    <a:pt x="1386" y="4317"/>
                    <a:pt x="1386" y="4506"/>
                  </a:cubicBezTo>
                  <a:cubicBezTo>
                    <a:pt x="1386" y="4695"/>
                    <a:pt x="1512" y="4853"/>
                    <a:pt x="1733" y="4853"/>
                  </a:cubicBezTo>
                  <a:lnTo>
                    <a:pt x="6994" y="4853"/>
                  </a:lnTo>
                  <a:lnTo>
                    <a:pt x="6333" y="5546"/>
                  </a:lnTo>
                  <a:lnTo>
                    <a:pt x="1733" y="5546"/>
                  </a:lnTo>
                  <a:cubicBezTo>
                    <a:pt x="1512" y="5546"/>
                    <a:pt x="1355" y="5703"/>
                    <a:pt x="1355" y="5892"/>
                  </a:cubicBezTo>
                  <a:cubicBezTo>
                    <a:pt x="1355" y="6081"/>
                    <a:pt x="1512" y="6239"/>
                    <a:pt x="1733" y="6239"/>
                  </a:cubicBezTo>
                  <a:lnTo>
                    <a:pt x="5608" y="6239"/>
                  </a:lnTo>
                  <a:lnTo>
                    <a:pt x="4947" y="6901"/>
                  </a:lnTo>
                  <a:lnTo>
                    <a:pt x="1733" y="6901"/>
                  </a:lnTo>
                  <a:cubicBezTo>
                    <a:pt x="1512" y="6901"/>
                    <a:pt x="1355" y="7058"/>
                    <a:pt x="1355" y="7279"/>
                  </a:cubicBezTo>
                  <a:cubicBezTo>
                    <a:pt x="1355" y="7468"/>
                    <a:pt x="1512" y="7625"/>
                    <a:pt x="1733" y="7625"/>
                  </a:cubicBezTo>
                  <a:lnTo>
                    <a:pt x="4285" y="7625"/>
                  </a:lnTo>
                  <a:cubicBezTo>
                    <a:pt x="4190" y="7688"/>
                    <a:pt x="4159" y="7751"/>
                    <a:pt x="4127" y="7814"/>
                  </a:cubicBezTo>
                  <a:lnTo>
                    <a:pt x="3970" y="8287"/>
                  </a:lnTo>
                  <a:lnTo>
                    <a:pt x="1733" y="8287"/>
                  </a:lnTo>
                  <a:cubicBezTo>
                    <a:pt x="1512" y="8287"/>
                    <a:pt x="1355" y="8444"/>
                    <a:pt x="1355" y="8633"/>
                  </a:cubicBezTo>
                  <a:cubicBezTo>
                    <a:pt x="1355" y="8854"/>
                    <a:pt x="1512" y="9011"/>
                    <a:pt x="1733" y="9011"/>
                  </a:cubicBezTo>
                  <a:lnTo>
                    <a:pt x="3718" y="9011"/>
                  </a:lnTo>
                  <a:lnTo>
                    <a:pt x="3466" y="9893"/>
                  </a:lnTo>
                  <a:cubicBezTo>
                    <a:pt x="3385" y="10136"/>
                    <a:pt x="3557" y="10355"/>
                    <a:pt x="3766" y="10355"/>
                  </a:cubicBezTo>
                  <a:cubicBezTo>
                    <a:pt x="3802" y="10355"/>
                    <a:pt x="3839" y="10348"/>
                    <a:pt x="3875" y="10335"/>
                  </a:cubicBezTo>
                  <a:lnTo>
                    <a:pt x="6018" y="9704"/>
                  </a:lnTo>
                  <a:cubicBezTo>
                    <a:pt x="6049" y="9704"/>
                    <a:pt x="6144" y="9673"/>
                    <a:pt x="6175" y="9641"/>
                  </a:cubicBezTo>
                  <a:lnTo>
                    <a:pt x="8286" y="7499"/>
                  </a:lnTo>
                  <a:lnTo>
                    <a:pt x="8286" y="10681"/>
                  </a:lnTo>
                  <a:cubicBezTo>
                    <a:pt x="8255" y="10839"/>
                    <a:pt x="8097" y="10996"/>
                    <a:pt x="7908" y="10996"/>
                  </a:cubicBezTo>
                  <a:lnTo>
                    <a:pt x="1040" y="10996"/>
                  </a:lnTo>
                  <a:cubicBezTo>
                    <a:pt x="851" y="10996"/>
                    <a:pt x="693" y="10839"/>
                    <a:pt x="693" y="10650"/>
                  </a:cubicBezTo>
                  <a:lnTo>
                    <a:pt x="693" y="2742"/>
                  </a:lnTo>
                  <a:lnTo>
                    <a:pt x="2395" y="2742"/>
                  </a:lnTo>
                  <a:cubicBezTo>
                    <a:pt x="2584" y="2742"/>
                    <a:pt x="2741" y="2584"/>
                    <a:pt x="2741" y="2395"/>
                  </a:cubicBezTo>
                  <a:lnTo>
                    <a:pt x="2741" y="694"/>
                  </a:lnTo>
                  <a:close/>
                  <a:moveTo>
                    <a:pt x="2363" y="1"/>
                  </a:moveTo>
                  <a:cubicBezTo>
                    <a:pt x="2237" y="1"/>
                    <a:pt x="2143" y="64"/>
                    <a:pt x="2111" y="127"/>
                  </a:cubicBezTo>
                  <a:lnTo>
                    <a:pt x="158" y="2112"/>
                  </a:lnTo>
                  <a:cubicBezTo>
                    <a:pt x="63" y="2175"/>
                    <a:pt x="0" y="2269"/>
                    <a:pt x="0" y="2364"/>
                  </a:cubicBezTo>
                  <a:lnTo>
                    <a:pt x="0" y="10650"/>
                  </a:lnTo>
                  <a:cubicBezTo>
                    <a:pt x="0" y="11217"/>
                    <a:pt x="473" y="11658"/>
                    <a:pt x="1008" y="11658"/>
                  </a:cubicBezTo>
                  <a:lnTo>
                    <a:pt x="7908" y="11658"/>
                  </a:lnTo>
                  <a:cubicBezTo>
                    <a:pt x="8444" y="11658"/>
                    <a:pt x="8916" y="11217"/>
                    <a:pt x="8916" y="10650"/>
                  </a:cubicBezTo>
                  <a:lnTo>
                    <a:pt x="8916" y="6774"/>
                  </a:lnTo>
                  <a:lnTo>
                    <a:pt x="11279" y="4412"/>
                  </a:lnTo>
                  <a:cubicBezTo>
                    <a:pt x="11815" y="3876"/>
                    <a:pt x="11815" y="3025"/>
                    <a:pt x="11279" y="2490"/>
                  </a:cubicBezTo>
                  <a:cubicBezTo>
                    <a:pt x="11011" y="2222"/>
                    <a:pt x="10657" y="2088"/>
                    <a:pt x="10306" y="2088"/>
                  </a:cubicBezTo>
                  <a:cubicBezTo>
                    <a:pt x="9956" y="2088"/>
                    <a:pt x="9609" y="2222"/>
                    <a:pt x="9357" y="2490"/>
                  </a:cubicBezTo>
                  <a:lnTo>
                    <a:pt x="8916" y="2931"/>
                  </a:lnTo>
                  <a:lnTo>
                    <a:pt x="8916" y="1041"/>
                  </a:lnTo>
                  <a:cubicBezTo>
                    <a:pt x="8916" y="474"/>
                    <a:pt x="8444" y="1"/>
                    <a:pt x="7908"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2" name="Google Shape;11769;p82"/>
          <p:cNvGrpSpPr/>
          <p:nvPr/>
        </p:nvGrpSpPr>
        <p:grpSpPr>
          <a:xfrm>
            <a:off x="5899250" y="4785465"/>
            <a:ext cx="380491" cy="296845"/>
            <a:chOff x="-3137650" y="2787000"/>
            <a:chExt cx="291450" cy="257575"/>
          </a:xfrm>
          <a:solidFill>
            <a:schemeClr val="bg1"/>
          </a:solidFill>
        </p:grpSpPr>
        <p:sp>
          <p:nvSpPr>
            <p:cNvPr id="73" name="Google Shape;11770;p82"/>
            <p:cNvSpPr/>
            <p:nvPr/>
          </p:nvSpPr>
          <p:spPr>
            <a:xfrm>
              <a:off x="-3137650" y="2787000"/>
              <a:ext cx="291450" cy="257575"/>
            </a:xfrm>
            <a:custGeom>
              <a:avLst/>
              <a:gdLst/>
              <a:ahLst/>
              <a:cxnLst/>
              <a:rect l="l" t="t" r="r" b="b"/>
              <a:pathLst>
                <a:path w="11658" h="10303" extrusionOk="0">
                  <a:moveTo>
                    <a:pt x="10618" y="693"/>
                  </a:moveTo>
                  <a:cubicBezTo>
                    <a:pt x="10807" y="693"/>
                    <a:pt x="10964" y="851"/>
                    <a:pt x="10964" y="1040"/>
                  </a:cubicBezTo>
                  <a:lnTo>
                    <a:pt x="10964" y="2741"/>
                  </a:lnTo>
                  <a:lnTo>
                    <a:pt x="662" y="2741"/>
                  </a:lnTo>
                  <a:lnTo>
                    <a:pt x="662" y="1040"/>
                  </a:lnTo>
                  <a:cubicBezTo>
                    <a:pt x="662" y="851"/>
                    <a:pt x="820" y="693"/>
                    <a:pt x="1009" y="693"/>
                  </a:cubicBezTo>
                  <a:close/>
                  <a:moveTo>
                    <a:pt x="10996" y="3403"/>
                  </a:moveTo>
                  <a:lnTo>
                    <a:pt x="10996" y="9231"/>
                  </a:lnTo>
                  <a:cubicBezTo>
                    <a:pt x="10964" y="9420"/>
                    <a:pt x="10838" y="9578"/>
                    <a:pt x="10618" y="9578"/>
                  </a:cubicBezTo>
                  <a:lnTo>
                    <a:pt x="1009" y="9578"/>
                  </a:lnTo>
                  <a:cubicBezTo>
                    <a:pt x="820" y="9578"/>
                    <a:pt x="662" y="9420"/>
                    <a:pt x="662" y="9231"/>
                  </a:cubicBezTo>
                  <a:lnTo>
                    <a:pt x="662" y="3403"/>
                  </a:lnTo>
                  <a:close/>
                  <a:moveTo>
                    <a:pt x="1009" y="0"/>
                  </a:moveTo>
                  <a:cubicBezTo>
                    <a:pt x="473" y="0"/>
                    <a:pt x="1" y="473"/>
                    <a:pt x="1" y="1040"/>
                  </a:cubicBezTo>
                  <a:lnTo>
                    <a:pt x="1" y="9263"/>
                  </a:lnTo>
                  <a:cubicBezTo>
                    <a:pt x="1" y="9830"/>
                    <a:pt x="473" y="10302"/>
                    <a:pt x="1009" y="10302"/>
                  </a:cubicBezTo>
                  <a:lnTo>
                    <a:pt x="10618" y="10302"/>
                  </a:lnTo>
                  <a:cubicBezTo>
                    <a:pt x="11185" y="10302"/>
                    <a:pt x="11658" y="9830"/>
                    <a:pt x="11658" y="9263"/>
                  </a:cubicBezTo>
                  <a:lnTo>
                    <a:pt x="11658" y="1040"/>
                  </a:lnTo>
                  <a:cubicBezTo>
                    <a:pt x="11658" y="441"/>
                    <a:pt x="11217" y="0"/>
                    <a:pt x="106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1771;p82"/>
            <p:cNvSpPr/>
            <p:nvPr/>
          </p:nvSpPr>
          <p:spPr>
            <a:xfrm>
              <a:off x="-3104575" y="2820875"/>
              <a:ext cx="18150" cy="17350"/>
            </a:xfrm>
            <a:custGeom>
              <a:avLst/>
              <a:gdLst/>
              <a:ahLst/>
              <a:cxnLst/>
              <a:rect l="l" t="t" r="r" b="b"/>
              <a:pathLst>
                <a:path w="726" h="694" extrusionOk="0">
                  <a:moveTo>
                    <a:pt x="348" y="0"/>
                  </a:moveTo>
                  <a:cubicBezTo>
                    <a:pt x="158" y="0"/>
                    <a:pt x="1" y="158"/>
                    <a:pt x="1" y="347"/>
                  </a:cubicBezTo>
                  <a:cubicBezTo>
                    <a:pt x="1" y="536"/>
                    <a:pt x="158" y="693"/>
                    <a:pt x="348" y="693"/>
                  </a:cubicBezTo>
                  <a:cubicBezTo>
                    <a:pt x="568" y="693"/>
                    <a:pt x="726" y="536"/>
                    <a:pt x="726" y="347"/>
                  </a:cubicBezTo>
                  <a:cubicBezTo>
                    <a:pt x="726" y="158"/>
                    <a:pt x="568" y="0"/>
                    <a:pt x="3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1772;p82"/>
            <p:cNvSpPr/>
            <p:nvPr/>
          </p:nvSpPr>
          <p:spPr>
            <a:xfrm>
              <a:off x="-3069900" y="2820875"/>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1773;p82"/>
            <p:cNvSpPr/>
            <p:nvPr/>
          </p:nvSpPr>
          <p:spPr>
            <a:xfrm>
              <a:off x="-3035250" y="2820875"/>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1774;p82"/>
            <p:cNvSpPr/>
            <p:nvPr/>
          </p:nvSpPr>
          <p:spPr>
            <a:xfrm>
              <a:off x="-3002175" y="2820875"/>
              <a:ext cx="121325" cy="17350"/>
            </a:xfrm>
            <a:custGeom>
              <a:avLst/>
              <a:gdLst/>
              <a:ahLst/>
              <a:cxnLst/>
              <a:rect l="l" t="t" r="r" b="b"/>
              <a:pathLst>
                <a:path w="4853" h="694" extrusionOk="0">
                  <a:moveTo>
                    <a:pt x="347" y="0"/>
                  </a:moveTo>
                  <a:cubicBezTo>
                    <a:pt x="158" y="0"/>
                    <a:pt x="1" y="158"/>
                    <a:pt x="1" y="347"/>
                  </a:cubicBezTo>
                  <a:cubicBezTo>
                    <a:pt x="32" y="536"/>
                    <a:pt x="190" y="693"/>
                    <a:pt x="347" y="693"/>
                  </a:cubicBezTo>
                  <a:lnTo>
                    <a:pt x="4506" y="693"/>
                  </a:lnTo>
                  <a:cubicBezTo>
                    <a:pt x="4695" y="693"/>
                    <a:pt x="4852" y="536"/>
                    <a:pt x="4852" y="347"/>
                  </a:cubicBezTo>
                  <a:cubicBezTo>
                    <a:pt x="4852" y="158"/>
                    <a:pt x="4695" y="0"/>
                    <a:pt x="45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1775;p82"/>
            <p:cNvSpPr/>
            <p:nvPr/>
          </p:nvSpPr>
          <p:spPr>
            <a:xfrm>
              <a:off x="-2948625" y="2907300"/>
              <a:ext cx="52025" cy="85300"/>
            </a:xfrm>
            <a:custGeom>
              <a:avLst/>
              <a:gdLst/>
              <a:ahLst/>
              <a:cxnLst/>
              <a:rect l="l" t="t" r="r" b="b"/>
              <a:pathLst>
                <a:path w="2081" h="3412" extrusionOk="0">
                  <a:moveTo>
                    <a:pt x="347" y="1"/>
                  </a:moveTo>
                  <a:cubicBezTo>
                    <a:pt x="261" y="1"/>
                    <a:pt x="174" y="24"/>
                    <a:pt x="127" y="72"/>
                  </a:cubicBezTo>
                  <a:cubicBezTo>
                    <a:pt x="1" y="198"/>
                    <a:pt x="1" y="450"/>
                    <a:pt x="127" y="544"/>
                  </a:cubicBezTo>
                  <a:lnTo>
                    <a:pt x="1261" y="1710"/>
                  </a:lnTo>
                  <a:lnTo>
                    <a:pt x="127" y="2844"/>
                  </a:lnTo>
                  <a:cubicBezTo>
                    <a:pt x="1" y="2970"/>
                    <a:pt x="1" y="3191"/>
                    <a:pt x="127" y="3317"/>
                  </a:cubicBezTo>
                  <a:cubicBezTo>
                    <a:pt x="174" y="3380"/>
                    <a:pt x="261" y="3411"/>
                    <a:pt x="347" y="3411"/>
                  </a:cubicBezTo>
                  <a:cubicBezTo>
                    <a:pt x="434" y="3411"/>
                    <a:pt x="521" y="3380"/>
                    <a:pt x="568" y="3317"/>
                  </a:cubicBezTo>
                  <a:lnTo>
                    <a:pt x="1954" y="1930"/>
                  </a:lnTo>
                  <a:cubicBezTo>
                    <a:pt x="2080" y="1804"/>
                    <a:pt x="2080" y="1584"/>
                    <a:pt x="1954" y="1458"/>
                  </a:cubicBezTo>
                  <a:lnTo>
                    <a:pt x="568" y="72"/>
                  </a:lnTo>
                  <a:cubicBezTo>
                    <a:pt x="521" y="24"/>
                    <a:pt x="434"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1776;p82"/>
            <p:cNvSpPr/>
            <p:nvPr/>
          </p:nvSpPr>
          <p:spPr>
            <a:xfrm>
              <a:off x="-3088025" y="2907300"/>
              <a:ext cx="53575" cy="85300"/>
            </a:xfrm>
            <a:custGeom>
              <a:avLst/>
              <a:gdLst/>
              <a:ahLst/>
              <a:cxnLst/>
              <a:rect l="l" t="t" r="r" b="b"/>
              <a:pathLst>
                <a:path w="2143" h="3412" extrusionOk="0">
                  <a:moveTo>
                    <a:pt x="1749" y="1"/>
                  </a:moveTo>
                  <a:cubicBezTo>
                    <a:pt x="1662" y="1"/>
                    <a:pt x="1576" y="24"/>
                    <a:pt x="1513" y="72"/>
                  </a:cubicBezTo>
                  <a:lnTo>
                    <a:pt x="127" y="1458"/>
                  </a:lnTo>
                  <a:cubicBezTo>
                    <a:pt x="1" y="1584"/>
                    <a:pt x="1" y="1804"/>
                    <a:pt x="127" y="1930"/>
                  </a:cubicBezTo>
                  <a:lnTo>
                    <a:pt x="1513" y="3317"/>
                  </a:lnTo>
                  <a:cubicBezTo>
                    <a:pt x="1576" y="3380"/>
                    <a:pt x="1662" y="3411"/>
                    <a:pt x="1749" y="3411"/>
                  </a:cubicBezTo>
                  <a:cubicBezTo>
                    <a:pt x="1836" y="3411"/>
                    <a:pt x="1922" y="3380"/>
                    <a:pt x="1985" y="3317"/>
                  </a:cubicBezTo>
                  <a:cubicBezTo>
                    <a:pt x="2111" y="3191"/>
                    <a:pt x="2111" y="2970"/>
                    <a:pt x="1985" y="2844"/>
                  </a:cubicBezTo>
                  <a:lnTo>
                    <a:pt x="851" y="1710"/>
                  </a:lnTo>
                  <a:lnTo>
                    <a:pt x="1985" y="544"/>
                  </a:lnTo>
                  <a:cubicBezTo>
                    <a:pt x="2143" y="450"/>
                    <a:pt x="2143" y="198"/>
                    <a:pt x="1985" y="72"/>
                  </a:cubicBezTo>
                  <a:cubicBezTo>
                    <a:pt x="1922" y="24"/>
                    <a:pt x="1836" y="1"/>
                    <a:pt x="17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1777;p82"/>
            <p:cNvSpPr/>
            <p:nvPr/>
          </p:nvSpPr>
          <p:spPr>
            <a:xfrm>
              <a:off x="-3019500" y="2888975"/>
              <a:ext cx="54375" cy="119400"/>
            </a:xfrm>
            <a:custGeom>
              <a:avLst/>
              <a:gdLst/>
              <a:ahLst/>
              <a:cxnLst/>
              <a:rect l="l" t="t" r="r" b="b"/>
              <a:pathLst>
                <a:path w="2175" h="4776" extrusionOk="0">
                  <a:moveTo>
                    <a:pt x="1778" y="0"/>
                  </a:moveTo>
                  <a:cubicBezTo>
                    <a:pt x="1617" y="0"/>
                    <a:pt x="1501" y="108"/>
                    <a:pt x="1450" y="237"/>
                  </a:cubicBezTo>
                  <a:lnTo>
                    <a:pt x="63" y="4333"/>
                  </a:lnTo>
                  <a:cubicBezTo>
                    <a:pt x="0" y="4522"/>
                    <a:pt x="95" y="4680"/>
                    <a:pt x="253" y="4743"/>
                  </a:cubicBezTo>
                  <a:cubicBezTo>
                    <a:pt x="305" y="4765"/>
                    <a:pt x="354" y="4775"/>
                    <a:pt x="399" y="4775"/>
                  </a:cubicBezTo>
                  <a:cubicBezTo>
                    <a:pt x="543" y="4775"/>
                    <a:pt x="646" y="4674"/>
                    <a:pt x="694" y="4554"/>
                  </a:cubicBezTo>
                  <a:lnTo>
                    <a:pt x="2080" y="458"/>
                  </a:lnTo>
                  <a:cubicBezTo>
                    <a:pt x="2174" y="300"/>
                    <a:pt x="2048" y="111"/>
                    <a:pt x="1891" y="17"/>
                  </a:cubicBezTo>
                  <a:cubicBezTo>
                    <a:pt x="1851" y="6"/>
                    <a:pt x="1813" y="0"/>
                    <a:pt x="17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1" name="Elipse 151"/>
          <p:cNvSpPr/>
          <p:nvPr/>
        </p:nvSpPr>
        <p:spPr>
          <a:xfrm>
            <a:off x="2896178" y="4401485"/>
            <a:ext cx="534946" cy="534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82" name="Google Shape;10850;p79"/>
          <p:cNvGrpSpPr/>
          <p:nvPr/>
        </p:nvGrpSpPr>
        <p:grpSpPr>
          <a:xfrm>
            <a:off x="1497022" y="4769191"/>
            <a:ext cx="358349" cy="355468"/>
            <a:chOff x="-33676975" y="2275050"/>
            <a:chExt cx="295375" cy="293000"/>
          </a:xfrm>
        </p:grpSpPr>
        <p:sp>
          <p:nvSpPr>
            <p:cNvPr id="83" name="Google Shape;10851;p79"/>
            <p:cNvSpPr/>
            <p:nvPr/>
          </p:nvSpPr>
          <p:spPr>
            <a:xfrm>
              <a:off x="-33502125" y="2309700"/>
              <a:ext cx="52800" cy="67750"/>
            </a:xfrm>
            <a:custGeom>
              <a:avLst/>
              <a:gdLst/>
              <a:ahLst/>
              <a:cxnLst/>
              <a:rect l="l" t="t" r="r" b="b"/>
              <a:pathLst>
                <a:path w="2112" h="2710" extrusionOk="0">
                  <a:moveTo>
                    <a:pt x="1040" y="0"/>
                  </a:moveTo>
                  <a:cubicBezTo>
                    <a:pt x="473" y="0"/>
                    <a:pt x="1" y="473"/>
                    <a:pt x="1" y="1040"/>
                  </a:cubicBezTo>
                  <a:cubicBezTo>
                    <a:pt x="1" y="1229"/>
                    <a:pt x="158" y="1387"/>
                    <a:pt x="379" y="1387"/>
                  </a:cubicBezTo>
                  <a:cubicBezTo>
                    <a:pt x="568" y="1387"/>
                    <a:pt x="725" y="1229"/>
                    <a:pt x="725" y="1040"/>
                  </a:cubicBezTo>
                  <a:cubicBezTo>
                    <a:pt x="725" y="820"/>
                    <a:pt x="883" y="662"/>
                    <a:pt x="1072" y="662"/>
                  </a:cubicBezTo>
                  <a:cubicBezTo>
                    <a:pt x="1261" y="662"/>
                    <a:pt x="1450" y="820"/>
                    <a:pt x="1450" y="1040"/>
                  </a:cubicBezTo>
                  <a:cubicBezTo>
                    <a:pt x="1450" y="1198"/>
                    <a:pt x="1355" y="1292"/>
                    <a:pt x="1198" y="1355"/>
                  </a:cubicBezTo>
                  <a:cubicBezTo>
                    <a:pt x="914" y="1418"/>
                    <a:pt x="725" y="1702"/>
                    <a:pt x="725" y="1985"/>
                  </a:cubicBezTo>
                  <a:lnTo>
                    <a:pt x="725" y="2363"/>
                  </a:lnTo>
                  <a:cubicBezTo>
                    <a:pt x="725" y="2552"/>
                    <a:pt x="883" y="2710"/>
                    <a:pt x="1072" y="2710"/>
                  </a:cubicBezTo>
                  <a:cubicBezTo>
                    <a:pt x="1292" y="2710"/>
                    <a:pt x="1450" y="2552"/>
                    <a:pt x="1450" y="2363"/>
                  </a:cubicBezTo>
                  <a:lnTo>
                    <a:pt x="1450" y="1985"/>
                  </a:lnTo>
                  <a:cubicBezTo>
                    <a:pt x="1828" y="1828"/>
                    <a:pt x="2111" y="1418"/>
                    <a:pt x="2111" y="977"/>
                  </a:cubicBezTo>
                  <a:cubicBezTo>
                    <a:pt x="2048" y="473"/>
                    <a:pt x="1576" y="0"/>
                    <a:pt x="1040"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0852;p79"/>
            <p:cNvSpPr/>
            <p:nvPr/>
          </p:nvSpPr>
          <p:spPr>
            <a:xfrm>
              <a:off x="-33484800" y="2395550"/>
              <a:ext cx="17350" cy="17350"/>
            </a:xfrm>
            <a:custGeom>
              <a:avLst/>
              <a:gdLst/>
              <a:ahLst/>
              <a:cxnLst/>
              <a:rect l="l" t="t" r="r" b="b"/>
              <a:pathLst>
                <a:path w="694" h="694" extrusionOk="0">
                  <a:moveTo>
                    <a:pt x="347" y="0"/>
                  </a:moveTo>
                  <a:cubicBezTo>
                    <a:pt x="158" y="0"/>
                    <a:pt x="1" y="158"/>
                    <a:pt x="1" y="347"/>
                  </a:cubicBezTo>
                  <a:cubicBezTo>
                    <a:pt x="1" y="536"/>
                    <a:pt x="158" y="694"/>
                    <a:pt x="347" y="694"/>
                  </a:cubicBezTo>
                  <a:cubicBezTo>
                    <a:pt x="536" y="694"/>
                    <a:pt x="694" y="536"/>
                    <a:pt x="694" y="347"/>
                  </a:cubicBezTo>
                  <a:cubicBezTo>
                    <a:pt x="662" y="158"/>
                    <a:pt x="536" y="0"/>
                    <a:pt x="34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0853;p79"/>
            <p:cNvSpPr/>
            <p:nvPr/>
          </p:nvSpPr>
          <p:spPr>
            <a:xfrm>
              <a:off x="-33676975" y="2275050"/>
              <a:ext cx="295375" cy="293000"/>
            </a:xfrm>
            <a:custGeom>
              <a:avLst/>
              <a:gdLst/>
              <a:ahLst/>
              <a:cxnLst/>
              <a:rect l="l" t="t" r="r" b="b"/>
              <a:pathLst>
                <a:path w="11815" h="11720" extrusionOk="0">
                  <a:moveTo>
                    <a:pt x="8034" y="725"/>
                  </a:moveTo>
                  <a:cubicBezTo>
                    <a:pt x="9735" y="725"/>
                    <a:pt x="11090" y="2080"/>
                    <a:pt x="11090" y="3781"/>
                  </a:cubicBezTo>
                  <a:cubicBezTo>
                    <a:pt x="11090" y="5482"/>
                    <a:pt x="9735" y="6868"/>
                    <a:pt x="8034" y="6868"/>
                  </a:cubicBezTo>
                  <a:cubicBezTo>
                    <a:pt x="6333" y="6868"/>
                    <a:pt x="4947" y="5482"/>
                    <a:pt x="4947" y="3781"/>
                  </a:cubicBezTo>
                  <a:cubicBezTo>
                    <a:pt x="4947" y="2080"/>
                    <a:pt x="6333" y="725"/>
                    <a:pt x="8034" y="725"/>
                  </a:cubicBezTo>
                  <a:close/>
                  <a:moveTo>
                    <a:pt x="5104" y="6207"/>
                  </a:moveTo>
                  <a:cubicBezTo>
                    <a:pt x="5262" y="6364"/>
                    <a:pt x="5419" y="6553"/>
                    <a:pt x="5577" y="6679"/>
                  </a:cubicBezTo>
                  <a:lnTo>
                    <a:pt x="5325" y="6931"/>
                  </a:lnTo>
                  <a:cubicBezTo>
                    <a:pt x="5262" y="6994"/>
                    <a:pt x="5167" y="7026"/>
                    <a:pt x="5077" y="7026"/>
                  </a:cubicBezTo>
                  <a:cubicBezTo>
                    <a:pt x="4986" y="7026"/>
                    <a:pt x="4899" y="6994"/>
                    <a:pt x="4852" y="6931"/>
                  </a:cubicBezTo>
                  <a:cubicBezTo>
                    <a:pt x="4726" y="6805"/>
                    <a:pt x="4726" y="6585"/>
                    <a:pt x="4852" y="6459"/>
                  </a:cubicBezTo>
                  <a:lnTo>
                    <a:pt x="5104" y="6207"/>
                  </a:lnTo>
                  <a:close/>
                  <a:moveTo>
                    <a:pt x="3104" y="8380"/>
                  </a:moveTo>
                  <a:cubicBezTo>
                    <a:pt x="3190" y="8380"/>
                    <a:pt x="3277" y="8412"/>
                    <a:pt x="3340" y="8475"/>
                  </a:cubicBezTo>
                  <a:cubicBezTo>
                    <a:pt x="3466" y="8601"/>
                    <a:pt x="3466" y="8822"/>
                    <a:pt x="3340" y="8948"/>
                  </a:cubicBezTo>
                  <a:lnTo>
                    <a:pt x="1387" y="10932"/>
                  </a:lnTo>
                  <a:cubicBezTo>
                    <a:pt x="1324" y="10980"/>
                    <a:pt x="1229" y="11003"/>
                    <a:pt x="1139" y="11003"/>
                  </a:cubicBezTo>
                  <a:cubicBezTo>
                    <a:pt x="1048" y="11003"/>
                    <a:pt x="961" y="10980"/>
                    <a:pt x="914" y="10932"/>
                  </a:cubicBezTo>
                  <a:cubicBezTo>
                    <a:pt x="788" y="10806"/>
                    <a:pt x="788" y="10554"/>
                    <a:pt x="914" y="10460"/>
                  </a:cubicBezTo>
                  <a:lnTo>
                    <a:pt x="2867" y="8475"/>
                  </a:lnTo>
                  <a:cubicBezTo>
                    <a:pt x="2930" y="8412"/>
                    <a:pt x="3017" y="8380"/>
                    <a:pt x="3104" y="8380"/>
                  </a:cubicBezTo>
                  <a:close/>
                  <a:moveTo>
                    <a:pt x="8034" y="0"/>
                  </a:moveTo>
                  <a:cubicBezTo>
                    <a:pt x="5955" y="0"/>
                    <a:pt x="4285" y="1701"/>
                    <a:pt x="4285" y="3749"/>
                  </a:cubicBezTo>
                  <a:cubicBezTo>
                    <a:pt x="4285" y="4411"/>
                    <a:pt x="4443" y="5041"/>
                    <a:pt x="4758" y="5608"/>
                  </a:cubicBezTo>
                  <a:lnTo>
                    <a:pt x="4380" y="5986"/>
                  </a:lnTo>
                  <a:cubicBezTo>
                    <a:pt x="4065" y="6301"/>
                    <a:pt x="3970" y="6774"/>
                    <a:pt x="4159" y="7183"/>
                  </a:cubicBezTo>
                  <a:lnTo>
                    <a:pt x="3529" y="7813"/>
                  </a:lnTo>
                  <a:cubicBezTo>
                    <a:pt x="3387" y="7743"/>
                    <a:pt x="3232" y="7707"/>
                    <a:pt x="3077" y="7707"/>
                  </a:cubicBezTo>
                  <a:cubicBezTo>
                    <a:pt x="2819" y="7707"/>
                    <a:pt x="2560" y="7806"/>
                    <a:pt x="2363" y="8002"/>
                  </a:cubicBezTo>
                  <a:lnTo>
                    <a:pt x="378" y="9987"/>
                  </a:lnTo>
                  <a:cubicBezTo>
                    <a:pt x="0" y="10365"/>
                    <a:pt x="0" y="11027"/>
                    <a:pt x="378" y="11436"/>
                  </a:cubicBezTo>
                  <a:cubicBezTo>
                    <a:pt x="583" y="11625"/>
                    <a:pt x="851" y="11720"/>
                    <a:pt x="1119" y="11720"/>
                  </a:cubicBezTo>
                  <a:cubicBezTo>
                    <a:pt x="1387" y="11720"/>
                    <a:pt x="1654" y="11625"/>
                    <a:pt x="1859" y="11436"/>
                  </a:cubicBezTo>
                  <a:lnTo>
                    <a:pt x="3813" y="9452"/>
                  </a:lnTo>
                  <a:cubicBezTo>
                    <a:pt x="4128" y="9137"/>
                    <a:pt x="4222" y="8664"/>
                    <a:pt x="4002" y="8286"/>
                  </a:cubicBezTo>
                  <a:lnTo>
                    <a:pt x="4632" y="7656"/>
                  </a:lnTo>
                  <a:cubicBezTo>
                    <a:pt x="4782" y="7725"/>
                    <a:pt x="4940" y="7761"/>
                    <a:pt x="5097" y="7761"/>
                  </a:cubicBezTo>
                  <a:cubicBezTo>
                    <a:pt x="5367" y="7761"/>
                    <a:pt x="5629" y="7655"/>
                    <a:pt x="5829" y="7435"/>
                  </a:cubicBezTo>
                  <a:lnTo>
                    <a:pt x="6207" y="7057"/>
                  </a:lnTo>
                  <a:cubicBezTo>
                    <a:pt x="6774" y="7372"/>
                    <a:pt x="7404" y="7530"/>
                    <a:pt x="8066" y="7530"/>
                  </a:cubicBezTo>
                  <a:cubicBezTo>
                    <a:pt x="10145" y="7530"/>
                    <a:pt x="11815" y="5829"/>
                    <a:pt x="11815" y="3781"/>
                  </a:cubicBezTo>
                  <a:cubicBezTo>
                    <a:pt x="11815" y="1733"/>
                    <a:pt x="10082" y="0"/>
                    <a:pt x="8034"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6" name="Google Shape;9983;p76"/>
          <p:cNvGrpSpPr/>
          <p:nvPr/>
        </p:nvGrpSpPr>
        <p:grpSpPr>
          <a:xfrm>
            <a:off x="2983895" y="4498874"/>
            <a:ext cx="340609" cy="340168"/>
            <a:chOff x="5907879" y="3025820"/>
            <a:chExt cx="483752" cy="483125"/>
          </a:xfrm>
        </p:grpSpPr>
        <p:sp>
          <p:nvSpPr>
            <p:cNvPr id="87" name="Google Shape;9984;p76"/>
            <p:cNvSpPr/>
            <p:nvPr/>
          </p:nvSpPr>
          <p:spPr>
            <a:xfrm>
              <a:off x="6135329" y="3082420"/>
              <a:ext cx="127376" cy="127350"/>
            </a:xfrm>
            <a:custGeom>
              <a:avLst/>
              <a:gdLst/>
              <a:ahLst/>
              <a:cxnLst/>
              <a:rect l="l" t="t" r="r" b="b"/>
              <a:pathLst>
                <a:path w="5095" h="5094" extrusionOk="0">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8" name="Google Shape;9985;p76"/>
            <p:cNvSpPr/>
            <p:nvPr/>
          </p:nvSpPr>
          <p:spPr>
            <a:xfrm>
              <a:off x="5971979" y="3025820"/>
              <a:ext cx="368699" cy="483125"/>
            </a:xfrm>
            <a:custGeom>
              <a:avLst/>
              <a:gdLst/>
              <a:ahLst/>
              <a:cxnLst/>
              <a:rect l="l" t="t" r="r" b="b"/>
              <a:pathLst>
                <a:path w="14748" h="19325" extrusionOk="0">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9" name="Google Shape;9986;p76"/>
            <p:cNvSpPr/>
            <p:nvPr/>
          </p:nvSpPr>
          <p:spPr>
            <a:xfrm>
              <a:off x="5907879" y="3195645"/>
              <a:ext cx="56650" cy="28326"/>
            </a:xfrm>
            <a:custGeom>
              <a:avLst/>
              <a:gdLst/>
              <a:ahLst/>
              <a:cxnLst/>
              <a:rect l="l" t="t" r="r" b="b"/>
              <a:pathLst>
                <a:path w="2266" h="1133" extrusionOk="0">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0" name="Google Shape;9987;p76"/>
            <p:cNvSpPr/>
            <p:nvPr/>
          </p:nvSpPr>
          <p:spPr>
            <a:xfrm>
              <a:off x="5910829" y="3100870"/>
              <a:ext cx="50750" cy="48024"/>
            </a:xfrm>
            <a:custGeom>
              <a:avLst/>
              <a:gdLst/>
              <a:ahLst/>
              <a:cxnLst/>
              <a:rect l="l" t="t" r="r" b="b"/>
              <a:pathLst>
                <a:path w="2030" h="1921" extrusionOk="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1" name="Google Shape;9988;p76"/>
            <p:cNvSpPr/>
            <p:nvPr/>
          </p:nvSpPr>
          <p:spPr>
            <a:xfrm>
              <a:off x="5910379" y="3270720"/>
              <a:ext cx="51200" cy="48350"/>
            </a:xfrm>
            <a:custGeom>
              <a:avLst/>
              <a:gdLst/>
              <a:ahLst/>
              <a:cxnLst/>
              <a:rect l="l" t="t" r="r" b="b"/>
              <a:pathLst>
                <a:path w="2048" h="1934" extrusionOk="0">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2" name="Google Shape;9989;p76"/>
            <p:cNvSpPr/>
            <p:nvPr/>
          </p:nvSpPr>
          <p:spPr>
            <a:xfrm>
              <a:off x="6334380" y="3195645"/>
              <a:ext cx="56650" cy="28326"/>
            </a:xfrm>
            <a:custGeom>
              <a:avLst/>
              <a:gdLst/>
              <a:ahLst/>
              <a:cxnLst/>
              <a:rect l="l" t="t" r="r" b="b"/>
              <a:pathLst>
                <a:path w="2266" h="1133" extrusionOk="0">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 name="Google Shape;9990;p76"/>
            <p:cNvSpPr/>
            <p:nvPr/>
          </p:nvSpPr>
          <p:spPr>
            <a:xfrm>
              <a:off x="6333780" y="3100870"/>
              <a:ext cx="54301" cy="48225"/>
            </a:xfrm>
            <a:custGeom>
              <a:avLst/>
              <a:gdLst/>
              <a:ahLst/>
              <a:cxnLst/>
              <a:rect l="l" t="t" r="r" b="b"/>
              <a:pathLst>
                <a:path w="2172" h="1929" extrusionOk="0">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 name="Google Shape;9991;p76"/>
            <p:cNvSpPr/>
            <p:nvPr/>
          </p:nvSpPr>
          <p:spPr>
            <a:xfrm>
              <a:off x="6337330" y="3270720"/>
              <a:ext cx="54301" cy="48225"/>
            </a:xfrm>
            <a:custGeom>
              <a:avLst/>
              <a:gdLst/>
              <a:ahLst/>
              <a:cxnLst/>
              <a:rect l="l" t="t" r="r" b="b"/>
              <a:pathLst>
                <a:path w="2172" h="1929" extrusionOk="0">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3" name="Ellipse 2"/>
          <p:cNvSpPr/>
          <p:nvPr/>
        </p:nvSpPr>
        <p:spPr>
          <a:xfrm>
            <a:off x="7748279" y="704917"/>
            <a:ext cx="1351323" cy="1005523"/>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1600" b="1" dirty="0" smtClean="0">
                <a:latin typeface="Fira Sans" panose="020B0503050000020004" charset="0"/>
              </a:rPr>
              <a:t>Frobel</a:t>
            </a:r>
            <a:endParaRPr lang="fr-FR" sz="1600" b="1" dirty="0" smtClean="0">
              <a:latin typeface="Fira Sans" panose="020B0503050000020004" charset="0"/>
            </a:endParaRPr>
          </a:p>
        </p:txBody>
      </p:sp>
      <p:sp>
        <p:nvSpPr>
          <p:cNvPr id="95" name="Ellipse 94"/>
          <p:cNvSpPr/>
          <p:nvPr/>
        </p:nvSpPr>
        <p:spPr>
          <a:xfrm>
            <a:off x="7736205" y="2089150"/>
            <a:ext cx="1322070" cy="935990"/>
          </a:xfrm>
          <a:prstGeom prst="ellipse">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b="1" dirty="0" smtClean="0">
                <a:latin typeface="Fira Sans" panose="020B0503050000020004" charset="0"/>
              </a:rPr>
              <a:t>Susanna Miller defined it</a:t>
            </a:r>
            <a:endParaRPr lang="fr-FR" b="1" dirty="0" smtClean="0">
              <a:latin typeface="Fira Sans" panose="020B0503050000020004" charset="0"/>
            </a:endParaRPr>
          </a:p>
        </p:txBody>
      </p:sp>
      <p:sp>
        <p:nvSpPr>
          <p:cNvPr id="98" name="Elipse 151"/>
          <p:cNvSpPr/>
          <p:nvPr/>
        </p:nvSpPr>
        <p:spPr>
          <a:xfrm>
            <a:off x="8580406" y="4586892"/>
            <a:ext cx="534946" cy="5349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5</a:t>
            </a:r>
            <a:endParaRPr lang="es-ES" sz="2400" b="1" dirty="0"/>
          </a:p>
        </p:txBody>
      </p:sp>
      <p:sp>
        <p:nvSpPr>
          <p:cNvPr id="13" name="Ellipse 2"/>
          <p:cNvSpPr/>
          <p:nvPr/>
        </p:nvSpPr>
        <p:spPr>
          <a:xfrm>
            <a:off x="7579369" y="3395412"/>
            <a:ext cx="1351323" cy="1005523"/>
          </a:xfrm>
          <a:prstGeom prst="ellipse">
            <a:avLst/>
          </a:prstGeom>
          <a:solidFill>
            <a:schemeClr val="accent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p>
            <a:pPr algn="ctr"/>
            <a:r>
              <a:rPr lang="fr-FR" sz="1600" b="1" dirty="0" smtClean="0">
                <a:latin typeface="Fira Sans" panose="020B0503050000020004" charset="0"/>
              </a:rPr>
              <a:t>Piaget</a:t>
            </a:r>
            <a:endParaRPr lang="fr-FR" sz="1600" b="1" dirty="0" smtClean="0">
              <a:latin typeface="Fira Sans" panose="020B0503050000020004" charset="0"/>
            </a:endParaRPr>
          </a:p>
        </p:txBody>
      </p:sp>
      <p:pic>
        <p:nvPicPr>
          <p:cNvPr id="14" name="Picture 13" descr="images-removebg-preview (1)"/>
          <p:cNvPicPr>
            <a:picLocks noChangeAspect="1"/>
          </p:cNvPicPr>
          <p:nvPr/>
        </p:nvPicPr>
        <p:blipFill>
          <a:blip r:embed="rId1"/>
          <a:stretch>
            <a:fillRect/>
          </a:stretch>
        </p:blipFill>
        <p:spPr>
          <a:xfrm>
            <a:off x="859790" y="1780540"/>
            <a:ext cx="2428875" cy="188595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1000"/>
                                        <p:tgtEl>
                                          <p:spTgt spid="81"/>
                                        </p:tgtEl>
                                      </p:cBhvr>
                                    </p:animEffect>
                                    <p:anim calcmode="lin" valueType="num">
                                      <p:cBhvr>
                                        <p:cTn id="13" dur="1000" fill="hold"/>
                                        <p:tgtEl>
                                          <p:spTgt spid="81"/>
                                        </p:tgtEl>
                                        <p:attrNameLst>
                                          <p:attrName>ppt_x</p:attrName>
                                        </p:attrNameLst>
                                      </p:cBhvr>
                                      <p:tavLst>
                                        <p:tav tm="0">
                                          <p:val>
                                            <p:strVal val="#ppt_x"/>
                                          </p:val>
                                        </p:tav>
                                        <p:tav tm="100000">
                                          <p:val>
                                            <p:strVal val="#ppt_x"/>
                                          </p:val>
                                        </p:tav>
                                      </p:tavLst>
                                    </p:anim>
                                    <p:anim calcmode="lin" valueType="num">
                                      <p:cBhvr>
                                        <p:cTn id="14" dur="1000" fill="hold"/>
                                        <p:tgtEl>
                                          <p:spTgt spid="8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fade">
                                      <p:cBhvr>
                                        <p:cTn id="17" dur="1000"/>
                                        <p:tgtEl>
                                          <p:spTgt spid="86"/>
                                        </p:tgtEl>
                                      </p:cBhvr>
                                    </p:animEffect>
                                    <p:anim calcmode="lin" valueType="num">
                                      <p:cBhvr>
                                        <p:cTn id="18" dur="1000" fill="hold"/>
                                        <p:tgtEl>
                                          <p:spTgt spid="86"/>
                                        </p:tgtEl>
                                        <p:attrNameLst>
                                          <p:attrName>ppt_x</p:attrName>
                                        </p:attrNameLst>
                                      </p:cBhvr>
                                      <p:tavLst>
                                        <p:tav tm="0">
                                          <p:val>
                                            <p:strVal val="#ppt_x"/>
                                          </p:val>
                                        </p:tav>
                                        <p:tav tm="100000">
                                          <p:val>
                                            <p:strVal val="#ppt_x"/>
                                          </p:val>
                                        </p:tav>
                                      </p:tavLst>
                                    </p:anim>
                                    <p:anim calcmode="lin" valueType="num">
                                      <p:cBhvr>
                                        <p:cTn id="19" dur="1000" fill="hold"/>
                                        <p:tgtEl>
                                          <p:spTgt spid="86"/>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500"/>
                                        <p:tgtEl>
                                          <p:spTgt spid="5"/>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1500"/>
                            </p:stCondLst>
                            <p:childTnLst>
                              <p:par>
                                <p:cTn id="29" presetID="22" presetClass="entr" presetSubtype="4"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1000"/>
                                        <p:tgtEl>
                                          <p:spTgt spid="3"/>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par>
                          <p:cTn id="36" fill="hold">
                            <p:stCondLst>
                              <p:cond delay="3000"/>
                            </p:stCondLst>
                            <p:childTnLst>
                              <p:par>
                                <p:cTn id="37" presetID="22" presetClass="entr" presetSubtype="4" fill="hold" grpId="0" nodeType="afterEffect">
                                  <p:stCondLst>
                                    <p:cond delay="0"/>
                                  </p:stCondLst>
                                  <p:childTnLst>
                                    <p:set>
                                      <p:cBhvr>
                                        <p:cTn id="38" dur="1" fill="hold">
                                          <p:stCondLst>
                                            <p:cond delay="0"/>
                                          </p:stCondLst>
                                        </p:cTn>
                                        <p:tgtEl>
                                          <p:spTgt spid="95"/>
                                        </p:tgtEl>
                                        <p:attrNameLst>
                                          <p:attrName>style.visibility</p:attrName>
                                        </p:attrNameLst>
                                      </p:cBhvr>
                                      <p:to>
                                        <p:strVal val="visible"/>
                                      </p:to>
                                    </p:set>
                                    <p:animEffect transition="in" filter="wipe(down)">
                                      <p:cBhvr>
                                        <p:cTn id="39" dur="1000"/>
                                        <p:tgtEl>
                                          <p:spTgt spid="95"/>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81" grpId="0" animBg="1"/>
      <p:bldP spid="3" grpId="0" animBg="1"/>
      <p:bldP spid="95" grpId="0" bldLvl="0" animBg="1"/>
      <p:bldP spid="1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6"/>
          <p:cNvSpPr txBox="1"/>
          <p:nvPr/>
        </p:nvSpPr>
        <p:spPr>
          <a:xfrm>
            <a:off x="246127" y="4677984"/>
            <a:ext cx="329431" cy="292828"/>
          </a:xfrm>
          <a:prstGeom prst="rect">
            <a:avLst/>
          </a:prstGeom>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8327C5-B821-4FE9-A59A-A60D9EB59A9A}" type="slidenum">
              <a:rPr lang="en-US" smtClean="0">
                <a:solidFill>
                  <a:schemeClr val="bg2">
                    <a:lumMod val="50000"/>
                  </a:schemeClr>
                </a:solidFill>
              </a:rPr>
            </a:fld>
            <a:endParaRPr lang="en-US" dirty="0">
              <a:solidFill>
                <a:schemeClr val="bg2">
                  <a:lumMod val="50000"/>
                </a:schemeClr>
              </a:solidFill>
            </a:endParaRPr>
          </a:p>
        </p:txBody>
      </p:sp>
      <p:sp>
        <p:nvSpPr>
          <p:cNvPr id="33" name="Google Shape;2171;p41"/>
          <p:cNvSpPr txBox="1">
            <a:spLocks noGrp="1"/>
          </p:cNvSpPr>
          <p:nvPr>
            <p:ph type="title"/>
          </p:nvPr>
        </p:nvSpPr>
        <p:spPr>
          <a:xfrm>
            <a:off x="1344293" y="84791"/>
            <a:ext cx="6493397" cy="494676"/>
          </a:xfrm>
          <a:prstGeom prst="rect">
            <a:avLst/>
          </a:prstGeom>
        </p:spPr>
        <p:txBody>
          <a:bodyPr spcFirstLastPara="1" wrap="square" lIns="91425" tIns="91425" rIns="91425" bIns="91425" anchor="ctr" anchorCtr="0">
            <a:noAutofit/>
          </a:bodyPr>
          <a:lstStyle/>
          <a:p>
            <a:pPr lvl="0"/>
            <a:r>
              <a:rPr lang="fr-FR" sz="3200" b="1" dirty="0" smtClean="0">
                <a:solidFill>
                  <a:schemeClr val="tx1"/>
                </a:solidFill>
                <a:effectLst>
                  <a:outerShdw blurRad="38100" dist="19050" dir="2700000" algn="tl" rotWithShape="0">
                    <a:schemeClr val="dk1">
                      <a:alpha val="40000"/>
                    </a:schemeClr>
                  </a:outerShdw>
                </a:effectLst>
                <a:latin typeface="Fira Sans" panose="020B0503050000020004"/>
                <a:ea typeface="Fira Sans" panose="020B0503050000020004"/>
                <a:cs typeface="Fira Sans" panose="020B0503050000020004"/>
                <a:sym typeface="Fira Sans" panose="020B0503050000020004"/>
              </a:rPr>
              <a:t>Games </a:t>
            </a:r>
            <a:r>
              <a:rPr lang="fr-FR" sz="3200" b="1" dirty="0" smtClean="0">
                <a:solidFill>
                  <a:schemeClr val="accent2"/>
                </a:solidFill>
                <a:effectLst>
                  <a:outerShdw blurRad="38100" dist="19050" dir="2700000" algn="tl" rotWithShape="0">
                    <a:schemeClr val="dk1">
                      <a:alpha val="40000"/>
                    </a:schemeClr>
                  </a:outerShdw>
                </a:effectLst>
                <a:latin typeface="Fira Sans" panose="020B0503050000020004"/>
                <a:ea typeface="Fira Sans" panose="020B0503050000020004"/>
                <a:cs typeface="Fira Sans" panose="020B0503050000020004"/>
                <a:sym typeface="Fira Sans" panose="020B0503050000020004"/>
              </a:rPr>
              <a:t>goals</a:t>
            </a:r>
            <a:r>
              <a:rPr lang="fr-FR" sz="3200" b="1" dirty="0" smtClean="0">
                <a:solidFill>
                  <a:schemeClr val="tx1"/>
                </a:solidFill>
                <a:effectLst>
                  <a:outerShdw blurRad="38100" dist="19050" dir="2700000" algn="tl" rotWithShape="0">
                    <a:schemeClr val="dk1">
                      <a:alpha val="40000"/>
                    </a:schemeClr>
                  </a:outerShdw>
                </a:effectLst>
                <a:latin typeface="Fira Sans" panose="020B0503050000020004"/>
                <a:ea typeface="Fira Sans" panose="020B0503050000020004"/>
                <a:cs typeface="Fira Sans" panose="020B0503050000020004"/>
                <a:sym typeface="Fira Sans" panose="020B0503050000020004"/>
              </a:rPr>
              <a:t> for</a:t>
            </a:r>
            <a:r>
              <a:rPr lang="fr-FR" sz="3200" b="1" dirty="0" smtClean="0">
                <a:solidFill>
                  <a:schemeClr val="accent2"/>
                </a:solidFill>
                <a:effectLst>
                  <a:outerShdw blurRad="38100" dist="19050" dir="2700000" algn="tl" rotWithShape="0">
                    <a:schemeClr val="dk1">
                      <a:alpha val="40000"/>
                    </a:schemeClr>
                  </a:outerShdw>
                </a:effectLst>
                <a:latin typeface="Fira Sans" panose="020B0503050000020004"/>
                <a:ea typeface="Fira Sans" panose="020B0503050000020004"/>
                <a:cs typeface="Fira Sans" panose="020B0503050000020004"/>
                <a:sym typeface="Fira Sans" panose="020B0503050000020004"/>
              </a:rPr>
              <a:t> children</a:t>
            </a:r>
            <a:endParaRPr lang="fr-FR" sz="3200" b="1" dirty="0" smtClean="0">
              <a:solidFill>
                <a:schemeClr val="accent2"/>
              </a:solidFill>
              <a:effectLst>
                <a:outerShdw blurRad="38100" dist="19050" dir="2700000" algn="tl" rotWithShape="0">
                  <a:schemeClr val="dk1">
                    <a:alpha val="40000"/>
                  </a:schemeClr>
                </a:outerShdw>
              </a:effectLst>
              <a:latin typeface="Fira Sans" panose="020B0503050000020004"/>
              <a:ea typeface="Fira Sans" panose="020B0503050000020004"/>
              <a:cs typeface="Fira Sans" panose="020B0503050000020004"/>
              <a:sym typeface="Fira Sans" panose="020B0503050000020004"/>
            </a:endParaRPr>
          </a:p>
        </p:txBody>
      </p:sp>
      <p:sp>
        <p:nvSpPr>
          <p:cNvPr id="50" name="Forma libre: forma 43"/>
          <p:cNvSpPr/>
          <p:nvPr/>
        </p:nvSpPr>
        <p:spPr>
          <a:xfrm>
            <a:off x="-5850046" y="4721795"/>
            <a:ext cx="23498591" cy="450260"/>
          </a:xfrm>
          <a:custGeom>
            <a:avLst/>
            <a:gdLst>
              <a:gd name="connsiteX0" fmla="*/ 0 w 23498591"/>
              <a:gd name="connsiteY0" fmla="*/ 0 h 450260"/>
              <a:gd name="connsiteX1" fmla="*/ 8327624 w 23498591"/>
              <a:gd name="connsiteY1" fmla="*/ 0 h 450260"/>
              <a:gd name="connsiteX2" fmla="*/ 9009283 w 23498591"/>
              <a:gd name="connsiteY2" fmla="*/ 356116 h 450260"/>
              <a:gd name="connsiteX3" fmla="*/ 9617086 w 23498591"/>
              <a:gd name="connsiteY3" fmla="*/ 3134 h 450260"/>
              <a:gd name="connsiteX4" fmla="*/ 9656467 w 23498591"/>
              <a:gd name="connsiteY4" fmla="*/ 0 h 450260"/>
              <a:gd name="connsiteX5" fmla="*/ 23498591 w 23498591"/>
              <a:gd name="connsiteY5" fmla="*/ 0 h 450260"/>
              <a:gd name="connsiteX6" fmla="*/ 23498591 w 23498591"/>
              <a:gd name="connsiteY6" fmla="*/ 450260 h 450260"/>
              <a:gd name="connsiteX7" fmla="*/ 0 w 23498591"/>
              <a:gd name="connsiteY7" fmla="*/ 450260 h 45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8591" h="450260">
                <a:moveTo>
                  <a:pt x="0" y="0"/>
                </a:moveTo>
                <a:lnTo>
                  <a:pt x="8327624" y="0"/>
                </a:lnTo>
                <a:cubicBezTo>
                  <a:pt x="8656083" y="2229"/>
                  <a:pt x="8622270" y="358157"/>
                  <a:pt x="9009283" y="356116"/>
                </a:cubicBezTo>
                <a:cubicBezTo>
                  <a:pt x="9372108" y="354203"/>
                  <a:pt x="9384442" y="41974"/>
                  <a:pt x="9617086" y="3134"/>
                </a:cubicBezTo>
                <a:lnTo>
                  <a:pt x="9656467" y="0"/>
                </a:lnTo>
                <a:lnTo>
                  <a:pt x="23498591" y="0"/>
                </a:lnTo>
                <a:lnTo>
                  <a:pt x="23498591" y="450260"/>
                </a:lnTo>
                <a:lnTo>
                  <a:pt x="0" y="4502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dirty="0"/>
          </a:p>
        </p:txBody>
      </p:sp>
      <p:sp>
        <p:nvSpPr>
          <p:cNvPr id="68" name="Google Shape;10020;p76"/>
          <p:cNvSpPr/>
          <p:nvPr/>
        </p:nvSpPr>
        <p:spPr>
          <a:xfrm>
            <a:off x="4384704" y="4767696"/>
            <a:ext cx="340186" cy="318922"/>
          </a:xfrm>
          <a:custGeom>
            <a:avLst/>
            <a:gdLst/>
            <a:ahLst/>
            <a:cxnLst/>
            <a:rect l="l" t="t" r="r" b="b"/>
            <a:pathLst>
              <a:path w="19326" h="18118" extrusionOk="0">
                <a:moveTo>
                  <a:pt x="17628" y="1133"/>
                </a:moveTo>
                <a:cubicBezTo>
                  <a:pt x="17939" y="1133"/>
                  <a:pt x="18193" y="1387"/>
                  <a:pt x="18193" y="1701"/>
                </a:cubicBezTo>
                <a:lnTo>
                  <a:pt x="18193" y="11324"/>
                </a:lnTo>
                <a:lnTo>
                  <a:pt x="1133" y="11324"/>
                </a:lnTo>
                <a:lnTo>
                  <a:pt x="1133" y="1701"/>
                </a:lnTo>
                <a:cubicBezTo>
                  <a:pt x="1133" y="1387"/>
                  <a:pt x="1387" y="1133"/>
                  <a:pt x="1701" y="1133"/>
                </a:cubicBezTo>
                <a:close/>
                <a:moveTo>
                  <a:pt x="18193" y="12456"/>
                </a:moveTo>
                <a:lnTo>
                  <a:pt x="18193" y="13024"/>
                </a:lnTo>
                <a:cubicBezTo>
                  <a:pt x="18193" y="13335"/>
                  <a:pt x="17939" y="13588"/>
                  <a:pt x="17628" y="13588"/>
                </a:cubicBezTo>
                <a:lnTo>
                  <a:pt x="1701" y="13588"/>
                </a:lnTo>
                <a:cubicBezTo>
                  <a:pt x="1387" y="13588"/>
                  <a:pt x="1133" y="13335"/>
                  <a:pt x="1133" y="13024"/>
                </a:cubicBezTo>
                <a:lnTo>
                  <a:pt x="1133" y="12456"/>
                </a:lnTo>
                <a:close/>
                <a:moveTo>
                  <a:pt x="11520" y="14720"/>
                </a:moveTo>
                <a:lnTo>
                  <a:pt x="12275" y="16985"/>
                </a:lnTo>
                <a:lnTo>
                  <a:pt x="7051" y="16985"/>
                </a:lnTo>
                <a:lnTo>
                  <a:pt x="7806" y="14720"/>
                </a:lnTo>
                <a:close/>
                <a:moveTo>
                  <a:pt x="1701" y="1"/>
                </a:moveTo>
                <a:cubicBezTo>
                  <a:pt x="762" y="1"/>
                  <a:pt x="1" y="762"/>
                  <a:pt x="1" y="1701"/>
                </a:cubicBezTo>
                <a:lnTo>
                  <a:pt x="1" y="13024"/>
                </a:lnTo>
                <a:cubicBezTo>
                  <a:pt x="1" y="13960"/>
                  <a:pt x="762" y="14720"/>
                  <a:pt x="1701" y="14720"/>
                </a:cubicBezTo>
                <a:lnTo>
                  <a:pt x="6614" y="14720"/>
                </a:lnTo>
                <a:lnTo>
                  <a:pt x="5859" y="16985"/>
                </a:lnTo>
                <a:lnTo>
                  <a:pt x="4002" y="16985"/>
                </a:lnTo>
                <a:cubicBezTo>
                  <a:pt x="3688" y="16985"/>
                  <a:pt x="3437" y="17239"/>
                  <a:pt x="3437" y="17553"/>
                </a:cubicBezTo>
                <a:cubicBezTo>
                  <a:pt x="3437" y="17864"/>
                  <a:pt x="3688" y="18117"/>
                  <a:pt x="4002" y="18117"/>
                </a:cubicBezTo>
                <a:lnTo>
                  <a:pt x="15325" y="18117"/>
                </a:lnTo>
                <a:cubicBezTo>
                  <a:pt x="15639" y="18117"/>
                  <a:pt x="15889" y="17864"/>
                  <a:pt x="15889" y="17553"/>
                </a:cubicBezTo>
                <a:cubicBezTo>
                  <a:pt x="15889" y="17239"/>
                  <a:pt x="15639" y="16985"/>
                  <a:pt x="15325" y="16985"/>
                </a:cubicBezTo>
                <a:lnTo>
                  <a:pt x="13468" y="16985"/>
                </a:lnTo>
                <a:lnTo>
                  <a:pt x="12713" y="14720"/>
                </a:lnTo>
                <a:lnTo>
                  <a:pt x="17628" y="14720"/>
                </a:lnTo>
                <a:cubicBezTo>
                  <a:pt x="18565" y="14720"/>
                  <a:pt x="19325" y="13960"/>
                  <a:pt x="19325" y="13024"/>
                </a:cubicBezTo>
                <a:lnTo>
                  <a:pt x="19325" y="1701"/>
                </a:lnTo>
                <a:cubicBezTo>
                  <a:pt x="19325" y="762"/>
                  <a:pt x="18565" y="1"/>
                  <a:pt x="17628"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69" name="Google Shape;11748;p82"/>
          <p:cNvGrpSpPr/>
          <p:nvPr/>
        </p:nvGrpSpPr>
        <p:grpSpPr>
          <a:xfrm>
            <a:off x="7474618" y="4752395"/>
            <a:ext cx="363112" cy="387998"/>
            <a:chOff x="-6713450" y="2397900"/>
            <a:chExt cx="295375" cy="291450"/>
          </a:xfrm>
        </p:grpSpPr>
        <p:sp>
          <p:nvSpPr>
            <p:cNvPr id="70" name="Google Shape;11749;p82"/>
            <p:cNvSpPr/>
            <p:nvPr/>
          </p:nvSpPr>
          <p:spPr>
            <a:xfrm>
              <a:off x="-6628400" y="2465650"/>
              <a:ext cx="69350" cy="17350"/>
            </a:xfrm>
            <a:custGeom>
              <a:avLst/>
              <a:gdLst/>
              <a:ahLst/>
              <a:cxnLst/>
              <a:rect l="l" t="t" r="r" b="b"/>
              <a:pathLst>
                <a:path w="2774" h="694" extrusionOk="0">
                  <a:moveTo>
                    <a:pt x="379" y="0"/>
                  </a:moveTo>
                  <a:cubicBezTo>
                    <a:pt x="158" y="0"/>
                    <a:pt x="1" y="158"/>
                    <a:pt x="1" y="347"/>
                  </a:cubicBezTo>
                  <a:cubicBezTo>
                    <a:pt x="1" y="536"/>
                    <a:pt x="158" y="693"/>
                    <a:pt x="379" y="693"/>
                  </a:cubicBezTo>
                  <a:lnTo>
                    <a:pt x="2427" y="693"/>
                  </a:lnTo>
                  <a:cubicBezTo>
                    <a:pt x="2616" y="693"/>
                    <a:pt x="2773" y="536"/>
                    <a:pt x="2773" y="347"/>
                  </a:cubicBezTo>
                  <a:cubicBezTo>
                    <a:pt x="2773" y="158"/>
                    <a:pt x="2616" y="0"/>
                    <a:pt x="242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1750;p82"/>
            <p:cNvSpPr/>
            <p:nvPr/>
          </p:nvSpPr>
          <p:spPr>
            <a:xfrm>
              <a:off x="-6713450" y="2397900"/>
              <a:ext cx="295375" cy="291450"/>
            </a:xfrm>
            <a:custGeom>
              <a:avLst/>
              <a:gdLst/>
              <a:ahLst/>
              <a:cxnLst/>
              <a:rect l="l" t="t" r="r" b="b"/>
              <a:pathLst>
                <a:path w="11815" h="11658" extrusionOk="0">
                  <a:moveTo>
                    <a:pt x="2048" y="1167"/>
                  </a:moveTo>
                  <a:lnTo>
                    <a:pt x="2048" y="2017"/>
                  </a:lnTo>
                  <a:lnTo>
                    <a:pt x="1166" y="2017"/>
                  </a:lnTo>
                  <a:lnTo>
                    <a:pt x="2048" y="1167"/>
                  </a:lnTo>
                  <a:close/>
                  <a:moveTo>
                    <a:pt x="10330" y="2773"/>
                  </a:moveTo>
                  <a:cubicBezTo>
                    <a:pt x="10507" y="2773"/>
                    <a:pt x="10680" y="2836"/>
                    <a:pt x="10806" y="2962"/>
                  </a:cubicBezTo>
                  <a:cubicBezTo>
                    <a:pt x="11058" y="3246"/>
                    <a:pt x="11058" y="3687"/>
                    <a:pt x="10775" y="3908"/>
                  </a:cubicBezTo>
                  <a:lnTo>
                    <a:pt x="10176" y="4506"/>
                  </a:lnTo>
                  <a:lnTo>
                    <a:pt x="9231" y="3561"/>
                  </a:lnTo>
                  <a:lnTo>
                    <a:pt x="9830" y="2962"/>
                  </a:lnTo>
                  <a:cubicBezTo>
                    <a:pt x="9972" y="2836"/>
                    <a:pt x="10153" y="2773"/>
                    <a:pt x="10330" y="2773"/>
                  </a:cubicBezTo>
                  <a:close/>
                  <a:moveTo>
                    <a:pt x="8727" y="4034"/>
                  </a:moveTo>
                  <a:lnTo>
                    <a:pt x="9672" y="4979"/>
                  </a:lnTo>
                  <a:cubicBezTo>
                    <a:pt x="8538" y="6207"/>
                    <a:pt x="7026" y="7688"/>
                    <a:pt x="5892" y="8854"/>
                  </a:cubicBezTo>
                  <a:lnTo>
                    <a:pt x="4915" y="7846"/>
                  </a:lnTo>
                  <a:lnTo>
                    <a:pt x="8727" y="4034"/>
                  </a:lnTo>
                  <a:close/>
                  <a:moveTo>
                    <a:pt x="4600" y="8539"/>
                  </a:moveTo>
                  <a:lnTo>
                    <a:pt x="5230" y="9169"/>
                  </a:lnTo>
                  <a:lnTo>
                    <a:pt x="4285" y="9421"/>
                  </a:lnTo>
                  <a:cubicBezTo>
                    <a:pt x="4348" y="9232"/>
                    <a:pt x="4505" y="8728"/>
                    <a:pt x="4600" y="8539"/>
                  </a:cubicBezTo>
                  <a:close/>
                  <a:moveTo>
                    <a:pt x="7908" y="694"/>
                  </a:moveTo>
                  <a:cubicBezTo>
                    <a:pt x="8097" y="694"/>
                    <a:pt x="8255" y="852"/>
                    <a:pt x="8255" y="1041"/>
                  </a:cubicBezTo>
                  <a:lnTo>
                    <a:pt x="8255" y="3592"/>
                  </a:lnTo>
                  <a:lnTo>
                    <a:pt x="7467" y="4380"/>
                  </a:lnTo>
                  <a:cubicBezTo>
                    <a:pt x="7435" y="4286"/>
                    <a:pt x="7309" y="4160"/>
                    <a:pt x="7152" y="4160"/>
                  </a:cubicBezTo>
                  <a:lnTo>
                    <a:pt x="1733" y="4160"/>
                  </a:lnTo>
                  <a:cubicBezTo>
                    <a:pt x="1512" y="4160"/>
                    <a:pt x="1386" y="4317"/>
                    <a:pt x="1386" y="4506"/>
                  </a:cubicBezTo>
                  <a:cubicBezTo>
                    <a:pt x="1386" y="4695"/>
                    <a:pt x="1512" y="4853"/>
                    <a:pt x="1733" y="4853"/>
                  </a:cubicBezTo>
                  <a:lnTo>
                    <a:pt x="6994" y="4853"/>
                  </a:lnTo>
                  <a:lnTo>
                    <a:pt x="6333" y="5546"/>
                  </a:lnTo>
                  <a:lnTo>
                    <a:pt x="1733" y="5546"/>
                  </a:lnTo>
                  <a:cubicBezTo>
                    <a:pt x="1512" y="5546"/>
                    <a:pt x="1355" y="5703"/>
                    <a:pt x="1355" y="5892"/>
                  </a:cubicBezTo>
                  <a:cubicBezTo>
                    <a:pt x="1355" y="6081"/>
                    <a:pt x="1512" y="6239"/>
                    <a:pt x="1733" y="6239"/>
                  </a:cubicBezTo>
                  <a:lnTo>
                    <a:pt x="5608" y="6239"/>
                  </a:lnTo>
                  <a:lnTo>
                    <a:pt x="4947" y="6901"/>
                  </a:lnTo>
                  <a:lnTo>
                    <a:pt x="1733" y="6901"/>
                  </a:lnTo>
                  <a:cubicBezTo>
                    <a:pt x="1512" y="6901"/>
                    <a:pt x="1355" y="7058"/>
                    <a:pt x="1355" y="7279"/>
                  </a:cubicBezTo>
                  <a:cubicBezTo>
                    <a:pt x="1355" y="7468"/>
                    <a:pt x="1512" y="7625"/>
                    <a:pt x="1733" y="7625"/>
                  </a:cubicBezTo>
                  <a:lnTo>
                    <a:pt x="4285" y="7625"/>
                  </a:lnTo>
                  <a:cubicBezTo>
                    <a:pt x="4190" y="7688"/>
                    <a:pt x="4159" y="7751"/>
                    <a:pt x="4127" y="7814"/>
                  </a:cubicBezTo>
                  <a:lnTo>
                    <a:pt x="3970" y="8287"/>
                  </a:lnTo>
                  <a:lnTo>
                    <a:pt x="1733" y="8287"/>
                  </a:lnTo>
                  <a:cubicBezTo>
                    <a:pt x="1512" y="8287"/>
                    <a:pt x="1355" y="8444"/>
                    <a:pt x="1355" y="8633"/>
                  </a:cubicBezTo>
                  <a:cubicBezTo>
                    <a:pt x="1355" y="8854"/>
                    <a:pt x="1512" y="9011"/>
                    <a:pt x="1733" y="9011"/>
                  </a:cubicBezTo>
                  <a:lnTo>
                    <a:pt x="3718" y="9011"/>
                  </a:lnTo>
                  <a:lnTo>
                    <a:pt x="3466" y="9893"/>
                  </a:lnTo>
                  <a:cubicBezTo>
                    <a:pt x="3385" y="10136"/>
                    <a:pt x="3557" y="10355"/>
                    <a:pt x="3766" y="10355"/>
                  </a:cubicBezTo>
                  <a:cubicBezTo>
                    <a:pt x="3802" y="10355"/>
                    <a:pt x="3839" y="10348"/>
                    <a:pt x="3875" y="10335"/>
                  </a:cubicBezTo>
                  <a:lnTo>
                    <a:pt x="6018" y="9704"/>
                  </a:lnTo>
                  <a:cubicBezTo>
                    <a:pt x="6049" y="9704"/>
                    <a:pt x="6144" y="9673"/>
                    <a:pt x="6175" y="9641"/>
                  </a:cubicBezTo>
                  <a:lnTo>
                    <a:pt x="8286" y="7499"/>
                  </a:lnTo>
                  <a:lnTo>
                    <a:pt x="8286" y="10681"/>
                  </a:lnTo>
                  <a:cubicBezTo>
                    <a:pt x="8255" y="10839"/>
                    <a:pt x="8097" y="10996"/>
                    <a:pt x="7908" y="10996"/>
                  </a:cubicBezTo>
                  <a:lnTo>
                    <a:pt x="1040" y="10996"/>
                  </a:lnTo>
                  <a:cubicBezTo>
                    <a:pt x="851" y="10996"/>
                    <a:pt x="693" y="10839"/>
                    <a:pt x="693" y="10650"/>
                  </a:cubicBezTo>
                  <a:lnTo>
                    <a:pt x="693" y="2742"/>
                  </a:lnTo>
                  <a:lnTo>
                    <a:pt x="2395" y="2742"/>
                  </a:lnTo>
                  <a:cubicBezTo>
                    <a:pt x="2584" y="2742"/>
                    <a:pt x="2741" y="2584"/>
                    <a:pt x="2741" y="2395"/>
                  </a:cubicBezTo>
                  <a:lnTo>
                    <a:pt x="2741" y="694"/>
                  </a:lnTo>
                  <a:close/>
                  <a:moveTo>
                    <a:pt x="2363" y="1"/>
                  </a:moveTo>
                  <a:cubicBezTo>
                    <a:pt x="2237" y="1"/>
                    <a:pt x="2143" y="64"/>
                    <a:pt x="2111" y="127"/>
                  </a:cubicBezTo>
                  <a:lnTo>
                    <a:pt x="158" y="2112"/>
                  </a:lnTo>
                  <a:cubicBezTo>
                    <a:pt x="63" y="2175"/>
                    <a:pt x="0" y="2269"/>
                    <a:pt x="0" y="2364"/>
                  </a:cubicBezTo>
                  <a:lnTo>
                    <a:pt x="0" y="10650"/>
                  </a:lnTo>
                  <a:cubicBezTo>
                    <a:pt x="0" y="11217"/>
                    <a:pt x="473" y="11658"/>
                    <a:pt x="1008" y="11658"/>
                  </a:cubicBezTo>
                  <a:lnTo>
                    <a:pt x="7908" y="11658"/>
                  </a:lnTo>
                  <a:cubicBezTo>
                    <a:pt x="8444" y="11658"/>
                    <a:pt x="8916" y="11217"/>
                    <a:pt x="8916" y="10650"/>
                  </a:cubicBezTo>
                  <a:lnTo>
                    <a:pt x="8916" y="6774"/>
                  </a:lnTo>
                  <a:lnTo>
                    <a:pt x="11279" y="4412"/>
                  </a:lnTo>
                  <a:cubicBezTo>
                    <a:pt x="11815" y="3876"/>
                    <a:pt x="11815" y="3025"/>
                    <a:pt x="11279" y="2490"/>
                  </a:cubicBezTo>
                  <a:cubicBezTo>
                    <a:pt x="11011" y="2222"/>
                    <a:pt x="10657" y="2088"/>
                    <a:pt x="10306" y="2088"/>
                  </a:cubicBezTo>
                  <a:cubicBezTo>
                    <a:pt x="9956" y="2088"/>
                    <a:pt x="9609" y="2222"/>
                    <a:pt x="9357" y="2490"/>
                  </a:cubicBezTo>
                  <a:lnTo>
                    <a:pt x="8916" y="2931"/>
                  </a:lnTo>
                  <a:lnTo>
                    <a:pt x="8916" y="1041"/>
                  </a:lnTo>
                  <a:cubicBezTo>
                    <a:pt x="8916" y="474"/>
                    <a:pt x="8444" y="1"/>
                    <a:pt x="7908"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2" name="Google Shape;11769;p82"/>
          <p:cNvGrpSpPr/>
          <p:nvPr/>
        </p:nvGrpSpPr>
        <p:grpSpPr>
          <a:xfrm>
            <a:off x="5899250" y="4785465"/>
            <a:ext cx="380491" cy="296845"/>
            <a:chOff x="-3137650" y="2787000"/>
            <a:chExt cx="291450" cy="257575"/>
          </a:xfrm>
          <a:solidFill>
            <a:schemeClr val="bg1"/>
          </a:solidFill>
        </p:grpSpPr>
        <p:sp>
          <p:nvSpPr>
            <p:cNvPr id="73" name="Google Shape;11770;p82"/>
            <p:cNvSpPr/>
            <p:nvPr/>
          </p:nvSpPr>
          <p:spPr>
            <a:xfrm>
              <a:off x="-3137650" y="2787000"/>
              <a:ext cx="291450" cy="257575"/>
            </a:xfrm>
            <a:custGeom>
              <a:avLst/>
              <a:gdLst/>
              <a:ahLst/>
              <a:cxnLst/>
              <a:rect l="l" t="t" r="r" b="b"/>
              <a:pathLst>
                <a:path w="11658" h="10303" extrusionOk="0">
                  <a:moveTo>
                    <a:pt x="10618" y="693"/>
                  </a:moveTo>
                  <a:cubicBezTo>
                    <a:pt x="10807" y="693"/>
                    <a:pt x="10964" y="851"/>
                    <a:pt x="10964" y="1040"/>
                  </a:cubicBezTo>
                  <a:lnTo>
                    <a:pt x="10964" y="2741"/>
                  </a:lnTo>
                  <a:lnTo>
                    <a:pt x="662" y="2741"/>
                  </a:lnTo>
                  <a:lnTo>
                    <a:pt x="662" y="1040"/>
                  </a:lnTo>
                  <a:cubicBezTo>
                    <a:pt x="662" y="851"/>
                    <a:pt x="820" y="693"/>
                    <a:pt x="1009" y="693"/>
                  </a:cubicBezTo>
                  <a:close/>
                  <a:moveTo>
                    <a:pt x="10996" y="3403"/>
                  </a:moveTo>
                  <a:lnTo>
                    <a:pt x="10996" y="9231"/>
                  </a:lnTo>
                  <a:cubicBezTo>
                    <a:pt x="10964" y="9420"/>
                    <a:pt x="10838" y="9578"/>
                    <a:pt x="10618" y="9578"/>
                  </a:cubicBezTo>
                  <a:lnTo>
                    <a:pt x="1009" y="9578"/>
                  </a:lnTo>
                  <a:cubicBezTo>
                    <a:pt x="820" y="9578"/>
                    <a:pt x="662" y="9420"/>
                    <a:pt x="662" y="9231"/>
                  </a:cubicBezTo>
                  <a:lnTo>
                    <a:pt x="662" y="3403"/>
                  </a:lnTo>
                  <a:close/>
                  <a:moveTo>
                    <a:pt x="1009" y="0"/>
                  </a:moveTo>
                  <a:cubicBezTo>
                    <a:pt x="473" y="0"/>
                    <a:pt x="1" y="473"/>
                    <a:pt x="1" y="1040"/>
                  </a:cubicBezTo>
                  <a:lnTo>
                    <a:pt x="1" y="9263"/>
                  </a:lnTo>
                  <a:cubicBezTo>
                    <a:pt x="1" y="9830"/>
                    <a:pt x="473" y="10302"/>
                    <a:pt x="1009" y="10302"/>
                  </a:cubicBezTo>
                  <a:lnTo>
                    <a:pt x="10618" y="10302"/>
                  </a:lnTo>
                  <a:cubicBezTo>
                    <a:pt x="11185" y="10302"/>
                    <a:pt x="11658" y="9830"/>
                    <a:pt x="11658" y="9263"/>
                  </a:cubicBezTo>
                  <a:lnTo>
                    <a:pt x="11658" y="1040"/>
                  </a:lnTo>
                  <a:cubicBezTo>
                    <a:pt x="11658" y="441"/>
                    <a:pt x="11217" y="0"/>
                    <a:pt x="106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1771;p82"/>
            <p:cNvSpPr/>
            <p:nvPr/>
          </p:nvSpPr>
          <p:spPr>
            <a:xfrm>
              <a:off x="-3104575" y="2820875"/>
              <a:ext cx="18150" cy="17350"/>
            </a:xfrm>
            <a:custGeom>
              <a:avLst/>
              <a:gdLst/>
              <a:ahLst/>
              <a:cxnLst/>
              <a:rect l="l" t="t" r="r" b="b"/>
              <a:pathLst>
                <a:path w="726" h="694" extrusionOk="0">
                  <a:moveTo>
                    <a:pt x="348" y="0"/>
                  </a:moveTo>
                  <a:cubicBezTo>
                    <a:pt x="158" y="0"/>
                    <a:pt x="1" y="158"/>
                    <a:pt x="1" y="347"/>
                  </a:cubicBezTo>
                  <a:cubicBezTo>
                    <a:pt x="1" y="536"/>
                    <a:pt x="158" y="693"/>
                    <a:pt x="348" y="693"/>
                  </a:cubicBezTo>
                  <a:cubicBezTo>
                    <a:pt x="568" y="693"/>
                    <a:pt x="726" y="536"/>
                    <a:pt x="726" y="347"/>
                  </a:cubicBezTo>
                  <a:cubicBezTo>
                    <a:pt x="726" y="158"/>
                    <a:pt x="568" y="0"/>
                    <a:pt x="3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1772;p82"/>
            <p:cNvSpPr/>
            <p:nvPr/>
          </p:nvSpPr>
          <p:spPr>
            <a:xfrm>
              <a:off x="-3069900" y="2820875"/>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1773;p82"/>
            <p:cNvSpPr/>
            <p:nvPr/>
          </p:nvSpPr>
          <p:spPr>
            <a:xfrm>
              <a:off x="-3035250" y="2820875"/>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1774;p82"/>
            <p:cNvSpPr/>
            <p:nvPr/>
          </p:nvSpPr>
          <p:spPr>
            <a:xfrm>
              <a:off x="-3002175" y="2820875"/>
              <a:ext cx="121325" cy="17350"/>
            </a:xfrm>
            <a:custGeom>
              <a:avLst/>
              <a:gdLst/>
              <a:ahLst/>
              <a:cxnLst/>
              <a:rect l="l" t="t" r="r" b="b"/>
              <a:pathLst>
                <a:path w="4853" h="694" extrusionOk="0">
                  <a:moveTo>
                    <a:pt x="347" y="0"/>
                  </a:moveTo>
                  <a:cubicBezTo>
                    <a:pt x="158" y="0"/>
                    <a:pt x="1" y="158"/>
                    <a:pt x="1" y="347"/>
                  </a:cubicBezTo>
                  <a:cubicBezTo>
                    <a:pt x="32" y="536"/>
                    <a:pt x="190" y="693"/>
                    <a:pt x="347" y="693"/>
                  </a:cubicBezTo>
                  <a:lnTo>
                    <a:pt x="4506" y="693"/>
                  </a:lnTo>
                  <a:cubicBezTo>
                    <a:pt x="4695" y="693"/>
                    <a:pt x="4852" y="536"/>
                    <a:pt x="4852" y="347"/>
                  </a:cubicBezTo>
                  <a:cubicBezTo>
                    <a:pt x="4852" y="158"/>
                    <a:pt x="4695" y="0"/>
                    <a:pt x="45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1775;p82"/>
            <p:cNvSpPr/>
            <p:nvPr/>
          </p:nvSpPr>
          <p:spPr>
            <a:xfrm>
              <a:off x="-2948625" y="2907300"/>
              <a:ext cx="52025" cy="85300"/>
            </a:xfrm>
            <a:custGeom>
              <a:avLst/>
              <a:gdLst/>
              <a:ahLst/>
              <a:cxnLst/>
              <a:rect l="l" t="t" r="r" b="b"/>
              <a:pathLst>
                <a:path w="2081" h="3412" extrusionOk="0">
                  <a:moveTo>
                    <a:pt x="347" y="1"/>
                  </a:moveTo>
                  <a:cubicBezTo>
                    <a:pt x="261" y="1"/>
                    <a:pt x="174" y="24"/>
                    <a:pt x="127" y="72"/>
                  </a:cubicBezTo>
                  <a:cubicBezTo>
                    <a:pt x="1" y="198"/>
                    <a:pt x="1" y="450"/>
                    <a:pt x="127" y="544"/>
                  </a:cubicBezTo>
                  <a:lnTo>
                    <a:pt x="1261" y="1710"/>
                  </a:lnTo>
                  <a:lnTo>
                    <a:pt x="127" y="2844"/>
                  </a:lnTo>
                  <a:cubicBezTo>
                    <a:pt x="1" y="2970"/>
                    <a:pt x="1" y="3191"/>
                    <a:pt x="127" y="3317"/>
                  </a:cubicBezTo>
                  <a:cubicBezTo>
                    <a:pt x="174" y="3380"/>
                    <a:pt x="261" y="3411"/>
                    <a:pt x="347" y="3411"/>
                  </a:cubicBezTo>
                  <a:cubicBezTo>
                    <a:pt x="434" y="3411"/>
                    <a:pt x="521" y="3380"/>
                    <a:pt x="568" y="3317"/>
                  </a:cubicBezTo>
                  <a:lnTo>
                    <a:pt x="1954" y="1930"/>
                  </a:lnTo>
                  <a:cubicBezTo>
                    <a:pt x="2080" y="1804"/>
                    <a:pt x="2080" y="1584"/>
                    <a:pt x="1954" y="1458"/>
                  </a:cubicBezTo>
                  <a:lnTo>
                    <a:pt x="568" y="72"/>
                  </a:lnTo>
                  <a:cubicBezTo>
                    <a:pt x="521" y="24"/>
                    <a:pt x="434"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1776;p82"/>
            <p:cNvSpPr/>
            <p:nvPr/>
          </p:nvSpPr>
          <p:spPr>
            <a:xfrm>
              <a:off x="-3088025" y="2907300"/>
              <a:ext cx="53575" cy="85300"/>
            </a:xfrm>
            <a:custGeom>
              <a:avLst/>
              <a:gdLst/>
              <a:ahLst/>
              <a:cxnLst/>
              <a:rect l="l" t="t" r="r" b="b"/>
              <a:pathLst>
                <a:path w="2143" h="3412" extrusionOk="0">
                  <a:moveTo>
                    <a:pt x="1749" y="1"/>
                  </a:moveTo>
                  <a:cubicBezTo>
                    <a:pt x="1662" y="1"/>
                    <a:pt x="1576" y="24"/>
                    <a:pt x="1513" y="72"/>
                  </a:cubicBezTo>
                  <a:lnTo>
                    <a:pt x="127" y="1458"/>
                  </a:lnTo>
                  <a:cubicBezTo>
                    <a:pt x="1" y="1584"/>
                    <a:pt x="1" y="1804"/>
                    <a:pt x="127" y="1930"/>
                  </a:cubicBezTo>
                  <a:lnTo>
                    <a:pt x="1513" y="3317"/>
                  </a:lnTo>
                  <a:cubicBezTo>
                    <a:pt x="1576" y="3380"/>
                    <a:pt x="1662" y="3411"/>
                    <a:pt x="1749" y="3411"/>
                  </a:cubicBezTo>
                  <a:cubicBezTo>
                    <a:pt x="1836" y="3411"/>
                    <a:pt x="1922" y="3380"/>
                    <a:pt x="1985" y="3317"/>
                  </a:cubicBezTo>
                  <a:cubicBezTo>
                    <a:pt x="2111" y="3191"/>
                    <a:pt x="2111" y="2970"/>
                    <a:pt x="1985" y="2844"/>
                  </a:cubicBezTo>
                  <a:lnTo>
                    <a:pt x="851" y="1710"/>
                  </a:lnTo>
                  <a:lnTo>
                    <a:pt x="1985" y="544"/>
                  </a:lnTo>
                  <a:cubicBezTo>
                    <a:pt x="2143" y="450"/>
                    <a:pt x="2143" y="198"/>
                    <a:pt x="1985" y="72"/>
                  </a:cubicBezTo>
                  <a:cubicBezTo>
                    <a:pt x="1922" y="24"/>
                    <a:pt x="1836" y="1"/>
                    <a:pt x="17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1777;p82"/>
            <p:cNvSpPr/>
            <p:nvPr/>
          </p:nvSpPr>
          <p:spPr>
            <a:xfrm>
              <a:off x="-3019500" y="2888975"/>
              <a:ext cx="54375" cy="119400"/>
            </a:xfrm>
            <a:custGeom>
              <a:avLst/>
              <a:gdLst/>
              <a:ahLst/>
              <a:cxnLst/>
              <a:rect l="l" t="t" r="r" b="b"/>
              <a:pathLst>
                <a:path w="2175" h="4776" extrusionOk="0">
                  <a:moveTo>
                    <a:pt x="1778" y="0"/>
                  </a:moveTo>
                  <a:cubicBezTo>
                    <a:pt x="1617" y="0"/>
                    <a:pt x="1501" y="108"/>
                    <a:pt x="1450" y="237"/>
                  </a:cubicBezTo>
                  <a:lnTo>
                    <a:pt x="63" y="4333"/>
                  </a:lnTo>
                  <a:cubicBezTo>
                    <a:pt x="0" y="4522"/>
                    <a:pt x="95" y="4680"/>
                    <a:pt x="253" y="4743"/>
                  </a:cubicBezTo>
                  <a:cubicBezTo>
                    <a:pt x="305" y="4765"/>
                    <a:pt x="354" y="4775"/>
                    <a:pt x="399" y="4775"/>
                  </a:cubicBezTo>
                  <a:cubicBezTo>
                    <a:pt x="543" y="4775"/>
                    <a:pt x="646" y="4674"/>
                    <a:pt x="694" y="4554"/>
                  </a:cubicBezTo>
                  <a:lnTo>
                    <a:pt x="2080" y="458"/>
                  </a:lnTo>
                  <a:cubicBezTo>
                    <a:pt x="2174" y="300"/>
                    <a:pt x="2048" y="111"/>
                    <a:pt x="1891" y="17"/>
                  </a:cubicBezTo>
                  <a:cubicBezTo>
                    <a:pt x="1851" y="6"/>
                    <a:pt x="1813" y="0"/>
                    <a:pt x="17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1" name="Elipse 151"/>
          <p:cNvSpPr/>
          <p:nvPr/>
        </p:nvSpPr>
        <p:spPr>
          <a:xfrm>
            <a:off x="2896178" y="4401485"/>
            <a:ext cx="534946" cy="534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82" name="Google Shape;10850;p79"/>
          <p:cNvGrpSpPr/>
          <p:nvPr/>
        </p:nvGrpSpPr>
        <p:grpSpPr>
          <a:xfrm>
            <a:off x="1497022" y="4769191"/>
            <a:ext cx="358349" cy="355468"/>
            <a:chOff x="-33676975" y="2275050"/>
            <a:chExt cx="295375" cy="293000"/>
          </a:xfrm>
        </p:grpSpPr>
        <p:sp>
          <p:nvSpPr>
            <p:cNvPr id="83" name="Google Shape;10851;p79"/>
            <p:cNvSpPr/>
            <p:nvPr/>
          </p:nvSpPr>
          <p:spPr>
            <a:xfrm>
              <a:off x="-33502125" y="2309700"/>
              <a:ext cx="52800" cy="67750"/>
            </a:xfrm>
            <a:custGeom>
              <a:avLst/>
              <a:gdLst/>
              <a:ahLst/>
              <a:cxnLst/>
              <a:rect l="l" t="t" r="r" b="b"/>
              <a:pathLst>
                <a:path w="2112" h="2710" extrusionOk="0">
                  <a:moveTo>
                    <a:pt x="1040" y="0"/>
                  </a:moveTo>
                  <a:cubicBezTo>
                    <a:pt x="473" y="0"/>
                    <a:pt x="1" y="473"/>
                    <a:pt x="1" y="1040"/>
                  </a:cubicBezTo>
                  <a:cubicBezTo>
                    <a:pt x="1" y="1229"/>
                    <a:pt x="158" y="1387"/>
                    <a:pt x="379" y="1387"/>
                  </a:cubicBezTo>
                  <a:cubicBezTo>
                    <a:pt x="568" y="1387"/>
                    <a:pt x="725" y="1229"/>
                    <a:pt x="725" y="1040"/>
                  </a:cubicBezTo>
                  <a:cubicBezTo>
                    <a:pt x="725" y="820"/>
                    <a:pt x="883" y="662"/>
                    <a:pt x="1072" y="662"/>
                  </a:cubicBezTo>
                  <a:cubicBezTo>
                    <a:pt x="1261" y="662"/>
                    <a:pt x="1450" y="820"/>
                    <a:pt x="1450" y="1040"/>
                  </a:cubicBezTo>
                  <a:cubicBezTo>
                    <a:pt x="1450" y="1198"/>
                    <a:pt x="1355" y="1292"/>
                    <a:pt x="1198" y="1355"/>
                  </a:cubicBezTo>
                  <a:cubicBezTo>
                    <a:pt x="914" y="1418"/>
                    <a:pt x="725" y="1702"/>
                    <a:pt x="725" y="1985"/>
                  </a:cubicBezTo>
                  <a:lnTo>
                    <a:pt x="725" y="2363"/>
                  </a:lnTo>
                  <a:cubicBezTo>
                    <a:pt x="725" y="2552"/>
                    <a:pt x="883" y="2710"/>
                    <a:pt x="1072" y="2710"/>
                  </a:cubicBezTo>
                  <a:cubicBezTo>
                    <a:pt x="1292" y="2710"/>
                    <a:pt x="1450" y="2552"/>
                    <a:pt x="1450" y="2363"/>
                  </a:cubicBezTo>
                  <a:lnTo>
                    <a:pt x="1450" y="1985"/>
                  </a:lnTo>
                  <a:cubicBezTo>
                    <a:pt x="1828" y="1828"/>
                    <a:pt x="2111" y="1418"/>
                    <a:pt x="2111" y="977"/>
                  </a:cubicBezTo>
                  <a:cubicBezTo>
                    <a:pt x="2048" y="473"/>
                    <a:pt x="1576" y="0"/>
                    <a:pt x="1040"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0852;p79"/>
            <p:cNvSpPr/>
            <p:nvPr/>
          </p:nvSpPr>
          <p:spPr>
            <a:xfrm>
              <a:off x="-33484800" y="2395550"/>
              <a:ext cx="17350" cy="17350"/>
            </a:xfrm>
            <a:custGeom>
              <a:avLst/>
              <a:gdLst/>
              <a:ahLst/>
              <a:cxnLst/>
              <a:rect l="l" t="t" r="r" b="b"/>
              <a:pathLst>
                <a:path w="694" h="694" extrusionOk="0">
                  <a:moveTo>
                    <a:pt x="347" y="0"/>
                  </a:moveTo>
                  <a:cubicBezTo>
                    <a:pt x="158" y="0"/>
                    <a:pt x="1" y="158"/>
                    <a:pt x="1" y="347"/>
                  </a:cubicBezTo>
                  <a:cubicBezTo>
                    <a:pt x="1" y="536"/>
                    <a:pt x="158" y="694"/>
                    <a:pt x="347" y="694"/>
                  </a:cubicBezTo>
                  <a:cubicBezTo>
                    <a:pt x="536" y="694"/>
                    <a:pt x="694" y="536"/>
                    <a:pt x="694" y="347"/>
                  </a:cubicBezTo>
                  <a:cubicBezTo>
                    <a:pt x="662" y="158"/>
                    <a:pt x="536" y="0"/>
                    <a:pt x="34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0853;p79"/>
            <p:cNvSpPr/>
            <p:nvPr/>
          </p:nvSpPr>
          <p:spPr>
            <a:xfrm>
              <a:off x="-33676975" y="2275050"/>
              <a:ext cx="295375" cy="293000"/>
            </a:xfrm>
            <a:custGeom>
              <a:avLst/>
              <a:gdLst/>
              <a:ahLst/>
              <a:cxnLst/>
              <a:rect l="l" t="t" r="r" b="b"/>
              <a:pathLst>
                <a:path w="11815" h="11720" extrusionOk="0">
                  <a:moveTo>
                    <a:pt x="8034" y="725"/>
                  </a:moveTo>
                  <a:cubicBezTo>
                    <a:pt x="9735" y="725"/>
                    <a:pt x="11090" y="2080"/>
                    <a:pt x="11090" y="3781"/>
                  </a:cubicBezTo>
                  <a:cubicBezTo>
                    <a:pt x="11090" y="5482"/>
                    <a:pt x="9735" y="6868"/>
                    <a:pt x="8034" y="6868"/>
                  </a:cubicBezTo>
                  <a:cubicBezTo>
                    <a:pt x="6333" y="6868"/>
                    <a:pt x="4947" y="5482"/>
                    <a:pt x="4947" y="3781"/>
                  </a:cubicBezTo>
                  <a:cubicBezTo>
                    <a:pt x="4947" y="2080"/>
                    <a:pt x="6333" y="725"/>
                    <a:pt x="8034" y="725"/>
                  </a:cubicBezTo>
                  <a:close/>
                  <a:moveTo>
                    <a:pt x="5104" y="6207"/>
                  </a:moveTo>
                  <a:cubicBezTo>
                    <a:pt x="5262" y="6364"/>
                    <a:pt x="5419" y="6553"/>
                    <a:pt x="5577" y="6679"/>
                  </a:cubicBezTo>
                  <a:lnTo>
                    <a:pt x="5325" y="6931"/>
                  </a:lnTo>
                  <a:cubicBezTo>
                    <a:pt x="5262" y="6994"/>
                    <a:pt x="5167" y="7026"/>
                    <a:pt x="5077" y="7026"/>
                  </a:cubicBezTo>
                  <a:cubicBezTo>
                    <a:pt x="4986" y="7026"/>
                    <a:pt x="4899" y="6994"/>
                    <a:pt x="4852" y="6931"/>
                  </a:cubicBezTo>
                  <a:cubicBezTo>
                    <a:pt x="4726" y="6805"/>
                    <a:pt x="4726" y="6585"/>
                    <a:pt x="4852" y="6459"/>
                  </a:cubicBezTo>
                  <a:lnTo>
                    <a:pt x="5104" y="6207"/>
                  </a:lnTo>
                  <a:close/>
                  <a:moveTo>
                    <a:pt x="3104" y="8380"/>
                  </a:moveTo>
                  <a:cubicBezTo>
                    <a:pt x="3190" y="8380"/>
                    <a:pt x="3277" y="8412"/>
                    <a:pt x="3340" y="8475"/>
                  </a:cubicBezTo>
                  <a:cubicBezTo>
                    <a:pt x="3466" y="8601"/>
                    <a:pt x="3466" y="8822"/>
                    <a:pt x="3340" y="8948"/>
                  </a:cubicBezTo>
                  <a:lnTo>
                    <a:pt x="1387" y="10932"/>
                  </a:lnTo>
                  <a:cubicBezTo>
                    <a:pt x="1324" y="10980"/>
                    <a:pt x="1229" y="11003"/>
                    <a:pt x="1139" y="11003"/>
                  </a:cubicBezTo>
                  <a:cubicBezTo>
                    <a:pt x="1048" y="11003"/>
                    <a:pt x="961" y="10980"/>
                    <a:pt x="914" y="10932"/>
                  </a:cubicBezTo>
                  <a:cubicBezTo>
                    <a:pt x="788" y="10806"/>
                    <a:pt x="788" y="10554"/>
                    <a:pt x="914" y="10460"/>
                  </a:cubicBezTo>
                  <a:lnTo>
                    <a:pt x="2867" y="8475"/>
                  </a:lnTo>
                  <a:cubicBezTo>
                    <a:pt x="2930" y="8412"/>
                    <a:pt x="3017" y="8380"/>
                    <a:pt x="3104" y="8380"/>
                  </a:cubicBezTo>
                  <a:close/>
                  <a:moveTo>
                    <a:pt x="8034" y="0"/>
                  </a:moveTo>
                  <a:cubicBezTo>
                    <a:pt x="5955" y="0"/>
                    <a:pt x="4285" y="1701"/>
                    <a:pt x="4285" y="3749"/>
                  </a:cubicBezTo>
                  <a:cubicBezTo>
                    <a:pt x="4285" y="4411"/>
                    <a:pt x="4443" y="5041"/>
                    <a:pt x="4758" y="5608"/>
                  </a:cubicBezTo>
                  <a:lnTo>
                    <a:pt x="4380" y="5986"/>
                  </a:lnTo>
                  <a:cubicBezTo>
                    <a:pt x="4065" y="6301"/>
                    <a:pt x="3970" y="6774"/>
                    <a:pt x="4159" y="7183"/>
                  </a:cubicBezTo>
                  <a:lnTo>
                    <a:pt x="3529" y="7813"/>
                  </a:lnTo>
                  <a:cubicBezTo>
                    <a:pt x="3387" y="7743"/>
                    <a:pt x="3232" y="7707"/>
                    <a:pt x="3077" y="7707"/>
                  </a:cubicBezTo>
                  <a:cubicBezTo>
                    <a:pt x="2819" y="7707"/>
                    <a:pt x="2560" y="7806"/>
                    <a:pt x="2363" y="8002"/>
                  </a:cubicBezTo>
                  <a:lnTo>
                    <a:pt x="378" y="9987"/>
                  </a:lnTo>
                  <a:cubicBezTo>
                    <a:pt x="0" y="10365"/>
                    <a:pt x="0" y="11027"/>
                    <a:pt x="378" y="11436"/>
                  </a:cubicBezTo>
                  <a:cubicBezTo>
                    <a:pt x="583" y="11625"/>
                    <a:pt x="851" y="11720"/>
                    <a:pt x="1119" y="11720"/>
                  </a:cubicBezTo>
                  <a:cubicBezTo>
                    <a:pt x="1387" y="11720"/>
                    <a:pt x="1654" y="11625"/>
                    <a:pt x="1859" y="11436"/>
                  </a:cubicBezTo>
                  <a:lnTo>
                    <a:pt x="3813" y="9452"/>
                  </a:lnTo>
                  <a:cubicBezTo>
                    <a:pt x="4128" y="9137"/>
                    <a:pt x="4222" y="8664"/>
                    <a:pt x="4002" y="8286"/>
                  </a:cubicBezTo>
                  <a:lnTo>
                    <a:pt x="4632" y="7656"/>
                  </a:lnTo>
                  <a:cubicBezTo>
                    <a:pt x="4782" y="7725"/>
                    <a:pt x="4940" y="7761"/>
                    <a:pt x="5097" y="7761"/>
                  </a:cubicBezTo>
                  <a:cubicBezTo>
                    <a:pt x="5367" y="7761"/>
                    <a:pt x="5629" y="7655"/>
                    <a:pt x="5829" y="7435"/>
                  </a:cubicBezTo>
                  <a:lnTo>
                    <a:pt x="6207" y="7057"/>
                  </a:lnTo>
                  <a:cubicBezTo>
                    <a:pt x="6774" y="7372"/>
                    <a:pt x="7404" y="7530"/>
                    <a:pt x="8066" y="7530"/>
                  </a:cubicBezTo>
                  <a:cubicBezTo>
                    <a:pt x="10145" y="7530"/>
                    <a:pt x="11815" y="5829"/>
                    <a:pt x="11815" y="3781"/>
                  </a:cubicBezTo>
                  <a:cubicBezTo>
                    <a:pt x="11815" y="1733"/>
                    <a:pt x="10082" y="0"/>
                    <a:pt x="8034"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6" name="Google Shape;9983;p76"/>
          <p:cNvGrpSpPr/>
          <p:nvPr/>
        </p:nvGrpSpPr>
        <p:grpSpPr>
          <a:xfrm>
            <a:off x="2983895" y="4498874"/>
            <a:ext cx="340609" cy="340168"/>
            <a:chOff x="5907879" y="3025820"/>
            <a:chExt cx="483752" cy="483125"/>
          </a:xfrm>
        </p:grpSpPr>
        <p:sp>
          <p:nvSpPr>
            <p:cNvPr id="87" name="Google Shape;9984;p76"/>
            <p:cNvSpPr/>
            <p:nvPr/>
          </p:nvSpPr>
          <p:spPr>
            <a:xfrm>
              <a:off x="6135329" y="3082420"/>
              <a:ext cx="127376" cy="127350"/>
            </a:xfrm>
            <a:custGeom>
              <a:avLst/>
              <a:gdLst/>
              <a:ahLst/>
              <a:cxnLst/>
              <a:rect l="l" t="t" r="r" b="b"/>
              <a:pathLst>
                <a:path w="5095" h="5094" extrusionOk="0">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8" name="Google Shape;9985;p76"/>
            <p:cNvSpPr/>
            <p:nvPr/>
          </p:nvSpPr>
          <p:spPr>
            <a:xfrm>
              <a:off x="5971979" y="3025820"/>
              <a:ext cx="368699" cy="483125"/>
            </a:xfrm>
            <a:custGeom>
              <a:avLst/>
              <a:gdLst/>
              <a:ahLst/>
              <a:cxnLst/>
              <a:rect l="l" t="t" r="r" b="b"/>
              <a:pathLst>
                <a:path w="14748" h="19325" extrusionOk="0">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9" name="Google Shape;9986;p76"/>
            <p:cNvSpPr/>
            <p:nvPr/>
          </p:nvSpPr>
          <p:spPr>
            <a:xfrm>
              <a:off x="5907879" y="3195645"/>
              <a:ext cx="56650" cy="28326"/>
            </a:xfrm>
            <a:custGeom>
              <a:avLst/>
              <a:gdLst/>
              <a:ahLst/>
              <a:cxnLst/>
              <a:rect l="l" t="t" r="r" b="b"/>
              <a:pathLst>
                <a:path w="2266" h="1133" extrusionOk="0">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0" name="Google Shape;9987;p76"/>
            <p:cNvSpPr/>
            <p:nvPr/>
          </p:nvSpPr>
          <p:spPr>
            <a:xfrm>
              <a:off x="5910829" y="3100870"/>
              <a:ext cx="50750" cy="48024"/>
            </a:xfrm>
            <a:custGeom>
              <a:avLst/>
              <a:gdLst/>
              <a:ahLst/>
              <a:cxnLst/>
              <a:rect l="l" t="t" r="r" b="b"/>
              <a:pathLst>
                <a:path w="2030" h="1921" extrusionOk="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1" name="Google Shape;9988;p76"/>
            <p:cNvSpPr/>
            <p:nvPr/>
          </p:nvSpPr>
          <p:spPr>
            <a:xfrm>
              <a:off x="5910379" y="3270720"/>
              <a:ext cx="51200" cy="48350"/>
            </a:xfrm>
            <a:custGeom>
              <a:avLst/>
              <a:gdLst/>
              <a:ahLst/>
              <a:cxnLst/>
              <a:rect l="l" t="t" r="r" b="b"/>
              <a:pathLst>
                <a:path w="2048" h="1934" extrusionOk="0">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2" name="Google Shape;9989;p76"/>
            <p:cNvSpPr/>
            <p:nvPr/>
          </p:nvSpPr>
          <p:spPr>
            <a:xfrm>
              <a:off x="6334380" y="3195645"/>
              <a:ext cx="56650" cy="28326"/>
            </a:xfrm>
            <a:custGeom>
              <a:avLst/>
              <a:gdLst/>
              <a:ahLst/>
              <a:cxnLst/>
              <a:rect l="l" t="t" r="r" b="b"/>
              <a:pathLst>
                <a:path w="2266" h="1133" extrusionOk="0">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 name="Google Shape;9990;p76"/>
            <p:cNvSpPr/>
            <p:nvPr/>
          </p:nvSpPr>
          <p:spPr>
            <a:xfrm>
              <a:off x="6333780" y="3100870"/>
              <a:ext cx="54301" cy="48225"/>
            </a:xfrm>
            <a:custGeom>
              <a:avLst/>
              <a:gdLst/>
              <a:ahLst/>
              <a:cxnLst/>
              <a:rect l="l" t="t" r="r" b="b"/>
              <a:pathLst>
                <a:path w="2172" h="1929" extrusionOk="0">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 name="Google Shape;9991;p76"/>
            <p:cNvSpPr/>
            <p:nvPr/>
          </p:nvSpPr>
          <p:spPr>
            <a:xfrm>
              <a:off x="6337330" y="3270720"/>
              <a:ext cx="54301" cy="48225"/>
            </a:xfrm>
            <a:custGeom>
              <a:avLst/>
              <a:gdLst/>
              <a:ahLst/>
              <a:cxnLst/>
              <a:rect l="l" t="t" r="r" b="b"/>
              <a:pathLst>
                <a:path w="2172" h="1929" extrusionOk="0">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98" name="Elipse 151"/>
          <p:cNvSpPr/>
          <p:nvPr/>
        </p:nvSpPr>
        <p:spPr>
          <a:xfrm>
            <a:off x="8580406" y="4586892"/>
            <a:ext cx="534946" cy="5349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es-ES" sz="2400" b="1" dirty="0"/>
              <a:t>6</a:t>
            </a:r>
            <a:endParaRPr lang="fr-FR" altLang="es-ES" sz="2400" b="1" dirty="0"/>
          </a:p>
        </p:txBody>
      </p:sp>
      <p:pic>
        <p:nvPicPr>
          <p:cNvPr id="2" name="Picture 1" descr="1709023561693"/>
          <p:cNvPicPr>
            <a:picLocks noChangeAspect="1"/>
          </p:cNvPicPr>
          <p:nvPr/>
        </p:nvPicPr>
        <p:blipFill>
          <a:blip r:embed="rId1"/>
          <a:stretch>
            <a:fillRect/>
          </a:stretch>
        </p:blipFill>
        <p:spPr>
          <a:xfrm>
            <a:off x="98425" y="579755"/>
            <a:ext cx="4236085" cy="3177540"/>
          </a:xfrm>
          <a:prstGeom prst="rect">
            <a:avLst/>
          </a:prstGeom>
        </p:spPr>
      </p:pic>
      <p:sp>
        <p:nvSpPr>
          <p:cNvPr id="11" name="Text Box 10"/>
          <p:cNvSpPr txBox="1"/>
          <p:nvPr/>
        </p:nvSpPr>
        <p:spPr>
          <a:xfrm>
            <a:off x="4384675" y="715645"/>
            <a:ext cx="4655185" cy="860425"/>
          </a:xfrm>
          <a:prstGeom prst="rect">
            <a:avLst/>
          </a:prstGeom>
          <a:noFill/>
        </p:spPr>
        <p:txBody>
          <a:bodyPr wrap="square" rtlCol="0">
            <a:spAutoFit/>
          </a:bodyPr>
          <a:p>
            <a:pPr marL="285750" indent="-285750" algn="ctr">
              <a:buFont typeface="Wingdings" panose="05000000000000000000" charset="0"/>
              <a:buChar char="v"/>
            </a:pPr>
            <a:r>
              <a:rPr lang="en-US"/>
              <a:t></a:t>
            </a:r>
            <a:r>
              <a:rPr lang="en-US" sz="1200"/>
              <a:t>Play is an educational learning method through which the individual can interact with elements of the environmentAnd its assets, which leads to the development of his personality, which affects his behavior with others.</a:t>
            </a:r>
            <a:endParaRPr lang="en-US" sz="1200"/>
          </a:p>
        </p:txBody>
      </p:sp>
      <p:sp>
        <p:nvSpPr>
          <p:cNvPr id="20" name="Text Box 19"/>
          <p:cNvSpPr txBox="1"/>
          <p:nvPr/>
        </p:nvSpPr>
        <p:spPr>
          <a:xfrm>
            <a:off x="4334510" y="1711960"/>
            <a:ext cx="4655185" cy="675640"/>
          </a:xfrm>
          <a:prstGeom prst="rect">
            <a:avLst/>
          </a:prstGeom>
          <a:noFill/>
        </p:spPr>
        <p:txBody>
          <a:bodyPr wrap="square" rtlCol="0">
            <a:spAutoFit/>
          </a:bodyPr>
          <a:p>
            <a:pPr marL="285750" indent="-285750" algn="ctr">
              <a:buFont typeface="Wingdings" panose="05000000000000000000" charset="0"/>
              <a:buChar char="v"/>
            </a:pPr>
            <a:r>
              <a:rPr lang="en-US"/>
              <a:t></a:t>
            </a:r>
            <a:r>
              <a:rPr lang="en-US" sz="1200"/>
              <a:t>Play is an educational means through which children understand the meanings and concepts of things, making them...Able to adapt to reality.</a:t>
            </a:r>
            <a:endParaRPr lang="en-US" sz="1200"/>
          </a:p>
        </p:txBody>
      </p:sp>
      <p:sp>
        <p:nvSpPr>
          <p:cNvPr id="21" name="Text Box 20"/>
          <p:cNvSpPr txBox="1"/>
          <p:nvPr/>
        </p:nvSpPr>
        <p:spPr>
          <a:xfrm>
            <a:off x="4460240" y="2388870"/>
            <a:ext cx="4655185" cy="645160"/>
          </a:xfrm>
          <a:prstGeom prst="rect">
            <a:avLst/>
          </a:prstGeom>
          <a:noFill/>
        </p:spPr>
        <p:txBody>
          <a:bodyPr wrap="square" rtlCol="0">
            <a:spAutoFit/>
          </a:bodyPr>
          <a:p>
            <a:pPr marL="171450" indent="-171450" algn="l">
              <a:buFont typeface="Wingdings" panose="05000000000000000000" charset="0"/>
              <a:buChar char="v"/>
            </a:pPr>
            <a:r>
              <a:rPr lang="en-US" sz="1200"/>
              <a:t>Play is an effective tool that helps to know the individual differences in children in order to be able to teach them According to the abilities and capabilities of each of them.</a:t>
            </a:r>
            <a:endParaRPr lang="en-US" sz="1200"/>
          </a:p>
        </p:txBody>
      </p:sp>
      <p:sp>
        <p:nvSpPr>
          <p:cNvPr id="22" name="Text Box 21"/>
          <p:cNvSpPr txBox="1"/>
          <p:nvPr/>
        </p:nvSpPr>
        <p:spPr>
          <a:xfrm>
            <a:off x="4488815" y="3249295"/>
            <a:ext cx="4655185" cy="460375"/>
          </a:xfrm>
          <a:prstGeom prst="rect">
            <a:avLst/>
          </a:prstGeom>
          <a:noFill/>
        </p:spPr>
        <p:txBody>
          <a:bodyPr wrap="square" rtlCol="0">
            <a:spAutoFit/>
          </a:bodyPr>
          <a:p>
            <a:pPr marL="285750" indent="-285750" algn="l">
              <a:buFont typeface="Wingdings" panose="05000000000000000000" charset="0"/>
              <a:buChar char="v"/>
            </a:pPr>
            <a:r>
              <a:rPr lang="en-US" sz="1200"/>
              <a:t>Play is a therapeutic method that contributes to detecting psychological, mental and emotional disorders In children</a:t>
            </a:r>
            <a:r>
              <a:rPr lang="fr-FR" altLang="en-US" sz="1200"/>
              <a:t>.</a:t>
            </a:r>
            <a:endParaRPr lang="fr-FR" altLang="en-US" sz="1200"/>
          </a:p>
        </p:txBody>
      </p:sp>
      <p:sp>
        <p:nvSpPr>
          <p:cNvPr id="23" name="Text Box 22"/>
          <p:cNvSpPr txBox="1"/>
          <p:nvPr/>
        </p:nvSpPr>
        <p:spPr>
          <a:xfrm>
            <a:off x="4488815" y="3811270"/>
            <a:ext cx="4655185" cy="645160"/>
          </a:xfrm>
          <a:prstGeom prst="rect">
            <a:avLst/>
          </a:prstGeom>
          <a:noFill/>
        </p:spPr>
        <p:txBody>
          <a:bodyPr wrap="square" rtlCol="0">
            <a:spAutoFit/>
          </a:bodyPr>
          <a:p>
            <a:pPr marL="285750" indent="-285750" algn="ctr">
              <a:buFont typeface="Wingdings" panose="05000000000000000000" charset="0"/>
              <a:buChar char="v"/>
            </a:pPr>
            <a:r>
              <a:rPr sz="1200"/>
              <a:t>Playing sports and the health of children’s bodies is the first aid to their development, growth and formation its organs and its maturation.</a:t>
            </a:r>
            <a:endParaRPr sz="120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1000"/>
                                        <p:tgtEl>
                                          <p:spTgt spid="81"/>
                                        </p:tgtEl>
                                      </p:cBhvr>
                                    </p:animEffect>
                                    <p:anim calcmode="lin" valueType="num">
                                      <p:cBhvr>
                                        <p:cTn id="13" dur="1000" fill="hold"/>
                                        <p:tgtEl>
                                          <p:spTgt spid="81"/>
                                        </p:tgtEl>
                                        <p:attrNameLst>
                                          <p:attrName>ppt_x</p:attrName>
                                        </p:attrNameLst>
                                      </p:cBhvr>
                                      <p:tavLst>
                                        <p:tav tm="0">
                                          <p:val>
                                            <p:strVal val="#ppt_x"/>
                                          </p:val>
                                        </p:tav>
                                        <p:tav tm="100000">
                                          <p:val>
                                            <p:strVal val="#ppt_x"/>
                                          </p:val>
                                        </p:tav>
                                      </p:tavLst>
                                    </p:anim>
                                    <p:anim calcmode="lin" valueType="num">
                                      <p:cBhvr>
                                        <p:cTn id="14" dur="1000" fill="hold"/>
                                        <p:tgtEl>
                                          <p:spTgt spid="8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fade">
                                      <p:cBhvr>
                                        <p:cTn id="17" dur="1000"/>
                                        <p:tgtEl>
                                          <p:spTgt spid="86"/>
                                        </p:tgtEl>
                                      </p:cBhvr>
                                    </p:animEffect>
                                    <p:anim calcmode="lin" valueType="num">
                                      <p:cBhvr>
                                        <p:cTn id="18" dur="1000" fill="hold"/>
                                        <p:tgtEl>
                                          <p:spTgt spid="86"/>
                                        </p:tgtEl>
                                        <p:attrNameLst>
                                          <p:attrName>ppt_x</p:attrName>
                                        </p:attrNameLst>
                                      </p:cBhvr>
                                      <p:tavLst>
                                        <p:tav tm="0">
                                          <p:val>
                                            <p:strVal val="#ppt_x"/>
                                          </p:val>
                                        </p:tav>
                                        <p:tav tm="100000">
                                          <p:val>
                                            <p:strVal val="#ppt_x"/>
                                          </p:val>
                                        </p:tav>
                                      </p:tavLst>
                                    </p:anim>
                                    <p:anim calcmode="lin" valueType="num">
                                      <p:cBhvr>
                                        <p:cTn id="19"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81"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Elipse 151"/>
          <p:cNvSpPr/>
          <p:nvPr/>
        </p:nvSpPr>
        <p:spPr>
          <a:xfrm>
            <a:off x="4397318" y="4492290"/>
            <a:ext cx="534946" cy="534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Slide Number Placeholder 6"/>
          <p:cNvSpPr txBox="1"/>
          <p:nvPr/>
        </p:nvSpPr>
        <p:spPr>
          <a:xfrm>
            <a:off x="246127" y="4677984"/>
            <a:ext cx="329431" cy="292828"/>
          </a:xfrm>
          <a:prstGeom prst="rect">
            <a:avLst/>
          </a:prstGeom>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8327C5-B821-4FE9-A59A-A60D9EB59A9A}" type="slidenum">
              <a:rPr lang="en-US" smtClean="0">
                <a:solidFill>
                  <a:schemeClr val="bg2">
                    <a:lumMod val="50000"/>
                  </a:schemeClr>
                </a:solidFill>
              </a:rPr>
            </a:fld>
            <a:endParaRPr lang="en-US" dirty="0">
              <a:solidFill>
                <a:schemeClr val="bg2">
                  <a:lumMod val="50000"/>
                </a:schemeClr>
              </a:solidFill>
            </a:endParaRPr>
          </a:p>
        </p:txBody>
      </p:sp>
      <p:sp>
        <p:nvSpPr>
          <p:cNvPr id="33" name="Google Shape;2171;p41"/>
          <p:cNvSpPr txBox="1">
            <a:spLocks noGrp="1"/>
          </p:cNvSpPr>
          <p:nvPr>
            <p:ph type="title"/>
          </p:nvPr>
        </p:nvSpPr>
        <p:spPr>
          <a:xfrm>
            <a:off x="1344293" y="84791"/>
            <a:ext cx="6493397" cy="494676"/>
          </a:xfrm>
          <a:prstGeom prst="rect">
            <a:avLst/>
          </a:prstGeom>
        </p:spPr>
        <p:txBody>
          <a:bodyPr spcFirstLastPara="1" wrap="square" lIns="91425" tIns="91425" rIns="91425" bIns="91425" anchor="ctr" anchorCtr="0">
            <a:noAutofit/>
          </a:bodyPr>
          <a:lstStyle/>
          <a:p>
            <a:pPr lvl="0"/>
            <a:r>
              <a:rPr lang="fr-FR" sz="3200" b="1" dirty="0" smtClean="0">
                <a:solidFill>
                  <a:schemeClr val="tx1"/>
                </a:solidFill>
                <a:effectLst>
                  <a:outerShdw blurRad="38100" dist="19050" dir="2700000" algn="tl" rotWithShape="0">
                    <a:schemeClr val="dk1">
                      <a:alpha val="40000"/>
                    </a:schemeClr>
                  </a:outerShdw>
                </a:effectLst>
                <a:latin typeface="Fira Sans" panose="020B0503050000020004"/>
                <a:ea typeface="Fira Sans" panose="020B0503050000020004"/>
                <a:cs typeface="Fira Sans" panose="020B0503050000020004"/>
                <a:sym typeface="Fira Sans" panose="020B0503050000020004"/>
              </a:rPr>
              <a:t>The</a:t>
            </a:r>
            <a:r>
              <a:rPr lang="fr-FR" sz="3200" b="1" dirty="0" smtClean="0">
                <a:effectLst>
                  <a:outerShdw blurRad="38100" dist="19050" dir="2700000" algn="tl" rotWithShape="0">
                    <a:schemeClr val="dk1">
                      <a:alpha val="40000"/>
                    </a:schemeClr>
                  </a:outerShdw>
                </a:effectLst>
                <a:latin typeface="Fira Sans" panose="020B0503050000020004"/>
                <a:ea typeface="Fira Sans" panose="020B0503050000020004"/>
                <a:cs typeface="Fira Sans" panose="020B0503050000020004"/>
                <a:sym typeface="Fira Sans" panose="020B0503050000020004"/>
              </a:rPr>
              <a:t> </a:t>
            </a:r>
            <a:r>
              <a:rPr lang="fr-FR" sz="3200" b="1" dirty="0" smtClean="0">
                <a:solidFill>
                  <a:schemeClr val="accent2"/>
                </a:solidFill>
                <a:effectLst>
                  <a:outerShdw blurRad="38100" dist="19050" dir="2700000" algn="tl" rotWithShape="0">
                    <a:schemeClr val="dk1">
                      <a:alpha val="40000"/>
                    </a:schemeClr>
                  </a:outerShdw>
                </a:effectLst>
                <a:latin typeface="Fira Sans" panose="020B0503050000020004"/>
                <a:ea typeface="Fira Sans" panose="020B0503050000020004"/>
                <a:cs typeface="Fira Sans" panose="020B0503050000020004"/>
                <a:sym typeface="Fira Sans" panose="020B0503050000020004"/>
              </a:rPr>
              <a:t>importance</a:t>
            </a:r>
            <a:r>
              <a:rPr lang="fr-FR" sz="3200" b="1" dirty="0" smtClean="0">
                <a:effectLst>
                  <a:outerShdw blurRad="38100" dist="19050" dir="2700000" algn="tl" rotWithShape="0">
                    <a:schemeClr val="dk1">
                      <a:alpha val="40000"/>
                    </a:schemeClr>
                  </a:outerShdw>
                </a:effectLst>
                <a:latin typeface="Fira Sans" panose="020B0503050000020004"/>
                <a:ea typeface="Fira Sans" panose="020B0503050000020004"/>
                <a:cs typeface="Fira Sans" panose="020B0503050000020004"/>
                <a:sym typeface="Fira Sans" panose="020B0503050000020004"/>
              </a:rPr>
              <a:t> </a:t>
            </a:r>
            <a:r>
              <a:rPr lang="fr-FR" sz="3200" b="1" dirty="0" smtClean="0">
                <a:solidFill>
                  <a:schemeClr val="tx1"/>
                </a:solidFill>
                <a:effectLst>
                  <a:outerShdw blurRad="38100" dist="19050" dir="2700000" algn="tl" rotWithShape="0">
                    <a:schemeClr val="dk1">
                      <a:alpha val="40000"/>
                    </a:schemeClr>
                  </a:outerShdw>
                </a:effectLst>
                <a:latin typeface="Fira Sans" panose="020B0503050000020004"/>
                <a:ea typeface="Fira Sans" panose="020B0503050000020004"/>
                <a:cs typeface="Fira Sans" panose="020B0503050000020004"/>
                <a:sym typeface="Fira Sans" panose="020B0503050000020004"/>
              </a:rPr>
              <a:t>of</a:t>
            </a:r>
            <a:r>
              <a:rPr lang="fr-FR" sz="3200" b="1" dirty="0" smtClean="0">
                <a:effectLst>
                  <a:outerShdw blurRad="38100" dist="19050" dir="2700000" algn="tl" rotWithShape="0">
                    <a:schemeClr val="dk1">
                      <a:alpha val="40000"/>
                    </a:schemeClr>
                  </a:outerShdw>
                </a:effectLst>
                <a:latin typeface="Fira Sans" panose="020B0503050000020004"/>
                <a:ea typeface="Fira Sans" panose="020B0503050000020004"/>
                <a:cs typeface="Fira Sans" panose="020B0503050000020004"/>
                <a:sym typeface="Fira Sans" panose="020B0503050000020004"/>
              </a:rPr>
              <a:t> </a:t>
            </a:r>
            <a:r>
              <a:rPr lang="fr-FR" sz="3200" b="1" dirty="0" smtClean="0">
                <a:solidFill>
                  <a:schemeClr val="accent2"/>
                </a:solidFill>
                <a:effectLst>
                  <a:outerShdw blurRad="38100" dist="19050" dir="2700000" algn="tl" rotWithShape="0">
                    <a:schemeClr val="dk1">
                      <a:alpha val="40000"/>
                    </a:schemeClr>
                  </a:outerShdw>
                </a:effectLst>
                <a:latin typeface="Fira Sans" panose="020B0503050000020004"/>
                <a:ea typeface="Fira Sans" panose="020B0503050000020004"/>
                <a:cs typeface="Fira Sans" panose="020B0503050000020004"/>
                <a:sym typeface="Fira Sans" panose="020B0503050000020004"/>
              </a:rPr>
              <a:t>playing</a:t>
            </a:r>
            <a:endParaRPr lang="fr-FR" sz="3200" b="1" dirty="0" smtClean="0">
              <a:effectLst>
                <a:outerShdw blurRad="38100" dist="19050" dir="2700000" algn="tl" rotWithShape="0">
                  <a:schemeClr val="dk1">
                    <a:alpha val="40000"/>
                  </a:schemeClr>
                </a:outerShdw>
              </a:effectLst>
              <a:latin typeface="Fira Sans" panose="020B0503050000020004"/>
              <a:ea typeface="Fira Sans" panose="020B0503050000020004"/>
              <a:cs typeface="Fira Sans" panose="020B0503050000020004"/>
              <a:sym typeface="Fira Sans" panose="020B0503050000020004"/>
            </a:endParaRPr>
          </a:p>
        </p:txBody>
      </p:sp>
      <p:sp>
        <p:nvSpPr>
          <p:cNvPr id="50" name="Forma libre: forma 43"/>
          <p:cNvSpPr/>
          <p:nvPr/>
        </p:nvSpPr>
        <p:spPr>
          <a:xfrm>
            <a:off x="-4358431" y="4737670"/>
            <a:ext cx="23498591" cy="450260"/>
          </a:xfrm>
          <a:custGeom>
            <a:avLst/>
            <a:gdLst>
              <a:gd name="connsiteX0" fmla="*/ 0 w 23498591"/>
              <a:gd name="connsiteY0" fmla="*/ 0 h 450260"/>
              <a:gd name="connsiteX1" fmla="*/ 8327624 w 23498591"/>
              <a:gd name="connsiteY1" fmla="*/ 0 h 450260"/>
              <a:gd name="connsiteX2" fmla="*/ 9009283 w 23498591"/>
              <a:gd name="connsiteY2" fmla="*/ 356116 h 450260"/>
              <a:gd name="connsiteX3" fmla="*/ 9617086 w 23498591"/>
              <a:gd name="connsiteY3" fmla="*/ 3134 h 450260"/>
              <a:gd name="connsiteX4" fmla="*/ 9656467 w 23498591"/>
              <a:gd name="connsiteY4" fmla="*/ 0 h 450260"/>
              <a:gd name="connsiteX5" fmla="*/ 23498591 w 23498591"/>
              <a:gd name="connsiteY5" fmla="*/ 0 h 450260"/>
              <a:gd name="connsiteX6" fmla="*/ 23498591 w 23498591"/>
              <a:gd name="connsiteY6" fmla="*/ 450260 h 450260"/>
              <a:gd name="connsiteX7" fmla="*/ 0 w 23498591"/>
              <a:gd name="connsiteY7" fmla="*/ 450260 h 45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8591" h="450260">
                <a:moveTo>
                  <a:pt x="0" y="0"/>
                </a:moveTo>
                <a:lnTo>
                  <a:pt x="8327624" y="0"/>
                </a:lnTo>
                <a:cubicBezTo>
                  <a:pt x="8656083" y="2229"/>
                  <a:pt x="8622270" y="358157"/>
                  <a:pt x="9009283" y="356116"/>
                </a:cubicBezTo>
                <a:cubicBezTo>
                  <a:pt x="9372108" y="354203"/>
                  <a:pt x="9384442" y="41974"/>
                  <a:pt x="9617086" y="3134"/>
                </a:cubicBezTo>
                <a:lnTo>
                  <a:pt x="9656467" y="0"/>
                </a:lnTo>
                <a:lnTo>
                  <a:pt x="23498591" y="0"/>
                </a:lnTo>
                <a:lnTo>
                  <a:pt x="23498591" y="450260"/>
                </a:lnTo>
                <a:lnTo>
                  <a:pt x="0" y="4502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dirty="0"/>
          </a:p>
        </p:txBody>
      </p:sp>
      <p:grpSp>
        <p:nvGrpSpPr>
          <p:cNvPr id="69" name="Google Shape;11748;p82"/>
          <p:cNvGrpSpPr/>
          <p:nvPr/>
        </p:nvGrpSpPr>
        <p:grpSpPr>
          <a:xfrm>
            <a:off x="7474618" y="4752395"/>
            <a:ext cx="363112" cy="387998"/>
            <a:chOff x="-6713450" y="2397900"/>
            <a:chExt cx="295375" cy="291450"/>
          </a:xfrm>
        </p:grpSpPr>
        <p:sp>
          <p:nvSpPr>
            <p:cNvPr id="70" name="Google Shape;11749;p82"/>
            <p:cNvSpPr/>
            <p:nvPr/>
          </p:nvSpPr>
          <p:spPr>
            <a:xfrm>
              <a:off x="-6628400" y="2465650"/>
              <a:ext cx="69350" cy="17350"/>
            </a:xfrm>
            <a:custGeom>
              <a:avLst/>
              <a:gdLst/>
              <a:ahLst/>
              <a:cxnLst/>
              <a:rect l="l" t="t" r="r" b="b"/>
              <a:pathLst>
                <a:path w="2774" h="694" extrusionOk="0">
                  <a:moveTo>
                    <a:pt x="379" y="0"/>
                  </a:moveTo>
                  <a:cubicBezTo>
                    <a:pt x="158" y="0"/>
                    <a:pt x="1" y="158"/>
                    <a:pt x="1" y="347"/>
                  </a:cubicBezTo>
                  <a:cubicBezTo>
                    <a:pt x="1" y="536"/>
                    <a:pt x="158" y="693"/>
                    <a:pt x="379" y="693"/>
                  </a:cubicBezTo>
                  <a:lnTo>
                    <a:pt x="2427" y="693"/>
                  </a:lnTo>
                  <a:cubicBezTo>
                    <a:pt x="2616" y="693"/>
                    <a:pt x="2773" y="536"/>
                    <a:pt x="2773" y="347"/>
                  </a:cubicBezTo>
                  <a:cubicBezTo>
                    <a:pt x="2773" y="158"/>
                    <a:pt x="2616" y="0"/>
                    <a:pt x="242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1750;p82"/>
            <p:cNvSpPr/>
            <p:nvPr/>
          </p:nvSpPr>
          <p:spPr>
            <a:xfrm>
              <a:off x="-6713450" y="2397900"/>
              <a:ext cx="295375" cy="291450"/>
            </a:xfrm>
            <a:custGeom>
              <a:avLst/>
              <a:gdLst/>
              <a:ahLst/>
              <a:cxnLst/>
              <a:rect l="l" t="t" r="r" b="b"/>
              <a:pathLst>
                <a:path w="11815" h="11658" extrusionOk="0">
                  <a:moveTo>
                    <a:pt x="2048" y="1167"/>
                  </a:moveTo>
                  <a:lnTo>
                    <a:pt x="2048" y="2017"/>
                  </a:lnTo>
                  <a:lnTo>
                    <a:pt x="1166" y="2017"/>
                  </a:lnTo>
                  <a:lnTo>
                    <a:pt x="2048" y="1167"/>
                  </a:lnTo>
                  <a:close/>
                  <a:moveTo>
                    <a:pt x="10330" y="2773"/>
                  </a:moveTo>
                  <a:cubicBezTo>
                    <a:pt x="10507" y="2773"/>
                    <a:pt x="10680" y="2836"/>
                    <a:pt x="10806" y="2962"/>
                  </a:cubicBezTo>
                  <a:cubicBezTo>
                    <a:pt x="11058" y="3246"/>
                    <a:pt x="11058" y="3687"/>
                    <a:pt x="10775" y="3908"/>
                  </a:cubicBezTo>
                  <a:lnTo>
                    <a:pt x="10176" y="4506"/>
                  </a:lnTo>
                  <a:lnTo>
                    <a:pt x="9231" y="3561"/>
                  </a:lnTo>
                  <a:lnTo>
                    <a:pt x="9830" y="2962"/>
                  </a:lnTo>
                  <a:cubicBezTo>
                    <a:pt x="9972" y="2836"/>
                    <a:pt x="10153" y="2773"/>
                    <a:pt x="10330" y="2773"/>
                  </a:cubicBezTo>
                  <a:close/>
                  <a:moveTo>
                    <a:pt x="8727" y="4034"/>
                  </a:moveTo>
                  <a:lnTo>
                    <a:pt x="9672" y="4979"/>
                  </a:lnTo>
                  <a:cubicBezTo>
                    <a:pt x="8538" y="6207"/>
                    <a:pt x="7026" y="7688"/>
                    <a:pt x="5892" y="8854"/>
                  </a:cubicBezTo>
                  <a:lnTo>
                    <a:pt x="4915" y="7846"/>
                  </a:lnTo>
                  <a:lnTo>
                    <a:pt x="8727" y="4034"/>
                  </a:lnTo>
                  <a:close/>
                  <a:moveTo>
                    <a:pt x="4600" y="8539"/>
                  </a:moveTo>
                  <a:lnTo>
                    <a:pt x="5230" y="9169"/>
                  </a:lnTo>
                  <a:lnTo>
                    <a:pt x="4285" y="9421"/>
                  </a:lnTo>
                  <a:cubicBezTo>
                    <a:pt x="4348" y="9232"/>
                    <a:pt x="4505" y="8728"/>
                    <a:pt x="4600" y="8539"/>
                  </a:cubicBezTo>
                  <a:close/>
                  <a:moveTo>
                    <a:pt x="7908" y="694"/>
                  </a:moveTo>
                  <a:cubicBezTo>
                    <a:pt x="8097" y="694"/>
                    <a:pt x="8255" y="852"/>
                    <a:pt x="8255" y="1041"/>
                  </a:cubicBezTo>
                  <a:lnTo>
                    <a:pt x="8255" y="3592"/>
                  </a:lnTo>
                  <a:lnTo>
                    <a:pt x="7467" y="4380"/>
                  </a:lnTo>
                  <a:cubicBezTo>
                    <a:pt x="7435" y="4286"/>
                    <a:pt x="7309" y="4160"/>
                    <a:pt x="7152" y="4160"/>
                  </a:cubicBezTo>
                  <a:lnTo>
                    <a:pt x="1733" y="4160"/>
                  </a:lnTo>
                  <a:cubicBezTo>
                    <a:pt x="1512" y="4160"/>
                    <a:pt x="1386" y="4317"/>
                    <a:pt x="1386" y="4506"/>
                  </a:cubicBezTo>
                  <a:cubicBezTo>
                    <a:pt x="1386" y="4695"/>
                    <a:pt x="1512" y="4853"/>
                    <a:pt x="1733" y="4853"/>
                  </a:cubicBezTo>
                  <a:lnTo>
                    <a:pt x="6994" y="4853"/>
                  </a:lnTo>
                  <a:lnTo>
                    <a:pt x="6333" y="5546"/>
                  </a:lnTo>
                  <a:lnTo>
                    <a:pt x="1733" y="5546"/>
                  </a:lnTo>
                  <a:cubicBezTo>
                    <a:pt x="1512" y="5546"/>
                    <a:pt x="1355" y="5703"/>
                    <a:pt x="1355" y="5892"/>
                  </a:cubicBezTo>
                  <a:cubicBezTo>
                    <a:pt x="1355" y="6081"/>
                    <a:pt x="1512" y="6239"/>
                    <a:pt x="1733" y="6239"/>
                  </a:cubicBezTo>
                  <a:lnTo>
                    <a:pt x="5608" y="6239"/>
                  </a:lnTo>
                  <a:lnTo>
                    <a:pt x="4947" y="6901"/>
                  </a:lnTo>
                  <a:lnTo>
                    <a:pt x="1733" y="6901"/>
                  </a:lnTo>
                  <a:cubicBezTo>
                    <a:pt x="1512" y="6901"/>
                    <a:pt x="1355" y="7058"/>
                    <a:pt x="1355" y="7279"/>
                  </a:cubicBezTo>
                  <a:cubicBezTo>
                    <a:pt x="1355" y="7468"/>
                    <a:pt x="1512" y="7625"/>
                    <a:pt x="1733" y="7625"/>
                  </a:cubicBezTo>
                  <a:lnTo>
                    <a:pt x="4285" y="7625"/>
                  </a:lnTo>
                  <a:cubicBezTo>
                    <a:pt x="4190" y="7688"/>
                    <a:pt x="4159" y="7751"/>
                    <a:pt x="4127" y="7814"/>
                  </a:cubicBezTo>
                  <a:lnTo>
                    <a:pt x="3970" y="8287"/>
                  </a:lnTo>
                  <a:lnTo>
                    <a:pt x="1733" y="8287"/>
                  </a:lnTo>
                  <a:cubicBezTo>
                    <a:pt x="1512" y="8287"/>
                    <a:pt x="1355" y="8444"/>
                    <a:pt x="1355" y="8633"/>
                  </a:cubicBezTo>
                  <a:cubicBezTo>
                    <a:pt x="1355" y="8854"/>
                    <a:pt x="1512" y="9011"/>
                    <a:pt x="1733" y="9011"/>
                  </a:cubicBezTo>
                  <a:lnTo>
                    <a:pt x="3718" y="9011"/>
                  </a:lnTo>
                  <a:lnTo>
                    <a:pt x="3466" y="9893"/>
                  </a:lnTo>
                  <a:cubicBezTo>
                    <a:pt x="3385" y="10136"/>
                    <a:pt x="3557" y="10355"/>
                    <a:pt x="3766" y="10355"/>
                  </a:cubicBezTo>
                  <a:cubicBezTo>
                    <a:pt x="3802" y="10355"/>
                    <a:pt x="3839" y="10348"/>
                    <a:pt x="3875" y="10335"/>
                  </a:cubicBezTo>
                  <a:lnTo>
                    <a:pt x="6018" y="9704"/>
                  </a:lnTo>
                  <a:cubicBezTo>
                    <a:pt x="6049" y="9704"/>
                    <a:pt x="6144" y="9673"/>
                    <a:pt x="6175" y="9641"/>
                  </a:cubicBezTo>
                  <a:lnTo>
                    <a:pt x="8286" y="7499"/>
                  </a:lnTo>
                  <a:lnTo>
                    <a:pt x="8286" y="10681"/>
                  </a:lnTo>
                  <a:cubicBezTo>
                    <a:pt x="8255" y="10839"/>
                    <a:pt x="8097" y="10996"/>
                    <a:pt x="7908" y="10996"/>
                  </a:cubicBezTo>
                  <a:lnTo>
                    <a:pt x="1040" y="10996"/>
                  </a:lnTo>
                  <a:cubicBezTo>
                    <a:pt x="851" y="10996"/>
                    <a:pt x="693" y="10839"/>
                    <a:pt x="693" y="10650"/>
                  </a:cubicBezTo>
                  <a:lnTo>
                    <a:pt x="693" y="2742"/>
                  </a:lnTo>
                  <a:lnTo>
                    <a:pt x="2395" y="2742"/>
                  </a:lnTo>
                  <a:cubicBezTo>
                    <a:pt x="2584" y="2742"/>
                    <a:pt x="2741" y="2584"/>
                    <a:pt x="2741" y="2395"/>
                  </a:cubicBezTo>
                  <a:lnTo>
                    <a:pt x="2741" y="694"/>
                  </a:lnTo>
                  <a:close/>
                  <a:moveTo>
                    <a:pt x="2363" y="1"/>
                  </a:moveTo>
                  <a:cubicBezTo>
                    <a:pt x="2237" y="1"/>
                    <a:pt x="2143" y="64"/>
                    <a:pt x="2111" y="127"/>
                  </a:cubicBezTo>
                  <a:lnTo>
                    <a:pt x="158" y="2112"/>
                  </a:lnTo>
                  <a:cubicBezTo>
                    <a:pt x="63" y="2175"/>
                    <a:pt x="0" y="2269"/>
                    <a:pt x="0" y="2364"/>
                  </a:cubicBezTo>
                  <a:lnTo>
                    <a:pt x="0" y="10650"/>
                  </a:lnTo>
                  <a:cubicBezTo>
                    <a:pt x="0" y="11217"/>
                    <a:pt x="473" y="11658"/>
                    <a:pt x="1008" y="11658"/>
                  </a:cubicBezTo>
                  <a:lnTo>
                    <a:pt x="7908" y="11658"/>
                  </a:lnTo>
                  <a:cubicBezTo>
                    <a:pt x="8444" y="11658"/>
                    <a:pt x="8916" y="11217"/>
                    <a:pt x="8916" y="10650"/>
                  </a:cubicBezTo>
                  <a:lnTo>
                    <a:pt x="8916" y="6774"/>
                  </a:lnTo>
                  <a:lnTo>
                    <a:pt x="11279" y="4412"/>
                  </a:lnTo>
                  <a:cubicBezTo>
                    <a:pt x="11815" y="3876"/>
                    <a:pt x="11815" y="3025"/>
                    <a:pt x="11279" y="2490"/>
                  </a:cubicBezTo>
                  <a:cubicBezTo>
                    <a:pt x="11011" y="2222"/>
                    <a:pt x="10657" y="2088"/>
                    <a:pt x="10306" y="2088"/>
                  </a:cubicBezTo>
                  <a:cubicBezTo>
                    <a:pt x="9956" y="2088"/>
                    <a:pt x="9609" y="2222"/>
                    <a:pt x="9357" y="2490"/>
                  </a:cubicBezTo>
                  <a:lnTo>
                    <a:pt x="8916" y="2931"/>
                  </a:lnTo>
                  <a:lnTo>
                    <a:pt x="8916" y="1041"/>
                  </a:lnTo>
                  <a:cubicBezTo>
                    <a:pt x="8916" y="474"/>
                    <a:pt x="8444" y="1"/>
                    <a:pt x="7908"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2" name="Google Shape;11769;p82"/>
          <p:cNvGrpSpPr/>
          <p:nvPr/>
        </p:nvGrpSpPr>
        <p:grpSpPr>
          <a:xfrm>
            <a:off x="6013550" y="4819120"/>
            <a:ext cx="380491" cy="296845"/>
            <a:chOff x="-3137650" y="2787000"/>
            <a:chExt cx="291450" cy="257575"/>
          </a:xfrm>
          <a:solidFill>
            <a:schemeClr val="bg1"/>
          </a:solidFill>
        </p:grpSpPr>
        <p:sp>
          <p:nvSpPr>
            <p:cNvPr id="73" name="Google Shape;11770;p82"/>
            <p:cNvSpPr/>
            <p:nvPr/>
          </p:nvSpPr>
          <p:spPr>
            <a:xfrm>
              <a:off x="-3137650" y="2787000"/>
              <a:ext cx="291450" cy="257575"/>
            </a:xfrm>
            <a:custGeom>
              <a:avLst/>
              <a:gdLst/>
              <a:ahLst/>
              <a:cxnLst/>
              <a:rect l="l" t="t" r="r" b="b"/>
              <a:pathLst>
                <a:path w="11658" h="10303" extrusionOk="0">
                  <a:moveTo>
                    <a:pt x="10618" y="693"/>
                  </a:moveTo>
                  <a:cubicBezTo>
                    <a:pt x="10807" y="693"/>
                    <a:pt x="10964" y="851"/>
                    <a:pt x="10964" y="1040"/>
                  </a:cubicBezTo>
                  <a:lnTo>
                    <a:pt x="10964" y="2741"/>
                  </a:lnTo>
                  <a:lnTo>
                    <a:pt x="662" y="2741"/>
                  </a:lnTo>
                  <a:lnTo>
                    <a:pt x="662" y="1040"/>
                  </a:lnTo>
                  <a:cubicBezTo>
                    <a:pt x="662" y="851"/>
                    <a:pt x="820" y="693"/>
                    <a:pt x="1009" y="693"/>
                  </a:cubicBezTo>
                  <a:close/>
                  <a:moveTo>
                    <a:pt x="10996" y="3403"/>
                  </a:moveTo>
                  <a:lnTo>
                    <a:pt x="10996" y="9231"/>
                  </a:lnTo>
                  <a:cubicBezTo>
                    <a:pt x="10964" y="9420"/>
                    <a:pt x="10838" y="9578"/>
                    <a:pt x="10618" y="9578"/>
                  </a:cubicBezTo>
                  <a:lnTo>
                    <a:pt x="1009" y="9578"/>
                  </a:lnTo>
                  <a:cubicBezTo>
                    <a:pt x="820" y="9578"/>
                    <a:pt x="662" y="9420"/>
                    <a:pt x="662" y="9231"/>
                  </a:cubicBezTo>
                  <a:lnTo>
                    <a:pt x="662" y="3403"/>
                  </a:lnTo>
                  <a:close/>
                  <a:moveTo>
                    <a:pt x="1009" y="0"/>
                  </a:moveTo>
                  <a:cubicBezTo>
                    <a:pt x="473" y="0"/>
                    <a:pt x="1" y="473"/>
                    <a:pt x="1" y="1040"/>
                  </a:cubicBezTo>
                  <a:lnTo>
                    <a:pt x="1" y="9263"/>
                  </a:lnTo>
                  <a:cubicBezTo>
                    <a:pt x="1" y="9830"/>
                    <a:pt x="473" y="10302"/>
                    <a:pt x="1009" y="10302"/>
                  </a:cubicBezTo>
                  <a:lnTo>
                    <a:pt x="10618" y="10302"/>
                  </a:lnTo>
                  <a:cubicBezTo>
                    <a:pt x="11185" y="10302"/>
                    <a:pt x="11658" y="9830"/>
                    <a:pt x="11658" y="9263"/>
                  </a:cubicBezTo>
                  <a:lnTo>
                    <a:pt x="11658" y="1040"/>
                  </a:lnTo>
                  <a:cubicBezTo>
                    <a:pt x="11658" y="441"/>
                    <a:pt x="11217" y="0"/>
                    <a:pt x="106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1771;p82"/>
            <p:cNvSpPr/>
            <p:nvPr/>
          </p:nvSpPr>
          <p:spPr>
            <a:xfrm>
              <a:off x="-3104575" y="2820875"/>
              <a:ext cx="18150" cy="17350"/>
            </a:xfrm>
            <a:custGeom>
              <a:avLst/>
              <a:gdLst/>
              <a:ahLst/>
              <a:cxnLst/>
              <a:rect l="l" t="t" r="r" b="b"/>
              <a:pathLst>
                <a:path w="726" h="694" extrusionOk="0">
                  <a:moveTo>
                    <a:pt x="348" y="0"/>
                  </a:moveTo>
                  <a:cubicBezTo>
                    <a:pt x="158" y="0"/>
                    <a:pt x="1" y="158"/>
                    <a:pt x="1" y="347"/>
                  </a:cubicBezTo>
                  <a:cubicBezTo>
                    <a:pt x="1" y="536"/>
                    <a:pt x="158" y="693"/>
                    <a:pt x="348" y="693"/>
                  </a:cubicBezTo>
                  <a:cubicBezTo>
                    <a:pt x="568" y="693"/>
                    <a:pt x="726" y="536"/>
                    <a:pt x="726" y="347"/>
                  </a:cubicBezTo>
                  <a:cubicBezTo>
                    <a:pt x="726" y="158"/>
                    <a:pt x="568" y="0"/>
                    <a:pt x="3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1772;p82"/>
            <p:cNvSpPr/>
            <p:nvPr/>
          </p:nvSpPr>
          <p:spPr>
            <a:xfrm>
              <a:off x="-3069900" y="2820875"/>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1773;p82"/>
            <p:cNvSpPr/>
            <p:nvPr/>
          </p:nvSpPr>
          <p:spPr>
            <a:xfrm>
              <a:off x="-3035250" y="2820875"/>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1774;p82"/>
            <p:cNvSpPr/>
            <p:nvPr/>
          </p:nvSpPr>
          <p:spPr>
            <a:xfrm>
              <a:off x="-3002175" y="2820875"/>
              <a:ext cx="121325" cy="17350"/>
            </a:xfrm>
            <a:custGeom>
              <a:avLst/>
              <a:gdLst/>
              <a:ahLst/>
              <a:cxnLst/>
              <a:rect l="l" t="t" r="r" b="b"/>
              <a:pathLst>
                <a:path w="4853" h="694" extrusionOk="0">
                  <a:moveTo>
                    <a:pt x="347" y="0"/>
                  </a:moveTo>
                  <a:cubicBezTo>
                    <a:pt x="158" y="0"/>
                    <a:pt x="1" y="158"/>
                    <a:pt x="1" y="347"/>
                  </a:cubicBezTo>
                  <a:cubicBezTo>
                    <a:pt x="32" y="536"/>
                    <a:pt x="190" y="693"/>
                    <a:pt x="347" y="693"/>
                  </a:cubicBezTo>
                  <a:lnTo>
                    <a:pt x="4506" y="693"/>
                  </a:lnTo>
                  <a:cubicBezTo>
                    <a:pt x="4695" y="693"/>
                    <a:pt x="4852" y="536"/>
                    <a:pt x="4852" y="347"/>
                  </a:cubicBezTo>
                  <a:cubicBezTo>
                    <a:pt x="4852" y="158"/>
                    <a:pt x="4695" y="0"/>
                    <a:pt x="45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1775;p82"/>
            <p:cNvSpPr/>
            <p:nvPr/>
          </p:nvSpPr>
          <p:spPr>
            <a:xfrm>
              <a:off x="-2948625" y="2907300"/>
              <a:ext cx="52025" cy="85300"/>
            </a:xfrm>
            <a:custGeom>
              <a:avLst/>
              <a:gdLst/>
              <a:ahLst/>
              <a:cxnLst/>
              <a:rect l="l" t="t" r="r" b="b"/>
              <a:pathLst>
                <a:path w="2081" h="3412" extrusionOk="0">
                  <a:moveTo>
                    <a:pt x="347" y="1"/>
                  </a:moveTo>
                  <a:cubicBezTo>
                    <a:pt x="261" y="1"/>
                    <a:pt x="174" y="24"/>
                    <a:pt x="127" y="72"/>
                  </a:cubicBezTo>
                  <a:cubicBezTo>
                    <a:pt x="1" y="198"/>
                    <a:pt x="1" y="450"/>
                    <a:pt x="127" y="544"/>
                  </a:cubicBezTo>
                  <a:lnTo>
                    <a:pt x="1261" y="1710"/>
                  </a:lnTo>
                  <a:lnTo>
                    <a:pt x="127" y="2844"/>
                  </a:lnTo>
                  <a:cubicBezTo>
                    <a:pt x="1" y="2970"/>
                    <a:pt x="1" y="3191"/>
                    <a:pt x="127" y="3317"/>
                  </a:cubicBezTo>
                  <a:cubicBezTo>
                    <a:pt x="174" y="3380"/>
                    <a:pt x="261" y="3411"/>
                    <a:pt x="347" y="3411"/>
                  </a:cubicBezTo>
                  <a:cubicBezTo>
                    <a:pt x="434" y="3411"/>
                    <a:pt x="521" y="3380"/>
                    <a:pt x="568" y="3317"/>
                  </a:cubicBezTo>
                  <a:lnTo>
                    <a:pt x="1954" y="1930"/>
                  </a:lnTo>
                  <a:cubicBezTo>
                    <a:pt x="2080" y="1804"/>
                    <a:pt x="2080" y="1584"/>
                    <a:pt x="1954" y="1458"/>
                  </a:cubicBezTo>
                  <a:lnTo>
                    <a:pt x="568" y="72"/>
                  </a:lnTo>
                  <a:cubicBezTo>
                    <a:pt x="521" y="24"/>
                    <a:pt x="434"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1776;p82"/>
            <p:cNvSpPr/>
            <p:nvPr/>
          </p:nvSpPr>
          <p:spPr>
            <a:xfrm>
              <a:off x="-3088025" y="2907300"/>
              <a:ext cx="53575" cy="85300"/>
            </a:xfrm>
            <a:custGeom>
              <a:avLst/>
              <a:gdLst/>
              <a:ahLst/>
              <a:cxnLst/>
              <a:rect l="l" t="t" r="r" b="b"/>
              <a:pathLst>
                <a:path w="2143" h="3412" extrusionOk="0">
                  <a:moveTo>
                    <a:pt x="1749" y="1"/>
                  </a:moveTo>
                  <a:cubicBezTo>
                    <a:pt x="1662" y="1"/>
                    <a:pt x="1576" y="24"/>
                    <a:pt x="1513" y="72"/>
                  </a:cubicBezTo>
                  <a:lnTo>
                    <a:pt x="127" y="1458"/>
                  </a:lnTo>
                  <a:cubicBezTo>
                    <a:pt x="1" y="1584"/>
                    <a:pt x="1" y="1804"/>
                    <a:pt x="127" y="1930"/>
                  </a:cubicBezTo>
                  <a:lnTo>
                    <a:pt x="1513" y="3317"/>
                  </a:lnTo>
                  <a:cubicBezTo>
                    <a:pt x="1576" y="3380"/>
                    <a:pt x="1662" y="3411"/>
                    <a:pt x="1749" y="3411"/>
                  </a:cubicBezTo>
                  <a:cubicBezTo>
                    <a:pt x="1836" y="3411"/>
                    <a:pt x="1922" y="3380"/>
                    <a:pt x="1985" y="3317"/>
                  </a:cubicBezTo>
                  <a:cubicBezTo>
                    <a:pt x="2111" y="3191"/>
                    <a:pt x="2111" y="2970"/>
                    <a:pt x="1985" y="2844"/>
                  </a:cubicBezTo>
                  <a:lnTo>
                    <a:pt x="851" y="1710"/>
                  </a:lnTo>
                  <a:lnTo>
                    <a:pt x="1985" y="544"/>
                  </a:lnTo>
                  <a:cubicBezTo>
                    <a:pt x="2143" y="450"/>
                    <a:pt x="2143" y="198"/>
                    <a:pt x="1985" y="72"/>
                  </a:cubicBezTo>
                  <a:cubicBezTo>
                    <a:pt x="1922" y="24"/>
                    <a:pt x="1836" y="1"/>
                    <a:pt x="17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1777;p82"/>
            <p:cNvSpPr/>
            <p:nvPr/>
          </p:nvSpPr>
          <p:spPr>
            <a:xfrm>
              <a:off x="-3019500" y="2888975"/>
              <a:ext cx="54375" cy="119400"/>
            </a:xfrm>
            <a:custGeom>
              <a:avLst/>
              <a:gdLst/>
              <a:ahLst/>
              <a:cxnLst/>
              <a:rect l="l" t="t" r="r" b="b"/>
              <a:pathLst>
                <a:path w="2175" h="4776" extrusionOk="0">
                  <a:moveTo>
                    <a:pt x="1778" y="0"/>
                  </a:moveTo>
                  <a:cubicBezTo>
                    <a:pt x="1617" y="0"/>
                    <a:pt x="1501" y="108"/>
                    <a:pt x="1450" y="237"/>
                  </a:cubicBezTo>
                  <a:lnTo>
                    <a:pt x="63" y="4333"/>
                  </a:lnTo>
                  <a:cubicBezTo>
                    <a:pt x="0" y="4522"/>
                    <a:pt x="95" y="4680"/>
                    <a:pt x="253" y="4743"/>
                  </a:cubicBezTo>
                  <a:cubicBezTo>
                    <a:pt x="305" y="4765"/>
                    <a:pt x="354" y="4775"/>
                    <a:pt x="399" y="4775"/>
                  </a:cubicBezTo>
                  <a:cubicBezTo>
                    <a:pt x="543" y="4775"/>
                    <a:pt x="646" y="4674"/>
                    <a:pt x="694" y="4554"/>
                  </a:cubicBezTo>
                  <a:lnTo>
                    <a:pt x="2080" y="458"/>
                  </a:lnTo>
                  <a:cubicBezTo>
                    <a:pt x="2174" y="300"/>
                    <a:pt x="2048" y="111"/>
                    <a:pt x="1891" y="17"/>
                  </a:cubicBezTo>
                  <a:cubicBezTo>
                    <a:pt x="1851" y="6"/>
                    <a:pt x="1813" y="0"/>
                    <a:pt x="17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2" name="Google Shape;10850;p79"/>
          <p:cNvGrpSpPr/>
          <p:nvPr/>
        </p:nvGrpSpPr>
        <p:grpSpPr>
          <a:xfrm>
            <a:off x="1497022" y="4769191"/>
            <a:ext cx="358349" cy="355468"/>
            <a:chOff x="-33676975" y="2275050"/>
            <a:chExt cx="295375" cy="293000"/>
          </a:xfrm>
        </p:grpSpPr>
        <p:sp>
          <p:nvSpPr>
            <p:cNvPr id="83" name="Google Shape;10851;p79"/>
            <p:cNvSpPr/>
            <p:nvPr/>
          </p:nvSpPr>
          <p:spPr>
            <a:xfrm>
              <a:off x="-33502125" y="2309700"/>
              <a:ext cx="52800" cy="67750"/>
            </a:xfrm>
            <a:custGeom>
              <a:avLst/>
              <a:gdLst/>
              <a:ahLst/>
              <a:cxnLst/>
              <a:rect l="l" t="t" r="r" b="b"/>
              <a:pathLst>
                <a:path w="2112" h="2710" extrusionOk="0">
                  <a:moveTo>
                    <a:pt x="1040" y="0"/>
                  </a:moveTo>
                  <a:cubicBezTo>
                    <a:pt x="473" y="0"/>
                    <a:pt x="1" y="473"/>
                    <a:pt x="1" y="1040"/>
                  </a:cubicBezTo>
                  <a:cubicBezTo>
                    <a:pt x="1" y="1229"/>
                    <a:pt x="158" y="1387"/>
                    <a:pt x="379" y="1387"/>
                  </a:cubicBezTo>
                  <a:cubicBezTo>
                    <a:pt x="568" y="1387"/>
                    <a:pt x="725" y="1229"/>
                    <a:pt x="725" y="1040"/>
                  </a:cubicBezTo>
                  <a:cubicBezTo>
                    <a:pt x="725" y="820"/>
                    <a:pt x="883" y="662"/>
                    <a:pt x="1072" y="662"/>
                  </a:cubicBezTo>
                  <a:cubicBezTo>
                    <a:pt x="1261" y="662"/>
                    <a:pt x="1450" y="820"/>
                    <a:pt x="1450" y="1040"/>
                  </a:cubicBezTo>
                  <a:cubicBezTo>
                    <a:pt x="1450" y="1198"/>
                    <a:pt x="1355" y="1292"/>
                    <a:pt x="1198" y="1355"/>
                  </a:cubicBezTo>
                  <a:cubicBezTo>
                    <a:pt x="914" y="1418"/>
                    <a:pt x="725" y="1702"/>
                    <a:pt x="725" y="1985"/>
                  </a:cubicBezTo>
                  <a:lnTo>
                    <a:pt x="725" y="2363"/>
                  </a:lnTo>
                  <a:cubicBezTo>
                    <a:pt x="725" y="2552"/>
                    <a:pt x="883" y="2710"/>
                    <a:pt x="1072" y="2710"/>
                  </a:cubicBezTo>
                  <a:cubicBezTo>
                    <a:pt x="1292" y="2710"/>
                    <a:pt x="1450" y="2552"/>
                    <a:pt x="1450" y="2363"/>
                  </a:cubicBezTo>
                  <a:lnTo>
                    <a:pt x="1450" y="1985"/>
                  </a:lnTo>
                  <a:cubicBezTo>
                    <a:pt x="1828" y="1828"/>
                    <a:pt x="2111" y="1418"/>
                    <a:pt x="2111" y="977"/>
                  </a:cubicBezTo>
                  <a:cubicBezTo>
                    <a:pt x="2048" y="473"/>
                    <a:pt x="1576" y="0"/>
                    <a:pt x="1040"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0852;p79"/>
            <p:cNvSpPr/>
            <p:nvPr/>
          </p:nvSpPr>
          <p:spPr>
            <a:xfrm>
              <a:off x="-33484800" y="2395550"/>
              <a:ext cx="17350" cy="17350"/>
            </a:xfrm>
            <a:custGeom>
              <a:avLst/>
              <a:gdLst/>
              <a:ahLst/>
              <a:cxnLst/>
              <a:rect l="l" t="t" r="r" b="b"/>
              <a:pathLst>
                <a:path w="694" h="694" extrusionOk="0">
                  <a:moveTo>
                    <a:pt x="347" y="0"/>
                  </a:moveTo>
                  <a:cubicBezTo>
                    <a:pt x="158" y="0"/>
                    <a:pt x="1" y="158"/>
                    <a:pt x="1" y="347"/>
                  </a:cubicBezTo>
                  <a:cubicBezTo>
                    <a:pt x="1" y="536"/>
                    <a:pt x="158" y="694"/>
                    <a:pt x="347" y="694"/>
                  </a:cubicBezTo>
                  <a:cubicBezTo>
                    <a:pt x="536" y="694"/>
                    <a:pt x="694" y="536"/>
                    <a:pt x="694" y="347"/>
                  </a:cubicBezTo>
                  <a:cubicBezTo>
                    <a:pt x="662" y="158"/>
                    <a:pt x="536" y="0"/>
                    <a:pt x="34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0853;p79"/>
            <p:cNvSpPr/>
            <p:nvPr/>
          </p:nvSpPr>
          <p:spPr>
            <a:xfrm>
              <a:off x="-33676975" y="2275050"/>
              <a:ext cx="295375" cy="293000"/>
            </a:xfrm>
            <a:custGeom>
              <a:avLst/>
              <a:gdLst/>
              <a:ahLst/>
              <a:cxnLst/>
              <a:rect l="l" t="t" r="r" b="b"/>
              <a:pathLst>
                <a:path w="11815" h="11720" extrusionOk="0">
                  <a:moveTo>
                    <a:pt x="8034" y="725"/>
                  </a:moveTo>
                  <a:cubicBezTo>
                    <a:pt x="9735" y="725"/>
                    <a:pt x="11090" y="2080"/>
                    <a:pt x="11090" y="3781"/>
                  </a:cubicBezTo>
                  <a:cubicBezTo>
                    <a:pt x="11090" y="5482"/>
                    <a:pt x="9735" y="6868"/>
                    <a:pt x="8034" y="6868"/>
                  </a:cubicBezTo>
                  <a:cubicBezTo>
                    <a:pt x="6333" y="6868"/>
                    <a:pt x="4947" y="5482"/>
                    <a:pt x="4947" y="3781"/>
                  </a:cubicBezTo>
                  <a:cubicBezTo>
                    <a:pt x="4947" y="2080"/>
                    <a:pt x="6333" y="725"/>
                    <a:pt x="8034" y="725"/>
                  </a:cubicBezTo>
                  <a:close/>
                  <a:moveTo>
                    <a:pt x="5104" y="6207"/>
                  </a:moveTo>
                  <a:cubicBezTo>
                    <a:pt x="5262" y="6364"/>
                    <a:pt x="5419" y="6553"/>
                    <a:pt x="5577" y="6679"/>
                  </a:cubicBezTo>
                  <a:lnTo>
                    <a:pt x="5325" y="6931"/>
                  </a:lnTo>
                  <a:cubicBezTo>
                    <a:pt x="5262" y="6994"/>
                    <a:pt x="5167" y="7026"/>
                    <a:pt x="5077" y="7026"/>
                  </a:cubicBezTo>
                  <a:cubicBezTo>
                    <a:pt x="4986" y="7026"/>
                    <a:pt x="4899" y="6994"/>
                    <a:pt x="4852" y="6931"/>
                  </a:cubicBezTo>
                  <a:cubicBezTo>
                    <a:pt x="4726" y="6805"/>
                    <a:pt x="4726" y="6585"/>
                    <a:pt x="4852" y="6459"/>
                  </a:cubicBezTo>
                  <a:lnTo>
                    <a:pt x="5104" y="6207"/>
                  </a:lnTo>
                  <a:close/>
                  <a:moveTo>
                    <a:pt x="3104" y="8380"/>
                  </a:moveTo>
                  <a:cubicBezTo>
                    <a:pt x="3190" y="8380"/>
                    <a:pt x="3277" y="8412"/>
                    <a:pt x="3340" y="8475"/>
                  </a:cubicBezTo>
                  <a:cubicBezTo>
                    <a:pt x="3466" y="8601"/>
                    <a:pt x="3466" y="8822"/>
                    <a:pt x="3340" y="8948"/>
                  </a:cubicBezTo>
                  <a:lnTo>
                    <a:pt x="1387" y="10932"/>
                  </a:lnTo>
                  <a:cubicBezTo>
                    <a:pt x="1324" y="10980"/>
                    <a:pt x="1229" y="11003"/>
                    <a:pt x="1139" y="11003"/>
                  </a:cubicBezTo>
                  <a:cubicBezTo>
                    <a:pt x="1048" y="11003"/>
                    <a:pt x="961" y="10980"/>
                    <a:pt x="914" y="10932"/>
                  </a:cubicBezTo>
                  <a:cubicBezTo>
                    <a:pt x="788" y="10806"/>
                    <a:pt x="788" y="10554"/>
                    <a:pt x="914" y="10460"/>
                  </a:cubicBezTo>
                  <a:lnTo>
                    <a:pt x="2867" y="8475"/>
                  </a:lnTo>
                  <a:cubicBezTo>
                    <a:pt x="2930" y="8412"/>
                    <a:pt x="3017" y="8380"/>
                    <a:pt x="3104" y="8380"/>
                  </a:cubicBezTo>
                  <a:close/>
                  <a:moveTo>
                    <a:pt x="8034" y="0"/>
                  </a:moveTo>
                  <a:cubicBezTo>
                    <a:pt x="5955" y="0"/>
                    <a:pt x="4285" y="1701"/>
                    <a:pt x="4285" y="3749"/>
                  </a:cubicBezTo>
                  <a:cubicBezTo>
                    <a:pt x="4285" y="4411"/>
                    <a:pt x="4443" y="5041"/>
                    <a:pt x="4758" y="5608"/>
                  </a:cubicBezTo>
                  <a:lnTo>
                    <a:pt x="4380" y="5986"/>
                  </a:lnTo>
                  <a:cubicBezTo>
                    <a:pt x="4065" y="6301"/>
                    <a:pt x="3970" y="6774"/>
                    <a:pt x="4159" y="7183"/>
                  </a:cubicBezTo>
                  <a:lnTo>
                    <a:pt x="3529" y="7813"/>
                  </a:lnTo>
                  <a:cubicBezTo>
                    <a:pt x="3387" y="7743"/>
                    <a:pt x="3232" y="7707"/>
                    <a:pt x="3077" y="7707"/>
                  </a:cubicBezTo>
                  <a:cubicBezTo>
                    <a:pt x="2819" y="7707"/>
                    <a:pt x="2560" y="7806"/>
                    <a:pt x="2363" y="8002"/>
                  </a:cubicBezTo>
                  <a:lnTo>
                    <a:pt x="378" y="9987"/>
                  </a:lnTo>
                  <a:cubicBezTo>
                    <a:pt x="0" y="10365"/>
                    <a:pt x="0" y="11027"/>
                    <a:pt x="378" y="11436"/>
                  </a:cubicBezTo>
                  <a:cubicBezTo>
                    <a:pt x="583" y="11625"/>
                    <a:pt x="851" y="11720"/>
                    <a:pt x="1119" y="11720"/>
                  </a:cubicBezTo>
                  <a:cubicBezTo>
                    <a:pt x="1387" y="11720"/>
                    <a:pt x="1654" y="11625"/>
                    <a:pt x="1859" y="11436"/>
                  </a:cubicBezTo>
                  <a:lnTo>
                    <a:pt x="3813" y="9452"/>
                  </a:lnTo>
                  <a:cubicBezTo>
                    <a:pt x="4128" y="9137"/>
                    <a:pt x="4222" y="8664"/>
                    <a:pt x="4002" y="8286"/>
                  </a:cubicBezTo>
                  <a:lnTo>
                    <a:pt x="4632" y="7656"/>
                  </a:lnTo>
                  <a:cubicBezTo>
                    <a:pt x="4782" y="7725"/>
                    <a:pt x="4940" y="7761"/>
                    <a:pt x="5097" y="7761"/>
                  </a:cubicBezTo>
                  <a:cubicBezTo>
                    <a:pt x="5367" y="7761"/>
                    <a:pt x="5629" y="7655"/>
                    <a:pt x="5829" y="7435"/>
                  </a:cubicBezTo>
                  <a:lnTo>
                    <a:pt x="6207" y="7057"/>
                  </a:lnTo>
                  <a:cubicBezTo>
                    <a:pt x="6774" y="7372"/>
                    <a:pt x="7404" y="7530"/>
                    <a:pt x="8066" y="7530"/>
                  </a:cubicBezTo>
                  <a:cubicBezTo>
                    <a:pt x="10145" y="7530"/>
                    <a:pt x="11815" y="5829"/>
                    <a:pt x="11815" y="3781"/>
                  </a:cubicBezTo>
                  <a:cubicBezTo>
                    <a:pt x="11815" y="1733"/>
                    <a:pt x="10082" y="0"/>
                    <a:pt x="8034"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6" name="Google Shape;9983;p76"/>
          <p:cNvGrpSpPr/>
          <p:nvPr/>
        </p:nvGrpSpPr>
        <p:grpSpPr>
          <a:xfrm>
            <a:off x="2583210" y="4769384"/>
            <a:ext cx="340609" cy="340168"/>
            <a:chOff x="5907879" y="3025820"/>
            <a:chExt cx="483752" cy="483125"/>
          </a:xfrm>
        </p:grpSpPr>
        <p:sp>
          <p:nvSpPr>
            <p:cNvPr id="87" name="Google Shape;9984;p76"/>
            <p:cNvSpPr/>
            <p:nvPr/>
          </p:nvSpPr>
          <p:spPr>
            <a:xfrm>
              <a:off x="6135329" y="3082420"/>
              <a:ext cx="127376" cy="127350"/>
            </a:xfrm>
            <a:custGeom>
              <a:avLst/>
              <a:gdLst/>
              <a:ahLst/>
              <a:cxnLst/>
              <a:rect l="l" t="t" r="r" b="b"/>
              <a:pathLst>
                <a:path w="5095" h="5094" extrusionOk="0">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8" name="Google Shape;9985;p76"/>
            <p:cNvSpPr/>
            <p:nvPr/>
          </p:nvSpPr>
          <p:spPr>
            <a:xfrm>
              <a:off x="5971979" y="3025820"/>
              <a:ext cx="368699" cy="483125"/>
            </a:xfrm>
            <a:custGeom>
              <a:avLst/>
              <a:gdLst/>
              <a:ahLst/>
              <a:cxnLst/>
              <a:rect l="l" t="t" r="r" b="b"/>
              <a:pathLst>
                <a:path w="14748" h="19325" extrusionOk="0">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9" name="Google Shape;9986;p76"/>
            <p:cNvSpPr/>
            <p:nvPr/>
          </p:nvSpPr>
          <p:spPr>
            <a:xfrm>
              <a:off x="5907879" y="3195645"/>
              <a:ext cx="56650" cy="28326"/>
            </a:xfrm>
            <a:custGeom>
              <a:avLst/>
              <a:gdLst/>
              <a:ahLst/>
              <a:cxnLst/>
              <a:rect l="l" t="t" r="r" b="b"/>
              <a:pathLst>
                <a:path w="2266" h="1133" extrusionOk="0">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0" name="Google Shape;9987;p76"/>
            <p:cNvSpPr/>
            <p:nvPr/>
          </p:nvSpPr>
          <p:spPr>
            <a:xfrm>
              <a:off x="5910829" y="3100870"/>
              <a:ext cx="50750" cy="48024"/>
            </a:xfrm>
            <a:custGeom>
              <a:avLst/>
              <a:gdLst/>
              <a:ahLst/>
              <a:cxnLst/>
              <a:rect l="l" t="t" r="r" b="b"/>
              <a:pathLst>
                <a:path w="2030" h="1921" extrusionOk="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1" name="Google Shape;9988;p76"/>
            <p:cNvSpPr/>
            <p:nvPr/>
          </p:nvSpPr>
          <p:spPr>
            <a:xfrm>
              <a:off x="5910379" y="3270720"/>
              <a:ext cx="51200" cy="48350"/>
            </a:xfrm>
            <a:custGeom>
              <a:avLst/>
              <a:gdLst/>
              <a:ahLst/>
              <a:cxnLst/>
              <a:rect l="l" t="t" r="r" b="b"/>
              <a:pathLst>
                <a:path w="2048" h="1934" extrusionOk="0">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2" name="Google Shape;9989;p76"/>
            <p:cNvSpPr/>
            <p:nvPr/>
          </p:nvSpPr>
          <p:spPr>
            <a:xfrm>
              <a:off x="6334380" y="3195645"/>
              <a:ext cx="56650" cy="28326"/>
            </a:xfrm>
            <a:custGeom>
              <a:avLst/>
              <a:gdLst/>
              <a:ahLst/>
              <a:cxnLst/>
              <a:rect l="l" t="t" r="r" b="b"/>
              <a:pathLst>
                <a:path w="2266" h="1133" extrusionOk="0">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 name="Google Shape;9990;p76"/>
            <p:cNvSpPr/>
            <p:nvPr/>
          </p:nvSpPr>
          <p:spPr>
            <a:xfrm>
              <a:off x="6333780" y="3100870"/>
              <a:ext cx="54301" cy="48225"/>
            </a:xfrm>
            <a:custGeom>
              <a:avLst/>
              <a:gdLst/>
              <a:ahLst/>
              <a:cxnLst/>
              <a:rect l="l" t="t" r="r" b="b"/>
              <a:pathLst>
                <a:path w="2172" h="1929" extrusionOk="0">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 name="Google Shape;9991;p76"/>
            <p:cNvSpPr/>
            <p:nvPr/>
          </p:nvSpPr>
          <p:spPr>
            <a:xfrm>
              <a:off x="6337330" y="3270720"/>
              <a:ext cx="54301" cy="48225"/>
            </a:xfrm>
            <a:custGeom>
              <a:avLst/>
              <a:gdLst/>
              <a:ahLst/>
              <a:cxnLst/>
              <a:rect l="l" t="t" r="r" b="b"/>
              <a:pathLst>
                <a:path w="2172" h="1929" extrusionOk="0">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98" name="Elipse 151"/>
          <p:cNvSpPr/>
          <p:nvPr/>
        </p:nvSpPr>
        <p:spPr>
          <a:xfrm>
            <a:off x="8580406" y="4586892"/>
            <a:ext cx="534946" cy="5349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es-ES" sz="2400" b="1" dirty="0"/>
              <a:t>7</a:t>
            </a:r>
            <a:endParaRPr lang="fr-FR" altLang="es-ES" sz="2400" b="1" dirty="0"/>
          </a:p>
        </p:txBody>
      </p:sp>
      <p:sp>
        <p:nvSpPr>
          <p:cNvPr id="11" name="Text Box 10"/>
          <p:cNvSpPr txBox="1"/>
          <p:nvPr/>
        </p:nvSpPr>
        <p:spPr>
          <a:xfrm>
            <a:off x="4488815" y="617220"/>
            <a:ext cx="4655185" cy="521970"/>
          </a:xfrm>
          <a:prstGeom prst="rect">
            <a:avLst/>
          </a:prstGeom>
          <a:noFill/>
        </p:spPr>
        <p:txBody>
          <a:bodyPr wrap="square" rtlCol="0">
            <a:spAutoFit/>
          </a:bodyPr>
          <a:p>
            <a:pPr marL="285750" indent="-285750" algn="ctr">
              <a:buFont typeface="Wingdings" panose="05000000000000000000" charset="0"/>
              <a:buChar char="Ø"/>
            </a:pPr>
            <a:r>
              <a:rPr lang="en-US" b="1">
                <a:solidFill>
                  <a:schemeClr val="accent5"/>
                </a:solidFill>
              </a:rPr>
              <a:t>The importance of play for physical, motor and sensory development:</a:t>
            </a:r>
            <a:endParaRPr lang="en-US" b="1">
              <a:solidFill>
                <a:schemeClr val="accent5"/>
              </a:solidFill>
            </a:endParaRPr>
          </a:p>
        </p:txBody>
      </p:sp>
      <p:sp>
        <p:nvSpPr>
          <p:cNvPr id="20" name="Text Box 19"/>
          <p:cNvSpPr txBox="1"/>
          <p:nvPr/>
        </p:nvSpPr>
        <p:spPr>
          <a:xfrm>
            <a:off x="4726940" y="1176020"/>
            <a:ext cx="4655185" cy="675640"/>
          </a:xfrm>
          <a:prstGeom prst="rect">
            <a:avLst/>
          </a:prstGeom>
          <a:noFill/>
        </p:spPr>
        <p:txBody>
          <a:bodyPr wrap="square" rtlCol="0">
            <a:spAutoFit/>
          </a:bodyPr>
          <a:p>
            <a:pPr marL="285750" indent="-285750" algn="ctr">
              <a:buFont typeface="Wingdings" panose="05000000000000000000" charset="0"/>
              <a:buChar char="ü"/>
            </a:pPr>
            <a:r>
              <a:rPr lang="en-US" sz="1200"/>
              <a:t>Strengthening the body and exercising large and small muscles, especially movement games and physical exertion.</a:t>
            </a:r>
            <a:r>
              <a:rPr lang="en-US"/>
              <a:t></a:t>
            </a:r>
            <a:endParaRPr lang="en-US" sz="1200"/>
          </a:p>
        </p:txBody>
      </p:sp>
      <p:pic>
        <p:nvPicPr>
          <p:cNvPr id="100" name="Picture 99"/>
          <p:cNvPicPr/>
          <p:nvPr/>
        </p:nvPicPr>
        <p:blipFill>
          <a:blip r:embed="rId1"/>
          <a:stretch>
            <a:fillRect/>
          </a:stretch>
        </p:blipFill>
        <p:spPr>
          <a:xfrm>
            <a:off x="447040" y="893445"/>
            <a:ext cx="4059555" cy="3130550"/>
          </a:xfrm>
          <a:prstGeom prst="rect">
            <a:avLst/>
          </a:prstGeom>
          <a:noFill/>
          <a:ln w="9525">
            <a:noFill/>
          </a:ln>
        </p:spPr>
      </p:pic>
      <p:sp>
        <p:nvSpPr>
          <p:cNvPr id="146" name="Google Shape;10020;p76"/>
          <p:cNvSpPr/>
          <p:nvPr/>
        </p:nvSpPr>
        <p:spPr>
          <a:xfrm>
            <a:off x="4506047" y="4593147"/>
            <a:ext cx="340186" cy="318922"/>
          </a:xfrm>
          <a:custGeom>
            <a:avLst/>
            <a:gdLst/>
            <a:ahLst/>
            <a:cxnLst/>
            <a:rect l="l" t="t" r="r" b="b"/>
            <a:pathLst>
              <a:path w="19326" h="18118" extrusionOk="0">
                <a:moveTo>
                  <a:pt x="17628" y="1133"/>
                </a:moveTo>
                <a:cubicBezTo>
                  <a:pt x="17939" y="1133"/>
                  <a:pt x="18193" y="1387"/>
                  <a:pt x="18193" y="1701"/>
                </a:cubicBezTo>
                <a:lnTo>
                  <a:pt x="18193" y="11324"/>
                </a:lnTo>
                <a:lnTo>
                  <a:pt x="1133" y="11324"/>
                </a:lnTo>
                <a:lnTo>
                  <a:pt x="1133" y="1701"/>
                </a:lnTo>
                <a:cubicBezTo>
                  <a:pt x="1133" y="1387"/>
                  <a:pt x="1387" y="1133"/>
                  <a:pt x="1701" y="1133"/>
                </a:cubicBezTo>
                <a:close/>
                <a:moveTo>
                  <a:pt x="18193" y="12456"/>
                </a:moveTo>
                <a:lnTo>
                  <a:pt x="18193" y="13024"/>
                </a:lnTo>
                <a:cubicBezTo>
                  <a:pt x="18193" y="13335"/>
                  <a:pt x="17939" y="13588"/>
                  <a:pt x="17628" y="13588"/>
                </a:cubicBezTo>
                <a:lnTo>
                  <a:pt x="1701" y="13588"/>
                </a:lnTo>
                <a:cubicBezTo>
                  <a:pt x="1387" y="13588"/>
                  <a:pt x="1133" y="13335"/>
                  <a:pt x="1133" y="13024"/>
                </a:cubicBezTo>
                <a:lnTo>
                  <a:pt x="1133" y="12456"/>
                </a:lnTo>
                <a:close/>
                <a:moveTo>
                  <a:pt x="11520" y="14720"/>
                </a:moveTo>
                <a:lnTo>
                  <a:pt x="12275" y="16985"/>
                </a:lnTo>
                <a:lnTo>
                  <a:pt x="7051" y="16985"/>
                </a:lnTo>
                <a:lnTo>
                  <a:pt x="7806" y="14720"/>
                </a:lnTo>
                <a:close/>
                <a:moveTo>
                  <a:pt x="1701" y="1"/>
                </a:moveTo>
                <a:cubicBezTo>
                  <a:pt x="762" y="1"/>
                  <a:pt x="1" y="762"/>
                  <a:pt x="1" y="1701"/>
                </a:cubicBezTo>
                <a:lnTo>
                  <a:pt x="1" y="13024"/>
                </a:lnTo>
                <a:cubicBezTo>
                  <a:pt x="1" y="13960"/>
                  <a:pt x="762" y="14720"/>
                  <a:pt x="1701" y="14720"/>
                </a:cubicBezTo>
                <a:lnTo>
                  <a:pt x="6614" y="14720"/>
                </a:lnTo>
                <a:lnTo>
                  <a:pt x="5859" y="16985"/>
                </a:lnTo>
                <a:lnTo>
                  <a:pt x="4002" y="16985"/>
                </a:lnTo>
                <a:cubicBezTo>
                  <a:pt x="3688" y="16985"/>
                  <a:pt x="3437" y="17239"/>
                  <a:pt x="3437" y="17553"/>
                </a:cubicBezTo>
                <a:cubicBezTo>
                  <a:pt x="3437" y="17864"/>
                  <a:pt x="3688" y="18117"/>
                  <a:pt x="4002" y="18117"/>
                </a:cubicBezTo>
                <a:lnTo>
                  <a:pt x="15325" y="18117"/>
                </a:lnTo>
                <a:cubicBezTo>
                  <a:pt x="15639" y="18117"/>
                  <a:pt x="15889" y="17864"/>
                  <a:pt x="15889" y="17553"/>
                </a:cubicBezTo>
                <a:cubicBezTo>
                  <a:pt x="15889" y="17239"/>
                  <a:pt x="15639" y="16985"/>
                  <a:pt x="15325" y="16985"/>
                </a:cubicBezTo>
                <a:lnTo>
                  <a:pt x="13468" y="16985"/>
                </a:lnTo>
                <a:lnTo>
                  <a:pt x="12713" y="14720"/>
                </a:lnTo>
                <a:lnTo>
                  <a:pt x="17628" y="14720"/>
                </a:lnTo>
                <a:cubicBezTo>
                  <a:pt x="18565" y="14720"/>
                  <a:pt x="19325" y="13960"/>
                  <a:pt x="19325" y="13024"/>
                </a:cubicBezTo>
                <a:lnTo>
                  <a:pt x="19325" y="1701"/>
                </a:lnTo>
                <a:cubicBezTo>
                  <a:pt x="19325" y="762"/>
                  <a:pt x="18565" y="1"/>
                  <a:pt x="17628" y="1"/>
                </a:cubicBezTo>
                <a:close/>
              </a:path>
            </a:pathLst>
          </a:custGeom>
          <a:solidFill>
            <a:schemeClr val="bg1"/>
          </a:solidFill>
          <a:ln>
            <a:noFill/>
          </a:ln>
        </p:spPr>
        <p:txBody>
          <a:bodyPr spcFirstLastPara="1" wrap="square" lIns="91425" tIns="91425" rIns="91425" bIns="91425" anchor="ctr" anchorCtr="0">
            <a:noAutofit/>
          </a:bodyPr>
          <a:p>
            <a:pPr marL="0" lvl="0" indent="0" algn="l" rtl="0">
              <a:spcBef>
                <a:spcPts val="0"/>
              </a:spcBef>
              <a:spcAft>
                <a:spcPts val="0"/>
              </a:spcAft>
              <a:buNone/>
            </a:pPr>
            <a:endParaRPr>
              <a:solidFill>
                <a:srgbClr val="435D74"/>
              </a:solidFill>
            </a:endParaRPr>
          </a:p>
        </p:txBody>
      </p:sp>
      <p:sp>
        <p:nvSpPr>
          <p:cNvPr id="4" name="Text Box 3"/>
          <p:cNvSpPr txBox="1"/>
          <p:nvPr/>
        </p:nvSpPr>
        <p:spPr>
          <a:xfrm>
            <a:off x="4854575" y="1851660"/>
            <a:ext cx="4260850" cy="460375"/>
          </a:xfrm>
          <a:prstGeom prst="rect">
            <a:avLst/>
          </a:prstGeom>
          <a:noFill/>
        </p:spPr>
        <p:txBody>
          <a:bodyPr wrap="square" rtlCol="0">
            <a:spAutoFit/>
          </a:bodyPr>
          <a:p>
            <a:pPr marL="285750" indent="-285750" algn="ctr">
              <a:buFont typeface="Wingdings" panose="05000000000000000000" charset="0"/>
              <a:buChar char="ü"/>
            </a:pPr>
            <a:r>
              <a:rPr lang="en-US" sz="1200"/>
              <a:t>The child learns many motor skills, such as jumping, running, and climbing</a:t>
            </a:r>
            <a:r>
              <a:rPr lang="fr-FR" altLang="en-US" sz="1200"/>
              <a:t>.</a:t>
            </a:r>
            <a:endParaRPr lang="fr-FR" altLang="en-US" sz="1200"/>
          </a:p>
        </p:txBody>
      </p:sp>
      <p:sp>
        <p:nvSpPr>
          <p:cNvPr id="5" name="Text Box 4"/>
          <p:cNvSpPr txBox="1"/>
          <p:nvPr/>
        </p:nvSpPr>
        <p:spPr>
          <a:xfrm>
            <a:off x="5019040" y="2305685"/>
            <a:ext cx="4262120" cy="460375"/>
          </a:xfrm>
          <a:prstGeom prst="rect">
            <a:avLst/>
          </a:prstGeom>
          <a:noFill/>
        </p:spPr>
        <p:txBody>
          <a:bodyPr wrap="square" rtlCol="0">
            <a:spAutoFit/>
          </a:bodyPr>
          <a:p>
            <a:pPr marL="285750" indent="-285750" algn="l">
              <a:buFont typeface="Wingdings" panose="05000000000000000000" charset="0"/>
              <a:buChar char="ü"/>
            </a:pPr>
            <a:r>
              <a:rPr sz="1200"/>
              <a:t>Coordinating and organizing movements and</a:t>
            </a:r>
            <a:endParaRPr sz="1200"/>
          </a:p>
          <a:p>
            <a:pPr marL="0" indent="0" algn="l">
              <a:buFont typeface="Wingdings" panose="05000000000000000000" charset="0"/>
              <a:buNone/>
            </a:pPr>
            <a:r>
              <a:rPr sz="1200"/>
              <a:t> </a:t>
            </a:r>
            <a:r>
              <a:rPr lang="fr-FR" sz="1200"/>
              <a:t>          </a:t>
            </a:r>
            <a:r>
              <a:rPr sz="1200"/>
              <a:t>increasing the ability to balance pressure</a:t>
            </a:r>
            <a:r>
              <a:rPr lang="fr-FR" sz="1200"/>
              <a:t>.</a:t>
            </a:r>
            <a:endParaRPr lang="fr-FR" sz="1200"/>
          </a:p>
        </p:txBody>
      </p:sp>
      <p:sp>
        <p:nvSpPr>
          <p:cNvPr id="6" name="Text Box 5"/>
          <p:cNvSpPr txBox="1"/>
          <p:nvPr/>
        </p:nvSpPr>
        <p:spPr>
          <a:xfrm>
            <a:off x="5019040" y="2787015"/>
            <a:ext cx="4262120" cy="275590"/>
          </a:xfrm>
          <a:prstGeom prst="rect">
            <a:avLst/>
          </a:prstGeom>
          <a:noFill/>
        </p:spPr>
        <p:txBody>
          <a:bodyPr wrap="square" rtlCol="0">
            <a:spAutoFit/>
          </a:bodyPr>
          <a:p>
            <a:pPr marL="285750" indent="-285750" algn="l">
              <a:buFont typeface="Wingdings" panose="05000000000000000000" charset="0"/>
              <a:buChar char="ü"/>
            </a:pPr>
            <a:r>
              <a:rPr sz="1200"/>
              <a:t> Developing self-concept</a:t>
            </a:r>
            <a:r>
              <a:rPr lang="fr-FR" sz="1200"/>
              <a:t>.</a:t>
            </a:r>
            <a:endParaRPr lang="fr-FR" sz="1200"/>
          </a:p>
        </p:txBody>
      </p:sp>
      <p:sp>
        <p:nvSpPr>
          <p:cNvPr id="7" name="Text Box 6"/>
          <p:cNvSpPr txBox="1"/>
          <p:nvPr/>
        </p:nvSpPr>
        <p:spPr>
          <a:xfrm>
            <a:off x="5019040" y="3157220"/>
            <a:ext cx="4262120" cy="275590"/>
          </a:xfrm>
          <a:prstGeom prst="rect">
            <a:avLst/>
          </a:prstGeom>
          <a:noFill/>
        </p:spPr>
        <p:txBody>
          <a:bodyPr wrap="square" rtlCol="0">
            <a:spAutoFit/>
          </a:bodyPr>
          <a:p>
            <a:pPr marL="285750" indent="-285750" algn="l">
              <a:buFont typeface="Wingdings" panose="05000000000000000000" charset="0"/>
              <a:buChar char="ü"/>
            </a:pPr>
            <a:r>
              <a:rPr sz="1200"/>
              <a:t>Developing sensory-motor synergy</a:t>
            </a:r>
            <a:r>
              <a:rPr lang="fr-FR" sz="1200"/>
              <a:t>.</a:t>
            </a:r>
            <a:endParaRPr lang="fr-FR" sz="120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1000"/>
                                        <p:tgtEl>
                                          <p:spTgt spid="81"/>
                                        </p:tgtEl>
                                      </p:cBhvr>
                                    </p:animEffect>
                                    <p:anim calcmode="lin" valueType="num">
                                      <p:cBhvr>
                                        <p:cTn id="13" dur="1000" fill="hold"/>
                                        <p:tgtEl>
                                          <p:spTgt spid="81"/>
                                        </p:tgtEl>
                                        <p:attrNameLst>
                                          <p:attrName>ppt_x</p:attrName>
                                        </p:attrNameLst>
                                      </p:cBhvr>
                                      <p:tavLst>
                                        <p:tav tm="0">
                                          <p:val>
                                            <p:strVal val="#ppt_x"/>
                                          </p:val>
                                        </p:tav>
                                        <p:tav tm="100000">
                                          <p:val>
                                            <p:strVal val="#ppt_x"/>
                                          </p:val>
                                        </p:tav>
                                      </p:tavLst>
                                    </p:anim>
                                    <p:anim calcmode="lin" valueType="num">
                                      <p:cBhvr>
                                        <p:cTn id="14" dur="1000" fill="hold"/>
                                        <p:tgtEl>
                                          <p:spTgt spid="8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fade">
                                      <p:cBhvr>
                                        <p:cTn id="17" dur="1000"/>
                                        <p:tgtEl>
                                          <p:spTgt spid="86"/>
                                        </p:tgtEl>
                                      </p:cBhvr>
                                    </p:animEffect>
                                    <p:anim calcmode="lin" valueType="num">
                                      <p:cBhvr>
                                        <p:cTn id="18" dur="1000" fill="hold"/>
                                        <p:tgtEl>
                                          <p:spTgt spid="86"/>
                                        </p:tgtEl>
                                        <p:attrNameLst>
                                          <p:attrName>ppt_x</p:attrName>
                                        </p:attrNameLst>
                                      </p:cBhvr>
                                      <p:tavLst>
                                        <p:tav tm="0">
                                          <p:val>
                                            <p:strVal val="#ppt_x"/>
                                          </p:val>
                                        </p:tav>
                                        <p:tav tm="100000">
                                          <p:val>
                                            <p:strVal val="#ppt_x"/>
                                          </p:val>
                                        </p:tav>
                                      </p:tavLst>
                                    </p:anim>
                                    <p:anim calcmode="lin" valueType="num">
                                      <p:cBhvr>
                                        <p:cTn id="19"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81"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Elipse 151"/>
          <p:cNvSpPr/>
          <p:nvPr/>
        </p:nvSpPr>
        <p:spPr>
          <a:xfrm>
            <a:off x="4397318" y="4492290"/>
            <a:ext cx="534946" cy="534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Slide Number Placeholder 6"/>
          <p:cNvSpPr txBox="1"/>
          <p:nvPr/>
        </p:nvSpPr>
        <p:spPr>
          <a:xfrm>
            <a:off x="246127" y="4677984"/>
            <a:ext cx="329431" cy="292828"/>
          </a:xfrm>
          <a:prstGeom prst="rect">
            <a:avLst/>
          </a:prstGeom>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8327C5-B821-4FE9-A59A-A60D9EB59A9A}" type="slidenum">
              <a:rPr lang="en-US" smtClean="0">
                <a:solidFill>
                  <a:schemeClr val="bg2">
                    <a:lumMod val="50000"/>
                  </a:schemeClr>
                </a:solidFill>
              </a:rPr>
            </a:fld>
            <a:endParaRPr lang="en-US" dirty="0">
              <a:solidFill>
                <a:schemeClr val="bg2">
                  <a:lumMod val="50000"/>
                </a:schemeClr>
              </a:solidFill>
            </a:endParaRPr>
          </a:p>
        </p:txBody>
      </p:sp>
      <p:sp>
        <p:nvSpPr>
          <p:cNvPr id="33" name="Google Shape;2171;p41"/>
          <p:cNvSpPr txBox="1">
            <a:spLocks noGrp="1"/>
          </p:cNvSpPr>
          <p:nvPr>
            <p:ph type="title"/>
          </p:nvPr>
        </p:nvSpPr>
        <p:spPr>
          <a:xfrm>
            <a:off x="1344293" y="84791"/>
            <a:ext cx="6493397" cy="494676"/>
          </a:xfrm>
          <a:prstGeom prst="rect">
            <a:avLst/>
          </a:prstGeom>
        </p:spPr>
        <p:txBody>
          <a:bodyPr spcFirstLastPara="1" wrap="square" lIns="91425" tIns="91425" rIns="91425" bIns="91425" anchor="ctr" anchorCtr="0">
            <a:noAutofit/>
          </a:bodyPr>
          <a:lstStyle/>
          <a:p>
            <a:pPr lvl="0"/>
            <a:r>
              <a:rPr lang="fr-FR" sz="3200" b="1" dirty="0" smtClean="0">
                <a:solidFill>
                  <a:schemeClr val="tx1"/>
                </a:solidFill>
                <a:effectLst>
                  <a:outerShdw blurRad="38100" dist="19050" dir="2700000" algn="tl" rotWithShape="0">
                    <a:schemeClr val="dk1">
                      <a:alpha val="40000"/>
                    </a:schemeClr>
                  </a:outerShdw>
                </a:effectLst>
                <a:latin typeface="Fira Sans" panose="020B0503050000020004"/>
                <a:ea typeface="Fira Sans" panose="020B0503050000020004"/>
                <a:cs typeface="Fira Sans" panose="020B0503050000020004"/>
                <a:sym typeface="Fira Sans" panose="020B0503050000020004"/>
              </a:rPr>
              <a:t>The</a:t>
            </a:r>
            <a:r>
              <a:rPr lang="fr-FR" sz="3200" b="1" dirty="0" smtClean="0">
                <a:effectLst>
                  <a:outerShdw blurRad="38100" dist="19050" dir="2700000" algn="tl" rotWithShape="0">
                    <a:schemeClr val="dk1">
                      <a:alpha val="40000"/>
                    </a:schemeClr>
                  </a:outerShdw>
                </a:effectLst>
                <a:latin typeface="Fira Sans" panose="020B0503050000020004"/>
                <a:ea typeface="Fira Sans" panose="020B0503050000020004"/>
                <a:cs typeface="Fira Sans" panose="020B0503050000020004"/>
                <a:sym typeface="Fira Sans" panose="020B0503050000020004"/>
              </a:rPr>
              <a:t> </a:t>
            </a:r>
            <a:r>
              <a:rPr lang="fr-FR" sz="3200" b="1" dirty="0" smtClean="0">
                <a:solidFill>
                  <a:schemeClr val="accent2"/>
                </a:solidFill>
                <a:effectLst>
                  <a:outerShdw blurRad="38100" dist="19050" dir="2700000" algn="tl" rotWithShape="0">
                    <a:schemeClr val="dk1">
                      <a:alpha val="40000"/>
                    </a:schemeClr>
                  </a:outerShdw>
                </a:effectLst>
                <a:latin typeface="Fira Sans" panose="020B0503050000020004"/>
                <a:ea typeface="Fira Sans" panose="020B0503050000020004"/>
                <a:cs typeface="Fira Sans" panose="020B0503050000020004"/>
                <a:sym typeface="Fira Sans" panose="020B0503050000020004"/>
              </a:rPr>
              <a:t>importance</a:t>
            </a:r>
            <a:r>
              <a:rPr lang="fr-FR" sz="3200" b="1" dirty="0" smtClean="0">
                <a:effectLst>
                  <a:outerShdw blurRad="38100" dist="19050" dir="2700000" algn="tl" rotWithShape="0">
                    <a:schemeClr val="dk1">
                      <a:alpha val="40000"/>
                    </a:schemeClr>
                  </a:outerShdw>
                </a:effectLst>
                <a:latin typeface="Fira Sans" panose="020B0503050000020004"/>
                <a:ea typeface="Fira Sans" panose="020B0503050000020004"/>
                <a:cs typeface="Fira Sans" panose="020B0503050000020004"/>
                <a:sym typeface="Fira Sans" panose="020B0503050000020004"/>
              </a:rPr>
              <a:t> </a:t>
            </a:r>
            <a:r>
              <a:rPr lang="fr-FR" sz="3200" b="1" dirty="0" smtClean="0">
                <a:solidFill>
                  <a:schemeClr val="tx1"/>
                </a:solidFill>
                <a:effectLst>
                  <a:outerShdw blurRad="38100" dist="19050" dir="2700000" algn="tl" rotWithShape="0">
                    <a:schemeClr val="dk1">
                      <a:alpha val="40000"/>
                    </a:schemeClr>
                  </a:outerShdw>
                </a:effectLst>
                <a:latin typeface="Fira Sans" panose="020B0503050000020004"/>
                <a:ea typeface="Fira Sans" panose="020B0503050000020004"/>
                <a:cs typeface="Fira Sans" panose="020B0503050000020004"/>
                <a:sym typeface="Fira Sans" panose="020B0503050000020004"/>
              </a:rPr>
              <a:t>of</a:t>
            </a:r>
            <a:r>
              <a:rPr lang="fr-FR" sz="3200" b="1" dirty="0" smtClean="0">
                <a:effectLst>
                  <a:outerShdw blurRad="38100" dist="19050" dir="2700000" algn="tl" rotWithShape="0">
                    <a:schemeClr val="dk1">
                      <a:alpha val="40000"/>
                    </a:schemeClr>
                  </a:outerShdw>
                </a:effectLst>
                <a:latin typeface="Fira Sans" panose="020B0503050000020004"/>
                <a:ea typeface="Fira Sans" panose="020B0503050000020004"/>
                <a:cs typeface="Fira Sans" panose="020B0503050000020004"/>
                <a:sym typeface="Fira Sans" panose="020B0503050000020004"/>
              </a:rPr>
              <a:t> </a:t>
            </a:r>
            <a:r>
              <a:rPr lang="fr-FR" sz="3200" b="1" dirty="0" smtClean="0">
                <a:solidFill>
                  <a:schemeClr val="accent2"/>
                </a:solidFill>
                <a:effectLst>
                  <a:outerShdw blurRad="38100" dist="19050" dir="2700000" algn="tl" rotWithShape="0">
                    <a:schemeClr val="dk1">
                      <a:alpha val="40000"/>
                    </a:schemeClr>
                  </a:outerShdw>
                </a:effectLst>
                <a:latin typeface="Fira Sans" panose="020B0503050000020004"/>
                <a:ea typeface="Fira Sans" panose="020B0503050000020004"/>
                <a:cs typeface="Fira Sans" panose="020B0503050000020004"/>
                <a:sym typeface="Fira Sans" panose="020B0503050000020004"/>
              </a:rPr>
              <a:t>playing</a:t>
            </a:r>
            <a:endParaRPr lang="fr-FR" sz="3200" b="1" dirty="0" smtClean="0">
              <a:effectLst>
                <a:outerShdw blurRad="38100" dist="19050" dir="2700000" algn="tl" rotWithShape="0">
                  <a:schemeClr val="dk1">
                    <a:alpha val="40000"/>
                  </a:schemeClr>
                </a:outerShdw>
              </a:effectLst>
              <a:latin typeface="Fira Sans" panose="020B0503050000020004"/>
              <a:ea typeface="Fira Sans" panose="020B0503050000020004"/>
              <a:cs typeface="Fira Sans" panose="020B0503050000020004"/>
              <a:sym typeface="Fira Sans" panose="020B0503050000020004"/>
            </a:endParaRPr>
          </a:p>
        </p:txBody>
      </p:sp>
      <p:sp>
        <p:nvSpPr>
          <p:cNvPr id="50" name="Forma libre: forma 43"/>
          <p:cNvSpPr/>
          <p:nvPr/>
        </p:nvSpPr>
        <p:spPr>
          <a:xfrm>
            <a:off x="-4358431" y="4737670"/>
            <a:ext cx="23498591" cy="450260"/>
          </a:xfrm>
          <a:custGeom>
            <a:avLst/>
            <a:gdLst>
              <a:gd name="connsiteX0" fmla="*/ 0 w 23498591"/>
              <a:gd name="connsiteY0" fmla="*/ 0 h 450260"/>
              <a:gd name="connsiteX1" fmla="*/ 8327624 w 23498591"/>
              <a:gd name="connsiteY1" fmla="*/ 0 h 450260"/>
              <a:gd name="connsiteX2" fmla="*/ 9009283 w 23498591"/>
              <a:gd name="connsiteY2" fmla="*/ 356116 h 450260"/>
              <a:gd name="connsiteX3" fmla="*/ 9617086 w 23498591"/>
              <a:gd name="connsiteY3" fmla="*/ 3134 h 450260"/>
              <a:gd name="connsiteX4" fmla="*/ 9656467 w 23498591"/>
              <a:gd name="connsiteY4" fmla="*/ 0 h 450260"/>
              <a:gd name="connsiteX5" fmla="*/ 23498591 w 23498591"/>
              <a:gd name="connsiteY5" fmla="*/ 0 h 450260"/>
              <a:gd name="connsiteX6" fmla="*/ 23498591 w 23498591"/>
              <a:gd name="connsiteY6" fmla="*/ 450260 h 450260"/>
              <a:gd name="connsiteX7" fmla="*/ 0 w 23498591"/>
              <a:gd name="connsiteY7" fmla="*/ 450260 h 45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8591" h="450260">
                <a:moveTo>
                  <a:pt x="0" y="0"/>
                </a:moveTo>
                <a:lnTo>
                  <a:pt x="8327624" y="0"/>
                </a:lnTo>
                <a:cubicBezTo>
                  <a:pt x="8656083" y="2229"/>
                  <a:pt x="8622270" y="358157"/>
                  <a:pt x="9009283" y="356116"/>
                </a:cubicBezTo>
                <a:cubicBezTo>
                  <a:pt x="9372108" y="354203"/>
                  <a:pt x="9384442" y="41974"/>
                  <a:pt x="9617086" y="3134"/>
                </a:cubicBezTo>
                <a:lnTo>
                  <a:pt x="9656467" y="0"/>
                </a:lnTo>
                <a:lnTo>
                  <a:pt x="23498591" y="0"/>
                </a:lnTo>
                <a:lnTo>
                  <a:pt x="23498591" y="450260"/>
                </a:lnTo>
                <a:lnTo>
                  <a:pt x="0" y="4502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dirty="0"/>
          </a:p>
        </p:txBody>
      </p:sp>
      <p:grpSp>
        <p:nvGrpSpPr>
          <p:cNvPr id="69" name="Google Shape;11748;p82"/>
          <p:cNvGrpSpPr/>
          <p:nvPr/>
        </p:nvGrpSpPr>
        <p:grpSpPr>
          <a:xfrm>
            <a:off x="7474618" y="4752395"/>
            <a:ext cx="363112" cy="387998"/>
            <a:chOff x="-6713450" y="2397900"/>
            <a:chExt cx="295375" cy="291450"/>
          </a:xfrm>
        </p:grpSpPr>
        <p:sp>
          <p:nvSpPr>
            <p:cNvPr id="70" name="Google Shape;11749;p82"/>
            <p:cNvSpPr/>
            <p:nvPr/>
          </p:nvSpPr>
          <p:spPr>
            <a:xfrm>
              <a:off x="-6628400" y="2465650"/>
              <a:ext cx="69350" cy="17350"/>
            </a:xfrm>
            <a:custGeom>
              <a:avLst/>
              <a:gdLst/>
              <a:ahLst/>
              <a:cxnLst/>
              <a:rect l="l" t="t" r="r" b="b"/>
              <a:pathLst>
                <a:path w="2774" h="694" extrusionOk="0">
                  <a:moveTo>
                    <a:pt x="379" y="0"/>
                  </a:moveTo>
                  <a:cubicBezTo>
                    <a:pt x="158" y="0"/>
                    <a:pt x="1" y="158"/>
                    <a:pt x="1" y="347"/>
                  </a:cubicBezTo>
                  <a:cubicBezTo>
                    <a:pt x="1" y="536"/>
                    <a:pt x="158" y="693"/>
                    <a:pt x="379" y="693"/>
                  </a:cubicBezTo>
                  <a:lnTo>
                    <a:pt x="2427" y="693"/>
                  </a:lnTo>
                  <a:cubicBezTo>
                    <a:pt x="2616" y="693"/>
                    <a:pt x="2773" y="536"/>
                    <a:pt x="2773" y="347"/>
                  </a:cubicBezTo>
                  <a:cubicBezTo>
                    <a:pt x="2773" y="158"/>
                    <a:pt x="2616" y="0"/>
                    <a:pt x="242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1750;p82"/>
            <p:cNvSpPr/>
            <p:nvPr/>
          </p:nvSpPr>
          <p:spPr>
            <a:xfrm>
              <a:off x="-6713450" y="2397900"/>
              <a:ext cx="295375" cy="291450"/>
            </a:xfrm>
            <a:custGeom>
              <a:avLst/>
              <a:gdLst/>
              <a:ahLst/>
              <a:cxnLst/>
              <a:rect l="l" t="t" r="r" b="b"/>
              <a:pathLst>
                <a:path w="11815" h="11658" extrusionOk="0">
                  <a:moveTo>
                    <a:pt x="2048" y="1167"/>
                  </a:moveTo>
                  <a:lnTo>
                    <a:pt x="2048" y="2017"/>
                  </a:lnTo>
                  <a:lnTo>
                    <a:pt x="1166" y="2017"/>
                  </a:lnTo>
                  <a:lnTo>
                    <a:pt x="2048" y="1167"/>
                  </a:lnTo>
                  <a:close/>
                  <a:moveTo>
                    <a:pt x="10330" y="2773"/>
                  </a:moveTo>
                  <a:cubicBezTo>
                    <a:pt x="10507" y="2773"/>
                    <a:pt x="10680" y="2836"/>
                    <a:pt x="10806" y="2962"/>
                  </a:cubicBezTo>
                  <a:cubicBezTo>
                    <a:pt x="11058" y="3246"/>
                    <a:pt x="11058" y="3687"/>
                    <a:pt x="10775" y="3908"/>
                  </a:cubicBezTo>
                  <a:lnTo>
                    <a:pt x="10176" y="4506"/>
                  </a:lnTo>
                  <a:lnTo>
                    <a:pt x="9231" y="3561"/>
                  </a:lnTo>
                  <a:lnTo>
                    <a:pt x="9830" y="2962"/>
                  </a:lnTo>
                  <a:cubicBezTo>
                    <a:pt x="9972" y="2836"/>
                    <a:pt x="10153" y="2773"/>
                    <a:pt x="10330" y="2773"/>
                  </a:cubicBezTo>
                  <a:close/>
                  <a:moveTo>
                    <a:pt x="8727" y="4034"/>
                  </a:moveTo>
                  <a:lnTo>
                    <a:pt x="9672" y="4979"/>
                  </a:lnTo>
                  <a:cubicBezTo>
                    <a:pt x="8538" y="6207"/>
                    <a:pt x="7026" y="7688"/>
                    <a:pt x="5892" y="8854"/>
                  </a:cubicBezTo>
                  <a:lnTo>
                    <a:pt x="4915" y="7846"/>
                  </a:lnTo>
                  <a:lnTo>
                    <a:pt x="8727" y="4034"/>
                  </a:lnTo>
                  <a:close/>
                  <a:moveTo>
                    <a:pt x="4600" y="8539"/>
                  </a:moveTo>
                  <a:lnTo>
                    <a:pt x="5230" y="9169"/>
                  </a:lnTo>
                  <a:lnTo>
                    <a:pt x="4285" y="9421"/>
                  </a:lnTo>
                  <a:cubicBezTo>
                    <a:pt x="4348" y="9232"/>
                    <a:pt x="4505" y="8728"/>
                    <a:pt x="4600" y="8539"/>
                  </a:cubicBezTo>
                  <a:close/>
                  <a:moveTo>
                    <a:pt x="7908" y="694"/>
                  </a:moveTo>
                  <a:cubicBezTo>
                    <a:pt x="8097" y="694"/>
                    <a:pt x="8255" y="852"/>
                    <a:pt x="8255" y="1041"/>
                  </a:cubicBezTo>
                  <a:lnTo>
                    <a:pt x="8255" y="3592"/>
                  </a:lnTo>
                  <a:lnTo>
                    <a:pt x="7467" y="4380"/>
                  </a:lnTo>
                  <a:cubicBezTo>
                    <a:pt x="7435" y="4286"/>
                    <a:pt x="7309" y="4160"/>
                    <a:pt x="7152" y="4160"/>
                  </a:cubicBezTo>
                  <a:lnTo>
                    <a:pt x="1733" y="4160"/>
                  </a:lnTo>
                  <a:cubicBezTo>
                    <a:pt x="1512" y="4160"/>
                    <a:pt x="1386" y="4317"/>
                    <a:pt x="1386" y="4506"/>
                  </a:cubicBezTo>
                  <a:cubicBezTo>
                    <a:pt x="1386" y="4695"/>
                    <a:pt x="1512" y="4853"/>
                    <a:pt x="1733" y="4853"/>
                  </a:cubicBezTo>
                  <a:lnTo>
                    <a:pt x="6994" y="4853"/>
                  </a:lnTo>
                  <a:lnTo>
                    <a:pt x="6333" y="5546"/>
                  </a:lnTo>
                  <a:lnTo>
                    <a:pt x="1733" y="5546"/>
                  </a:lnTo>
                  <a:cubicBezTo>
                    <a:pt x="1512" y="5546"/>
                    <a:pt x="1355" y="5703"/>
                    <a:pt x="1355" y="5892"/>
                  </a:cubicBezTo>
                  <a:cubicBezTo>
                    <a:pt x="1355" y="6081"/>
                    <a:pt x="1512" y="6239"/>
                    <a:pt x="1733" y="6239"/>
                  </a:cubicBezTo>
                  <a:lnTo>
                    <a:pt x="5608" y="6239"/>
                  </a:lnTo>
                  <a:lnTo>
                    <a:pt x="4947" y="6901"/>
                  </a:lnTo>
                  <a:lnTo>
                    <a:pt x="1733" y="6901"/>
                  </a:lnTo>
                  <a:cubicBezTo>
                    <a:pt x="1512" y="6901"/>
                    <a:pt x="1355" y="7058"/>
                    <a:pt x="1355" y="7279"/>
                  </a:cubicBezTo>
                  <a:cubicBezTo>
                    <a:pt x="1355" y="7468"/>
                    <a:pt x="1512" y="7625"/>
                    <a:pt x="1733" y="7625"/>
                  </a:cubicBezTo>
                  <a:lnTo>
                    <a:pt x="4285" y="7625"/>
                  </a:lnTo>
                  <a:cubicBezTo>
                    <a:pt x="4190" y="7688"/>
                    <a:pt x="4159" y="7751"/>
                    <a:pt x="4127" y="7814"/>
                  </a:cubicBezTo>
                  <a:lnTo>
                    <a:pt x="3970" y="8287"/>
                  </a:lnTo>
                  <a:lnTo>
                    <a:pt x="1733" y="8287"/>
                  </a:lnTo>
                  <a:cubicBezTo>
                    <a:pt x="1512" y="8287"/>
                    <a:pt x="1355" y="8444"/>
                    <a:pt x="1355" y="8633"/>
                  </a:cubicBezTo>
                  <a:cubicBezTo>
                    <a:pt x="1355" y="8854"/>
                    <a:pt x="1512" y="9011"/>
                    <a:pt x="1733" y="9011"/>
                  </a:cubicBezTo>
                  <a:lnTo>
                    <a:pt x="3718" y="9011"/>
                  </a:lnTo>
                  <a:lnTo>
                    <a:pt x="3466" y="9893"/>
                  </a:lnTo>
                  <a:cubicBezTo>
                    <a:pt x="3385" y="10136"/>
                    <a:pt x="3557" y="10355"/>
                    <a:pt x="3766" y="10355"/>
                  </a:cubicBezTo>
                  <a:cubicBezTo>
                    <a:pt x="3802" y="10355"/>
                    <a:pt x="3839" y="10348"/>
                    <a:pt x="3875" y="10335"/>
                  </a:cubicBezTo>
                  <a:lnTo>
                    <a:pt x="6018" y="9704"/>
                  </a:lnTo>
                  <a:cubicBezTo>
                    <a:pt x="6049" y="9704"/>
                    <a:pt x="6144" y="9673"/>
                    <a:pt x="6175" y="9641"/>
                  </a:cubicBezTo>
                  <a:lnTo>
                    <a:pt x="8286" y="7499"/>
                  </a:lnTo>
                  <a:lnTo>
                    <a:pt x="8286" y="10681"/>
                  </a:lnTo>
                  <a:cubicBezTo>
                    <a:pt x="8255" y="10839"/>
                    <a:pt x="8097" y="10996"/>
                    <a:pt x="7908" y="10996"/>
                  </a:cubicBezTo>
                  <a:lnTo>
                    <a:pt x="1040" y="10996"/>
                  </a:lnTo>
                  <a:cubicBezTo>
                    <a:pt x="851" y="10996"/>
                    <a:pt x="693" y="10839"/>
                    <a:pt x="693" y="10650"/>
                  </a:cubicBezTo>
                  <a:lnTo>
                    <a:pt x="693" y="2742"/>
                  </a:lnTo>
                  <a:lnTo>
                    <a:pt x="2395" y="2742"/>
                  </a:lnTo>
                  <a:cubicBezTo>
                    <a:pt x="2584" y="2742"/>
                    <a:pt x="2741" y="2584"/>
                    <a:pt x="2741" y="2395"/>
                  </a:cubicBezTo>
                  <a:lnTo>
                    <a:pt x="2741" y="694"/>
                  </a:lnTo>
                  <a:close/>
                  <a:moveTo>
                    <a:pt x="2363" y="1"/>
                  </a:moveTo>
                  <a:cubicBezTo>
                    <a:pt x="2237" y="1"/>
                    <a:pt x="2143" y="64"/>
                    <a:pt x="2111" y="127"/>
                  </a:cubicBezTo>
                  <a:lnTo>
                    <a:pt x="158" y="2112"/>
                  </a:lnTo>
                  <a:cubicBezTo>
                    <a:pt x="63" y="2175"/>
                    <a:pt x="0" y="2269"/>
                    <a:pt x="0" y="2364"/>
                  </a:cubicBezTo>
                  <a:lnTo>
                    <a:pt x="0" y="10650"/>
                  </a:lnTo>
                  <a:cubicBezTo>
                    <a:pt x="0" y="11217"/>
                    <a:pt x="473" y="11658"/>
                    <a:pt x="1008" y="11658"/>
                  </a:cubicBezTo>
                  <a:lnTo>
                    <a:pt x="7908" y="11658"/>
                  </a:lnTo>
                  <a:cubicBezTo>
                    <a:pt x="8444" y="11658"/>
                    <a:pt x="8916" y="11217"/>
                    <a:pt x="8916" y="10650"/>
                  </a:cubicBezTo>
                  <a:lnTo>
                    <a:pt x="8916" y="6774"/>
                  </a:lnTo>
                  <a:lnTo>
                    <a:pt x="11279" y="4412"/>
                  </a:lnTo>
                  <a:cubicBezTo>
                    <a:pt x="11815" y="3876"/>
                    <a:pt x="11815" y="3025"/>
                    <a:pt x="11279" y="2490"/>
                  </a:cubicBezTo>
                  <a:cubicBezTo>
                    <a:pt x="11011" y="2222"/>
                    <a:pt x="10657" y="2088"/>
                    <a:pt x="10306" y="2088"/>
                  </a:cubicBezTo>
                  <a:cubicBezTo>
                    <a:pt x="9956" y="2088"/>
                    <a:pt x="9609" y="2222"/>
                    <a:pt x="9357" y="2490"/>
                  </a:cubicBezTo>
                  <a:lnTo>
                    <a:pt x="8916" y="2931"/>
                  </a:lnTo>
                  <a:lnTo>
                    <a:pt x="8916" y="1041"/>
                  </a:lnTo>
                  <a:cubicBezTo>
                    <a:pt x="8916" y="474"/>
                    <a:pt x="8444" y="1"/>
                    <a:pt x="7908"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2" name="Google Shape;11769;p82"/>
          <p:cNvGrpSpPr/>
          <p:nvPr/>
        </p:nvGrpSpPr>
        <p:grpSpPr>
          <a:xfrm>
            <a:off x="6013550" y="4819120"/>
            <a:ext cx="380491" cy="296845"/>
            <a:chOff x="-3137650" y="2787000"/>
            <a:chExt cx="291450" cy="257575"/>
          </a:xfrm>
          <a:solidFill>
            <a:schemeClr val="bg1"/>
          </a:solidFill>
        </p:grpSpPr>
        <p:sp>
          <p:nvSpPr>
            <p:cNvPr id="73" name="Google Shape;11770;p82"/>
            <p:cNvSpPr/>
            <p:nvPr/>
          </p:nvSpPr>
          <p:spPr>
            <a:xfrm>
              <a:off x="-3137650" y="2787000"/>
              <a:ext cx="291450" cy="257575"/>
            </a:xfrm>
            <a:custGeom>
              <a:avLst/>
              <a:gdLst/>
              <a:ahLst/>
              <a:cxnLst/>
              <a:rect l="l" t="t" r="r" b="b"/>
              <a:pathLst>
                <a:path w="11658" h="10303" extrusionOk="0">
                  <a:moveTo>
                    <a:pt x="10618" y="693"/>
                  </a:moveTo>
                  <a:cubicBezTo>
                    <a:pt x="10807" y="693"/>
                    <a:pt x="10964" y="851"/>
                    <a:pt x="10964" y="1040"/>
                  </a:cubicBezTo>
                  <a:lnTo>
                    <a:pt x="10964" y="2741"/>
                  </a:lnTo>
                  <a:lnTo>
                    <a:pt x="662" y="2741"/>
                  </a:lnTo>
                  <a:lnTo>
                    <a:pt x="662" y="1040"/>
                  </a:lnTo>
                  <a:cubicBezTo>
                    <a:pt x="662" y="851"/>
                    <a:pt x="820" y="693"/>
                    <a:pt x="1009" y="693"/>
                  </a:cubicBezTo>
                  <a:close/>
                  <a:moveTo>
                    <a:pt x="10996" y="3403"/>
                  </a:moveTo>
                  <a:lnTo>
                    <a:pt x="10996" y="9231"/>
                  </a:lnTo>
                  <a:cubicBezTo>
                    <a:pt x="10964" y="9420"/>
                    <a:pt x="10838" y="9578"/>
                    <a:pt x="10618" y="9578"/>
                  </a:cubicBezTo>
                  <a:lnTo>
                    <a:pt x="1009" y="9578"/>
                  </a:lnTo>
                  <a:cubicBezTo>
                    <a:pt x="820" y="9578"/>
                    <a:pt x="662" y="9420"/>
                    <a:pt x="662" y="9231"/>
                  </a:cubicBezTo>
                  <a:lnTo>
                    <a:pt x="662" y="3403"/>
                  </a:lnTo>
                  <a:close/>
                  <a:moveTo>
                    <a:pt x="1009" y="0"/>
                  </a:moveTo>
                  <a:cubicBezTo>
                    <a:pt x="473" y="0"/>
                    <a:pt x="1" y="473"/>
                    <a:pt x="1" y="1040"/>
                  </a:cubicBezTo>
                  <a:lnTo>
                    <a:pt x="1" y="9263"/>
                  </a:lnTo>
                  <a:cubicBezTo>
                    <a:pt x="1" y="9830"/>
                    <a:pt x="473" y="10302"/>
                    <a:pt x="1009" y="10302"/>
                  </a:cubicBezTo>
                  <a:lnTo>
                    <a:pt x="10618" y="10302"/>
                  </a:lnTo>
                  <a:cubicBezTo>
                    <a:pt x="11185" y="10302"/>
                    <a:pt x="11658" y="9830"/>
                    <a:pt x="11658" y="9263"/>
                  </a:cubicBezTo>
                  <a:lnTo>
                    <a:pt x="11658" y="1040"/>
                  </a:lnTo>
                  <a:cubicBezTo>
                    <a:pt x="11658" y="441"/>
                    <a:pt x="11217" y="0"/>
                    <a:pt x="106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1771;p82"/>
            <p:cNvSpPr/>
            <p:nvPr/>
          </p:nvSpPr>
          <p:spPr>
            <a:xfrm>
              <a:off x="-3104575" y="2820875"/>
              <a:ext cx="18150" cy="17350"/>
            </a:xfrm>
            <a:custGeom>
              <a:avLst/>
              <a:gdLst/>
              <a:ahLst/>
              <a:cxnLst/>
              <a:rect l="l" t="t" r="r" b="b"/>
              <a:pathLst>
                <a:path w="726" h="694" extrusionOk="0">
                  <a:moveTo>
                    <a:pt x="348" y="0"/>
                  </a:moveTo>
                  <a:cubicBezTo>
                    <a:pt x="158" y="0"/>
                    <a:pt x="1" y="158"/>
                    <a:pt x="1" y="347"/>
                  </a:cubicBezTo>
                  <a:cubicBezTo>
                    <a:pt x="1" y="536"/>
                    <a:pt x="158" y="693"/>
                    <a:pt x="348" y="693"/>
                  </a:cubicBezTo>
                  <a:cubicBezTo>
                    <a:pt x="568" y="693"/>
                    <a:pt x="726" y="536"/>
                    <a:pt x="726" y="347"/>
                  </a:cubicBezTo>
                  <a:cubicBezTo>
                    <a:pt x="726" y="158"/>
                    <a:pt x="568" y="0"/>
                    <a:pt x="3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1772;p82"/>
            <p:cNvSpPr/>
            <p:nvPr/>
          </p:nvSpPr>
          <p:spPr>
            <a:xfrm>
              <a:off x="-3069900" y="2820875"/>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1773;p82"/>
            <p:cNvSpPr/>
            <p:nvPr/>
          </p:nvSpPr>
          <p:spPr>
            <a:xfrm>
              <a:off x="-3035250" y="2820875"/>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1774;p82"/>
            <p:cNvSpPr/>
            <p:nvPr/>
          </p:nvSpPr>
          <p:spPr>
            <a:xfrm>
              <a:off x="-3002175" y="2820875"/>
              <a:ext cx="121325" cy="17350"/>
            </a:xfrm>
            <a:custGeom>
              <a:avLst/>
              <a:gdLst/>
              <a:ahLst/>
              <a:cxnLst/>
              <a:rect l="l" t="t" r="r" b="b"/>
              <a:pathLst>
                <a:path w="4853" h="694" extrusionOk="0">
                  <a:moveTo>
                    <a:pt x="347" y="0"/>
                  </a:moveTo>
                  <a:cubicBezTo>
                    <a:pt x="158" y="0"/>
                    <a:pt x="1" y="158"/>
                    <a:pt x="1" y="347"/>
                  </a:cubicBezTo>
                  <a:cubicBezTo>
                    <a:pt x="32" y="536"/>
                    <a:pt x="190" y="693"/>
                    <a:pt x="347" y="693"/>
                  </a:cubicBezTo>
                  <a:lnTo>
                    <a:pt x="4506" y="693"/>
                  </a:lnTo>
                  <a:cubicBezTo>
                    <a:pt x="4695" y="693"/>
                    <a:pt x="4852" y="536"/>
                    <a:pt x="4852" y="347"/>
                  </a:cubicBezTo>
                  <a:cubicBezTo>
                    <a:pt x="4852" y="158"/>
                    <a:pt x="4695" y="0"/>
                    <a:pt x="45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1775;p82"/>
            <p:cNvSpPr/>
            <p:nvPr/>
          </p:nvSpPr>
          <p:spPr>
            <a:xfrm>
              <a:off x="-2948625" y="2907300"/>
              <a:ext cx="52025" cy="85300"/>
            </a:xfrm>
            <a:custGeom>
              <a:avLst/>
              <a:gdLst/>
              <a:ahLst/>
              <a:cxnLst/>
              <a:rect l="l" t="t" r="r" b="b"/>
              <a:pathLst>
                <a:path w="2081" h="3412" extrusionOk="0">
                  <a:moveTo>
                    <a:pt x="347" y="1"/>
                  </a:moveTo>
                  <a:cubicBezTo>
                    <a:pt x="261" y="1"/>
                    <a:pt x="174" y="24"/>
                    <a:pt x="127" y="72"/>
                  </a:cubicBezTo>
                  <a:cubicBezTo>
                    <a:pt x="1" y="198"/>
                    <a:pt x="1" y="450"/>
                    <a:pt x="127" y="544"/>
                  </a:cubicBezTo>
                  <a:lnTo>
                    <a:pt x="1261" y="1710"/>
                  </a:lnTo>
                  <a:lnTo>
                    <a:pt x="127" y="2844"/>
                  </a:lnTo>
                  <a:cubicBezTo>
                    <a:pt x="1" y="2970"/>
                    <a:pt x="1" y="3191"/>
                    <a:pt x="127" y="3317"/>
                  </a:cubicBezTo>
                  <a:cubicBezTo>
                    <a:pt x="174" y="3380"/>
                    <a:pt x="261" y="3411"/>
                    <a:pt x="347" y="3411"/>
                  </a:cubicBezTo>
                  <a:cubicBezTo>
                    <a:pt x="434" y="3411"/>
                    <a:pt x="521" y="3380"/>
                    <a:pt x="568" y="3317"/>
                  </a:cubicBezTo>
                  <a:lnTo>
                    <a:pt x="1954" y="1930"/>
                  </a:lnTo>
                  <a:cubicBezTo>
                    <a:pt x="2080" y="1804"/>
                    <a:pt x="2080" y="1584"/>
                    <a:pt x="1954" y="1458"/>
                  </a:cubicBezTo>
                  <a:lnTo>
                    <a:pt x="568" y="72"/>
                  </a:lnTo>
                  <a:cubicBezTo>
                    <a:pt x="521" y="24"/>
                    <a:pt x="434"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1776;p82"/>
            <p:cNvSpPr/>
            <p:nvPr/>
          </p:nvSpPr>
          <p:spPr>
            <a:xfrm>
              <a:off x="-3088025" y="2907300"/>
              <a:ext cx="53575" cy="85300"/>
            </a:xfrm>
            <a:custGeom>
              <a:avLst/>
              <a:gdLst/>
              <a:ahLst/>
              <a:cxnLst/>
              <a:rect l="l" t="t" r="r" b="b"/>
              <a:pathLst>
                <a:path w="2143" h="3412" extrusionOk="0">
                  <a:moveTo>
                    <a:pt x="1749" y="1"/>
                  </a:moveTo>
                  <a:cubicBezTo>
                    <a:pt x="1662" y="1"/>
                    <a:pt x="1576" y="24"/>
                    <a:pt x="1513" y="72"/>
                  </a:cubicBezTo>
                  <a:lnTo>
                    <a:pt x="127" y="1458"/>
                  </a:lnTo>
                  <a:cubicBezTo>
                    <a:pt x="1" y="1584"/>
                    <a:pt x="1" y="1804"/>
                    <a:pt x="127" y="1930"/>
                  </a:cubicBezTo>
                  <a:lnTo>
                    <a:pt x="1513" y="3317"/>
                  </a:lnTo>
                  <a:cubicBezTo>
                    <a:pt x="1576" y="3380"/>
                    <a:pt x="1662" y="3411"/>
                    <a:pt x="1749" y="3411"/>
                  </a:cubicBezTo>
                  <a:cubicBezTo>
                    <a:pt x="1836" y="3411"/>
                    <a:pt x="1922" y="3380"/>
                    <a:pt x="1985" y="3317"/>
                  </a:cubicBezTo>
                  <a:cubicBezTo>
                    <a:pt x="2111" y="3191"/>
                    <a:pt x="2111" y="2970"/>
                    <a:pt x="1985" y="2844"/>
                  </a:cubicBezTo>
                  <a:lnTo>
                    <a:pt x="851" y="1710"/>
                  </a:lnTo>
                  <a:lnTo>
                    <a:pt x="1985" y="544"/>
                  </a:lnTo>
                  <a:cubicBezTo>
                    <a:pt x="2143" y="450"/>
                    <a:pt x="2143" y="198"/>
                    <a:pt x="1985" y="72"/>
                  </a:cubicBezTo>
                  <a:cubicBezTo>
                    <a:pt x="1922" y="24"/>
                    <a:pt x="1836" y="1"/>
                    <a:pt x="17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1777;p82"/>
            <p:cNvSpPr/>
            <p:nvPr/>
          </p:nvSpPr>
          <p:spPr>
            <a:xfrm>
              <a:off x="-3019500" y="2888975"/>
              <a:ext cx="54375" cy="119400"/>
            </a:xfrm>
            <a:custGeom>
              <a:avLst/>
              <a:gdLst/>
              <a:ahLst/>
              <a:cxnLst/>
              <a:rect l="l" t="t" r="r" b="b"/>
              <a:pathLst>
                <a:path w="2175" h="4776" extrusionOk="0">
                  <a:moveTo>
                    <a:pt x="1778" y="0"/>
                  </a:moveTo>
                  <a:cubicBezTo>
                    <a:pt x="1617" y="0"/>
                    <a:pt x="1501" y="108"/>
                    <a:pt x="1450" y="237"/>
                  </a:cubicBezTo>
                  <a:lnTo>
                    <a:pt x="63" y="4333"/>
                  </a:lnTo>
                  <a:cubicBezTo>
                    <a:pt x="0" y="4522"/>
                    <a:pt x="95" y="4680"/>
                    <a:pt x="253" y="4743"/>
                  </a:cubicBezTo>
                  <a:cubicBezTo>
                    <a:pt x="305" y="4765"/>
                    <a:pt x="354" y="4775"/>
                    <a:pt x="399" y="4775"/>
                  </a:cubicBezTo>
                  <a:cubicBezTo>
                    <a:pt x="543" y="4775"/>
                    <a:pt x="646" y="4674"/>
                    <a:pt x="694" y="4554"/>
                  </a:cubicBezTo>
                  <a:lnTo>
                    <a:pt x="2080" y="458"/>
                  </a:lnTo>
                  <a:cubicBezTo>
                    <a:pt x="2174" y="300"/>
                    <a:pt x="2048" y="111"/>
                    <a:pt x="1891" y="17"/>
                  </a:cubicBezTo>
                  <a:cubicBezTo>
                    <a:pt x="1851" y="6"/>
                    <a:pt x="1813" y="0"/>
                    <a:pt x="17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2" name="Google Shape;10850;p79"/>
          <p:cNvGrpSpPr/>
          <p:nvPr/>
        </p:nvGrpSpPr>
        <p:grpSpPr>
          <a:xfrm>
            <a:off x="1497022" y="4769191"/>
            <a:ext cx="358349" cy="355468"/>
            <a:chOff x="-33676975" y="2275050"/>
            <a:chExt cx="295375" cy="293000"/>
          </a:xfrm>
        </p:grpSpPr>
        <p:sp>
          <p:nvSpPr>
            <p:cNvPr id="83" name="Google Shape;10851;p79"/>
            <p:cNvSpPr/>
            <p:nvPr/>
          </p:nvSpPr>
          <p:spPr>
            <a:xfrm>
              <a:off x="-33502125" y="2309700"/>
              <a:ext cx="52800" cy="67750"/>
            </a:xfrm>
            <a:custGeom>
              <a:avLst/>
              <a:gdLst/>
              <a:ahLst/>
              <a:cxnLst/>
              <a:rect l="l" t="t" r="r" b="b"/>
              <a:pathLst>
                <a:path w="2112" h="2710" extrusionOk="0">
                  <a:moveTo>
                    <a:pt x="1040" y="0"/>
                  </a:moveTo>
                  <a:cubicBezTo>
                    <a:pt x="473" y="0"/>
                    <a:pt x="1" y="473"/>
                    <a:pt x="1" y="1040"/>
                  </a:cubicBezTo>
                  <a:cubicBezTo>
                    <a:pt x="1" y="1229"/>
                    <a:pt x="158" y="1387"/>
                    <a:pt x="379" y="1387"/>
                  </a:cubicBezTo>
                  <a:cubicBezTo>
                    <a:pt x="568" y="1387"/>
                    <a:pt x="725" y="1229"/>
                    <a:pt x="725" y="1040"/>
                  </a:cubicBezTo>
                  <a:cubicBezTo>
                    <a:pt x="725" y="820"/>
                    <a:pt x="883" y="662"/>
                    <a:pt x="1072" y="662"/>
                  </a:cubicBezTo>
                  <a:cubicBezTo>
                    <a:pt x="1261" y="662"/>
                    <a:pt x="1450" y="820"/>
                    <a:pt x="1450" y="1040"/>
                  </a:cubicBezTo>
                  <a:cubicBezTo>
                    <a:pt x="1450" y="1198"/>
                    <a:pt x="1355" y="1292"/>
                    <a:pt x="1198" y="1355"/>
                  </a:cubicBezTo>
                  <a:cubicBezTo>
                    <a:pt x="914" y="1418"/>
                    <a:pt x="725" y="1702"/>
                    <a:pt x="725" y="1985"/>
                  </a:cubicBezTo>
                  <a:lnTo>
                    <a:pt x="725" y="2363"/>
                  </a:lnTo>
                  <a:cubicBezTo>
                    <a:pt x="725" y="2552"/>
                    <a:pt x="883" y="2710"/>
                    <a:pt x="1072" y="2710"/>
                  </a:cubicBezTo>
                  <a:cubicBezTo>
                    <a:pt x="1292" y="2710"/>
                    <a:pt x="1450" y="2552"/>
                    <a:pt x="1450" y="2363"/>
                  </a:cubicBezTo>
                  <a:lnTo>
                    <a:pt x="1450" y="1985"/>
                  </a:lnTo>
                  <a:cubicBezTo>
                    <a:pt x="1828" y="1828"/>
                    <a:pt x="2111" y="1418"/>
                    <a:pt x="2111" y="977"/>
                  </a:cubicBezTo>
                  <a:cubicBezTo>
                    <a:pt x="2048" y="473"/>
                    <a:pt x="1576" y="0"/>
                    <a:pt x="1040"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0852;p79"/>
            <p:cNvSpPr/>
            <p:nvPr/>
          </p:nvSpPr>
          <p:spPr>
            <a:xfrm>
              <a:off x="-33484800" y="2395550"/>
              <a:ext cx="17350" cy="17350"/>
            </a:xfrm>
            <a:custGeom>
              <a:avLst/>
              <a:gdLst/>
              <a:ahLst/>
              <a:cxnLst/>
              <a:rect l="l" t="t" r="r" b="b"/>
              <a:pathLst>
                <a:path w="694" h="694" extrusionOk="0">
                  <a:moveTo>
                    <a:pt x="347" y="0"/>
                  </a:moveTo>
                  <a:cubicBezTo>
                    <a:pt x="158" y="0"/>
                    <a:pt x="1" y="158"/>
                    <a:pt x="1" y="347"/>
                  </a:cubicBezTo>
                  <a:cubicBezTo>
                    <a:pt x="1" y="536"/>
                    <a:pt x="158" y="694"/>
                    <a:pt x="347" y="694"/>
                  </a:cubicBezTo>
                  <a:cubicBezTo>
                    <a:pt x="536" y="694"/>
                    <a:pt x="694" y="536"/>
                    <a:pt x="694" y="347"/>
                  </a:cubicBezTo>
                  <a:cubicBezTo>
                    <a:pt x="662" y="158"/>
                    <a:pt x="536" y="0"/>
                    <a:pt x="34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0853;p79"/>
            <p:cNvSpPr/>
            <p:nvPr/>
          </p:nvSpPr>
          <p:spPr>
            <a:xfrm>
              <a:off x="-33676975" y="2275050"/>
              <a:ext cx="295375" cy="293000"/>
            </a:xfrm>
            <a:custGeom>
              <a:avLst/>
              <a:gdLst/>
              <a:ahLst/>
              <a:cxnLst/>
              <a:rect l="l" t="t" r="r" b="b"/>
              <a:pathLst>
                <a:path w="11815" h="11720" extrusionOk="0">
                  <a:moveTo>
                    <a:pt x="8034" y="725"/>
                  </a:moveTo>
                  <a:cubicBezTo>
                    <a:pt x="9735" y="725"/>
                    <a:pt x="11090" y="2080"/>
                    <a:pt x="11090" y="3781"/>
                  </a:cubicBezTo>
                  <a:cubicBezTo>
                    <a:pt x="11090" y="5482"/>
                    <a:pt x="9735" y="6868"/>
                    <a:pt x="8034" y="6868"/>
                  </a:cubicBezTo>
                  <a:cubicBezTo>
                    <a:pt x="6333" y="6868"/>
                    <a:pt x="4947" y="5482"/>
                    <a:pt x="4947" y="3781"/>
                  </a:cubicBezTo>
                  <a:cubicBezTo>
                    <a:pt x="4947" y="2080"/>
                    <a:pt x="6333" y="725"/>
                    <a:pt x="8034" y="725"/>
                  </a:cubicBezTo>
                  <a:close/>
                  <a:moveTo>
                    <a:pt x="5104" y="6207"/>
                  </a:moveTo>
                  <a:cubicBezTo>
                    <a:pt x="5262" y="6364"/>
                    <a:pt x="5419" y="6553"/>
                    <a:pt x="5577" y="6679"/>
                  </a:cubicBezTo>
                  <a:lnTo>
                    <a:pt x="5325" y="6931"/>
                  </a:lnTo>
                  <a:cubicBezTo>
                    <a:pt x="5262" y="6994"/>
                    <a:pt x="5167" y="7026"/>
                    <a:pt x="5077" y="7026"/>
                  </a:cubicBezTo>
                  <a:cubicBezTo>
                    <a:pt x="4986" y="7026"/>
                    <a:pt x="4899" y="6994"/>
                    <a:pt x="4852" y="6931"/>
                  </a:cubicBezTo>
                  <a:cubicBezTo>
                    <a:pt x="4726" y="6805"/>
                    <a:pt x="4726" y="6585"/>
                    <a:pt x="4852" y="6459"/>
                  </a:cubicBezTo>
                  <a:lnTo>
                    <a:pt x="5104" y="6207"/>
                  </a:lnTo>
                  <a:close/>
                  <a:moveTo>
                    <a:pt x="3104" y="8380"/>
                  </a:moveTo>
                  <a:cubicBezTo>
                    <a:pt x="3190" y="8380"/>
                    <a:pt x="3277" y="8412"/>
                    <a:pt x="3340" y="8475"/>
                  </a:cubicBezTo>
                  <a:cubicBezTo>
                    <a:pt x="3466" y="8601"/>
                    <a:pt x="3466" y="8822"/>
                    <a:pt x="3340" y="8948"/>
                  </a:cubicBezTo>
                  <a:lnTo>
                    <a:pt x="1387" y="10932"/>
                  </a:lnTo>
                  <a:cubicBezTo>
                    <a:pt x="1324" y="10980"/>
                    <a:pt x="1229" y="11003"/>
                    <a:pt x="1139" y="11003"/>
                  </a:cubicBezTo>
                  <a:cubicBezTo>
                    <a:pt x="1048" y="11003"/>
                    <a:pt x="961" y="10980"/>
                    <a:pt x="914" y="10932"/>
                  </a:cubicBezTo>
                  <a:cubicBezTo>
                    <a:pt x="788" y="10806"/>
                    <a:pt x="788" y="10554"/>
                    <a:pt x="914" y="10460"/>
                  </a:cubicBezTo>
                  <a:lnTo>
                    <a:pt x="2867" y="8475"/>
                  </a:lnTo>
                  <a:cubicBezTo>
                    <a:pt x="2930" y="8412"/>
                    <a:pt x="3017" y="8380"/>
                    <a:pt x="3104" y="8380"/>
                  </a:cubicBezTo>
                  <a:close/>
                  <a:moveTo>
                    <a:pt x="8034" y="0"/>
                  </a:moveTo>
                  <a:cubicBezTo>
                    <a:pt x="5955" y="0"/>
                    <a:pt x="4285" y="1701"/>
                    <a:pt x="4285" y="3749"/>
                  </a:cubicBezTo>
                  <a:cubicBezTo>
                    <a:pt x="4285" y="4411"/>
                    <a:pt x="4443" y="5041"/>
                    <a:pt x="4758" y="5608"/>
                  </a:cubicBezTo>
                  <a:lnTo>
                    <a:pt x="4380" y="5986"/>
                  </a:lnTo>
                  <a:cubicBezTo>
                    <a:pt x="4065" y="6301"/>
                    <a:pt x="3970" y="6774"/>
                    <a:pt x="4159" y="7183"/>
                  </a:cubicBezTo>
                  <a:lnTo>
                    <a:pt x="3529" y="7813"/>
                  </a:lnTo>
                  <a:cubicBezTo>
                    <a:pt x="3387" y="7743"/>
                    <a:pt x="3232" y="7707"/>
                    <a:pt x="3077" y="7707"/>
                  </a:cubicBezTo>
                  <a:cubicBezTo>
                    <a:pt x="2819" y="7707"/>
                    <a:pt x="2560" y="7806"/>
                    <a:pt x="2363" y="8002"/>
                  </a:cubicBezTo>
                  <a:lnTo>
                    <a:pt x="378" y="9987"/>
                  </a:lnTo>
                  <a:cubicBezTo>
                    <a:pt x="0" y="10365"/>
                    <a:pt x="0" y="11027"/>
                    <a:pt x="378" y="11436"/>
                  </a:cubicBezTo>
                  <a:cubicBezTo>
                    <a:pt x="583" y="11625"/>
                    <a:pt x="851" y="11720"/>
                    <a:pt x="1119" y="11720"/>
                  </a:cubicBezTo>
                  <a:cubicBezTo>
                    <a:pt x="1387" y="11720"/>
                    <a:pt x="1654" y="11625"/>
                    <a:pt x="1859" y="11436"/>
                  </a:cubicBezTo>
                  <a:lnTo>
                    <a:pt x="3813" y="9452"/>
                  </a:lnTo>
                  <a:cubicBezTo>
                    <a:pt x="4128" y="9137"/>
                    <a:pt x="4222" y="8664"/>
                    <a:pt x="4002" y="8286"/>
                  </a:cubicBezTo>
                  <a:lnTo>
                    <a:pt x="4632" y="7656"/>
                  </a:lnTo>
                  <a:cubicBezTo>
                    <a:pt x="4782" y="7725"/>
                    <a:pt x="4940" y="7761"/>
                    <a:pt x="5097" y="7761"/>
                  </a:cubicBezTo>
                  <a:cubicBezTo>
                    <a:pt x="5367" y="7761"/>
                    <a:pt x="5629" y="7655"/>
                    <a:pt x="5829" y="7435"/>
                  </a:cubicBezTo>
                  <a:lnTo>
                    <a:pt x="6207" y="7057"/>
                  </a:lnTo>
                  <a:cubicBezTo>
                    <a:pt x="6774" y="7372"/>
                    <a:pt x="7404" y="7530"/>
                    <a:pt x="8066" y="7530"/>
                  </a:cubicBezTo>
                  <a:cubicBezTo>
                    <a:pt x="10145" y="7530"/>
                    <a:pt x="11815" y="5829"/>
                    <a:pt x="11815" y="3781"/>
                  </a:cubicBezTo>
                  <a:cubicBezTo>
                    <a:pt x="11815" y="1733"/>
                    <a:pt x="10082" y="0"/>
                    <a:pt x="8034"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6" name="Google Shape;9983;p76"/>
          <p:cNvGrpSpPr/>
          <p:nvPr/>
        </p:nvGrpSpPr>
        <p:grpSpPr>
          <a:xfrm>
            <a:off x="2583210" y="4769384"/>
            <a:ext cx="340609" cy="340168"/>
            <a:chOff x="5907879" y="3025820"/>
            <a:chExt cx="483752" cy="483125"/>
          </a:xfrm>
        </p:grpSpPr>
        <p:sp>
          <p:nvSpPr>
            <p:cNvPr id="87" name="Google Shape;9984;p76"/>
            <p:cNvSpPr/>
            <p:nvPr/>
          </p:nvSpPr>
          <p:spPr>
            <a:xfrm>
              <a:off x="6135329" y="3082420"/>
              <a:ext cx="127376" cy="127350"/>
            </a:xfrm>
            <a:custGeom>
              <a:avLst/>
              <a:gdLst/>
              <a:ahLst/>
              <a:cxnLst/>
              <a:rect l="l" t="t" r="r" b="b"/>
              <a:pathLst>
                <a:path w="5095" h="5094" extrusionOk="0">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8" name="Google Shape;9985;p76"/>
            <p:cNvSpPr/>
            <p:nvPr/>
          </p:nvSpPr>
          <p:spPr>
            <a:xfrm>
              <a:off x="5971979" y="3025820"/>
              <a:ext cx="368699" cy="483125"/>
            </a:xfrm>
            <a:custGeom>
              <a:avLst/>
              <a:gdLst/>
              <a:ahLst/>
              <a:cxnLst/>
              <a:rect l="l" t="t" r="r" b="b"/>
              <a:pathLst>
                <a:path w="14748" h="19325" extrusionOk="0">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9" name="Google Shape;9986;p76"/>
            <p:cNvSpPr/>
            <p:nvPr/>
          </p:nvSpPr>
          <p:spPr>
            <a:xfrm>
              <a:off x="5907879" y="3195645"/>
              <a:ext cx="56650" cy="28326"/>
            </a:xfrm>
            <a:custGeom>
              <a:avLst/>
              <a:gdLst/>
              <a:ahLst/>
              <a:cxnLst/>
              <a:rect l="l" t="t" r="r" b="b"/>
              <a:pathLst>
                <a:path w="2266" h="1133" extrusionOk="0">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0" name="Google Shape;9987;p76"/>
            <p:cNvSpPr/>
            <p:nvPr/>
          </p:nvSpPr>
          <p:spPr>
            <a:xfrm>
              <a:off x="5910829" y="3100870"/>
              <a:ext cx="50750" cy="48024"/>
            </a:xfrm>
            <a:custGeom>
              <a:avLst/>
              <a:gdLst/>
              <a:ahLst/>
              <a:cxnLst/>
              <a:rect l="l" t="t" r="r" b="b"/>
              <a:pathLst>
                <a:path w="2030" h="1921" extrusionOk="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1" name="Google Shape;9988;p76"/>
            <p:cNvSpPr/>
            <p:nvPr/>
          </p:nvSpPr>
          <p:spPr>
            <a:xfrm>
              <a:off x="5910379" y="3270720"/>
              <a:ext cx="51200" cy="48350"/>
            </a:xfrm>
            <a:custGeom>
              <a:avLst/>
              <a:gdLst/>
              <a:ahLst/>
              <a:cxnLst/>
              <a:rect l="l" t="t" r="r" b="b"/>
              <a:pathLst>
                <a:path w="2048" h="1934" extrusionOk="0">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2" name="Google Shape;9989;p76"/>
            <p:cNvSpPr/>
            <p:nvPr/>
          </p:nvSpPr>
          <p:spPr>
            <a:xfrm>
              <a:off x="6334380" y="3195645"/>
              <a:ext cx="56650" cy="28326"/>
            </a:xfrm>
            <a:custGeom>
              <a:avLst/>
              <a:gdLst/>
              <a:ahLst/>
              <a:cxnLst/>
              <a:rect l="l" t="t" r="r" b="b"/>
              <a:pathLst>
                <a:path w="2266" h="1133" extrusionOk="0">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 name="Google Shape;9990;p76"/>
            <p:cNvSpPr/>
            <p:nvPr/>
          </p:nvSpPr>
          <p:spPr>
            <a:xfrm>
              <a:off x="6333780" y="3100870"/>
              <a:ext cx="54301" cy="48225"/>
            </a:xfrm>
            <a:custGeom>
              <a:avLst/>
              <a:gdLst/>
              <a:ahLst/>
              <a:cxnLst/>
              <a:rect l="l" t="t" r="r" b="b"/>
              <a:pathLst>
                <a:path w="2172" h="1929" extrusionOk="0">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 name="Google Shape;9991;p76"/>
            <p:cNvSpPr/>
            <p:nvPr/>
          </p:nvSpPr>
          <p:spPr>
            <a:xfrm>
              <a:off x="6337330" y="3270720"/>
              <a:ext cx="54301" cy="48225"/>
            </a:xfrm>
            <a:custGeom>
              <a:avLst/>
              <a:gdLst/>
              <a:ahLst/>
              <a:cxnLst/>
              <a:rect l="l" t="t" r="r" b="b"/>
              <a:pathLst>
                <a:path w="2172" h="1929" extrusionOk="0">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98" name="Elipse 151"/>
          <p:cNvSpPr/>
          <p:nvPr/>
        </p:nvSpPr>
        <p:spPr>
          <a:xfrm>
            <a:off x="8580406" y="4586892"/>
            <a:ext cx="534946" cy="5349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es-ES" sz="2400" b="1" dirty="0"/>
              <a:t>7</a:t>
            </a:r>
            <a:endParaRPr lang="fr-FR" altLang="es-ES" sz="2400" b="1" dirty="0"/>
          </a:p>
        </p:txBody>
      </p:sp>
      <p:sp>
        <p:nvSpPr>
          <p:cNvPr id="11" name="Text Box 10"/>
          <p:cNvSpPr txBox="1"/>
          <p:nvPr/>
        </p:nvSpPr>
        <p:spPr>
          <a:xfrm>
            <a:off x="3363595" y="681355"/>
            <a:ext cx="4655185" cy="306705"/>
          </a:xfrm>
          <a:prstGeom prst="rect">
            <a:avLst/>
          </a:prstGeom>
          <a:noFill/>
        </p:spPr>
        <p:txBody>
          <a:bodyPr wrap="square" rtlCol="0">
            <a:spAutoFit/>
          </a:bodyPr>
          <a:p>
            <a:pPr marL="285750" indent="-285750" algn="ctr">
              <a:buFont typeface="Wingdings" panose="05000000000000000000" charset="0"/>
              <a:buChar char="Ø"/>
            </a:pPr>
            <a:r>
              <a:rPr lang="en-US" b="1">
                <a:solidFill>
                  <a:schemeClr val="accent5"/>
                </a:solidFill>
              </a:rPr>
              <a:t>The importance of play for </a:t>
            </a:r>
            <a:r>
              <a:rPr lang="fr-FR" altLang="en-US" b="1">
                <a:solidFill>
                  <a:schemeClr val="accent5"/>
                </a:solidFill>
              </a:rPr>
              <a:t>mental development</a:t>
            </a:r>
            <a:r>
              <a:rPr lang="en-US" b="1">
                <a:solidFill>
                  <a:schemeClr val="accent5"/>
                </a:solidFill>
              </a:rPr>
              <a:t>:</a:t>
            </a:r>
            <a:endParaRPr lang="en-US" b="1">
              <a:solidFill>
                <a:schemeClr val="accent5"/>
              </a:solidFill>
            </a:endParaRPr>
          </a:p>
        </p:txBody>
      </p:sp>
      <p:sp>
        <p:nvSpPr>
          <p:cNvPr id="20" name="Text Box 19"/>
          <p:cNvSpPr txBox="1"/>
          <p:nvPr/>
        </p:nvSpPr>
        <p:spPr>
          <a:xfrm>
            <a:off x="3363595" y="1090295"/>
            <a:ext cx="6213475" cy="3217545"/>
          </a:xfrm>
          <a:prstGeom prst="rect">
            <a:avLst/>
          </a:prstGeom>
          <a:noFill/>
        </p:spPr>
        <p:txBody>
          <a:bodyPr wrap="square" rtlCol="0">
            <a:noAutofit/>
          </a:bodyPr>
          <a:p>
            <a:pPr marL="285750" indent="-285750" algn="l">
              <a:buFont typeface="Wingdings" panose="05000000000000000000" charset="0"/>
              <a:buChar char="ü"/>
            </a:pPr>
            <a:r>
              <a:rPr lang="en-US" sz="1200"/>
              <a:t> Providing opportunities for innovation and formation, </a:t>
            </a:r>
            <a:endParaRPr lang="en-US" sz="1200"/>
          </a:p>
          <a:p>
            <a:pPr marL="0" indent="0" algn="l">
              <a:buFont typeface="Wingdings" panose="05000000000000000000" charset="0"/>
              <a:buNone/>
            </a:pPr>
            <a:r>
              <a:rPr lang="en-US" sz="1200"/>
              <a:t>especially construction games</a:t>
            </a:r>
            <a:endParaRPr lang="en-US" sz="1200"/>
          </a:p>
          <a:p>
            <a:pPr marL="0" indent="0" algn="l">
              <a:buFont typeface="Wingdings" panose="05000000000000000000" charset="0"/>
              <a:buNone/>
            </a:pPr>
            <a:endParaRPr lang="en-US" sz="1200"/>
          </a:p>
          <a:p>
            <a:pPr marL="285750" indent="-285750" algn="l">
              <a:buFont typeface="Wingdings" panose="05000000000000000000" charset="0"/>
              <a:buChar char="ü"/>
            </a:pPr>
            <a:r>
              <a:rPr lang="en-US" sz="1200"/>
              <a:t> Developing sensory perception and the ability to remember, link and insight, foresight and observation.</a:t>
            </a:r>
            <a:endParaRPr lang="en-US" sz="1200"/>
          </a:p>
          <a:p>
            <a:pPr marL="0" indent="0" algn="l">
              <a:buFont typeface="Wingdings" panose="05000000000000000000" charset="0"/>
              <a:buNone/>
            </a:pPr>
            <a:endParaRPr lang="en-US" sz="1200"/>
          </a:p>
          <a:p>
            <a:pPr marL="285750" indent="-285750" algn="l">
              <a:buFont typeface="Wingdings" panose="05000000000000000000" charset="0"/>
              <a:buChar char="ü"/>
            </a:pPr>
            <a:r>
              <a:rPr lang="en-US" sz="1200"/>
              <a:t> Increase the child’s knowledge about people and things,</a:t>
            </a:r>
            <a:endParaRPr lang="en-US" sz="1200"/>
          </a:p>
          <a:p>
            <a:pPr marL="0" indent="0" algn="l">
              <a:buFont typeface="Wingdings" panose="05000000000000000000" charset="0"/>
              <a:buNone/>
            </a:pPr>
            <a:r>
              <a:rPr lang="en-US" sz="1200"/>
              <a:t> and focus and attention</a:t>
            </a:r>
            <a:endParaRPr lang="en-US" sz="1200"/>
          </a:p>
          <a:p>
            <a:pPr marL="0" indent="0" algn="l">
              <a:buFont typeface="Wingdings" panose="05000000000000000000" charset="0"/>
              <a:buNone/>
            </a:pPr>
            <a:endParaRPr lang="en-US" sz="1200"/>
          </a:p>
          <a:p>
            <a:pPr marL="285750" indent="-285750" algn="l">
              <a:buFont typeface="Wingdings" panose="05000000000000000000" charset="0"/>
              <a:buChar char="ü"/>
            </a:pPr>
            <a:r>
              <a:rPr lang="en-US" sz="1200"/>
              <a:t> From a cognitive standpoint, the child’s awareness of the world surrounding</a:t>
            </a:r>
            <a:endParaRPr lang="en-US" sz="1200"/>
          </a:p>
          <a:p>
            <a:pPr marL="0" indent="0" algn="l">
              <a:buFont typeface="Wingdings" panose="05000000000000000000" charset="0"/>
              <a:buNone/>
            </a:pPr>
            <a:r>
              <a:rPr lang="fr-FR" altLang="en-US" sz="1200"/>
              <a:t>  </a:t>
            </a:r>
            <a:r>
              <a:rPr lang="en-US" sz="1200"/>
              <a:t> him and his relationship with it increases, as well as an increase in the child’s</a:t>
            </a:r>
            <a:endParaRPr lang="en-US" sz="1200"/>
          </a:p>
          <a:p>
            <a:pPr marL="0" indent="0" algn="l">
              <a:buFont typeface="Wingdings" panose="05000000000000000000" charset="0"/>
              <a:buNone/>
            </a:pPr>
            <a:r>
              <a:rPr lang="en-US" sz="1200"/>
              <a:t> linguistic and</a:t>
            </a:r>
            <a:r>
              <a:rPr lang="fr-FR" altLang="en-US" sz="1200"/>
              <a:t> </a:t>
            </a:r>
            <a:r>
              <a:rPr lang="en-US" sz="1200"/>
              <a:t>Cognitive, perceptual and creative.</a:t>
            </a:r>
            <a:endParaRPr lang="en-US" sz="1200"/>
          </a:p>
        </p:txBody>
      </p:sp>
      <p:pic>
        <p:nvPicPr>
          <p:cNvPr id="100" name="Picture 99"/>
          <p:cNvPicPr/>
          <p:nvPr/>
        </p:nvPicPr>
        <p:blipFill>
          <a:blip r:embed="rId1"/>
          <a:stretch>
            <a:fillRect/>
          </a:stretch>
        </p:blipFill>
        <p:spPr>
          <a:xfrm>
            <a:off x="447040" y="834390"/>
            <a:ext cx="2721610" cy="3189605"/>
          </a:xfrm>
          <a:prstGeom prst="rect">
            <a:avLst/>
          </a:prstGeom>
          <a:noFill/>
          <a:ln w="9525">
            <a:noFill/>
          </a:ln>
        </p:spPr>
      </p:pic>
      <p:sp>
        <p:nvSpPr>
          <p:cNvPr id="146" name="Google Shape;10020;p76"/>
          <p:cNvSpPr/>
          <p:nvPr/>
        </p:nvSpPr>
        <p:spPr>
          <a:xfrm>
            <a:off x="4506047" y="4593147"/>
            <a:ext cx="340186" cy="318922"/>
          </a:xfrm>
          <a:custGeom>
            <a:avLst/>
            <a:gdLst/>
            <a:ahLst/>
            <a:cxnLst/>
            <a:rect l="l" t="t" r="r" b="b"/>
            <a:pathLst>
              <a:path w="19326" h="18118" extrusionOk="0">
                <a:moveTo>
                  <a:pt x="17628" y="1133"/>
                </a:moveTo>
                <a:cubicBezTo>
                  <a:pt x="17939" y="1133"/>
                  <a:pt x="18193" y="1387"/>
                  <a:pt x="18193" y="1701"/>
                </a:cubicBezTo>
                <a:lnTo>
                  <a:pt x="18193" y="11324"/>
                </a:lnTo>
                <a:lnTo>
                  <a:pt x="1133" y="11324"/>
                </a:lnTo>
                <a:lnTo>
                  <a:pt x="1133" y="1701"/>
                </a:lnTo>
                <a:cubicBezTo>
                  <a:pt x="1133" y="1387"/>
                  <a:pt x="1387" y="1133"/>
                  <a:pt x="1701" y="1133"/>
                </a:cubicBezTo>
                <a:close/>
                <a:moveTo>
                  <a:pt x="18193" y="12456"/>
                </a:moveTo>
                <a:lnTo>
                  <a:pt x="18193" y="13024"/>
                </a:lnTo>
                <a:cubicBezTo>
                  <a:pt x="18193" y="13335"/>
                  <a:pt x="17939" y="13588"/>
                  <a:pt x="17628" y="13588"/>
                </a:cubicBezTo>
                <a:lnTo>
                  <a:pt x="1701" y="13588"/>
                </a:lnTo>
                <a:cubicBezTo>
                  <a:pt x="1387" y="13588"/>
                  <a:pt x="1133" y="13335"/>
                  <a:pt x="1133" y="13024"/>
                </a:cubicBezTo>
                <a:lnTo>
                  <a:pt x="1133" y="12456"/>
                </a:lnTo>
                <a:close/>
                <a:moveTo>
                  <a:pt x="11520" y="14720"/>
                </a:moveTo>
                <a:lnTo>
                  <a:pt x="12275" y="16985"/>
                </a:lnTo>
                <a:lnTo>
                  <a:pt x="7051" y="16985"/>
                </a:lnTo>
                <a:lnTo>
                  <a:pt x="7806" y="14720"/>
                </a:lnTo>
                <a:close/>
                <a:moveTo>
                  <a:pt x="1701" y="1"/>
                </a:moveTo>
                <a:cubicBezTo>
                  <a:pt x="762" y="1"/>
                  <a:pt x="1" y="762"/>
                  <a:pt x="1" y="1701"/>
                </a:cubicBezTo>
                <a:lnTo>
                  <a:pt x="1" y="13024"/>
                </a:lnTo>
                <a:cubicBezTo>
                  <a:pt x="1" y="13960"/>
                  <a:pt x="762" y="14720"/>
                  <a:pt x="1701" y="14720"/>
                </a:cubicBezTo>
                <a:lnTo>
                  <a:pt x="6614" y="14720"/>
                </a:lnTo>
                <a:lnTo>
                  <a:pt x="5859" y="16985"/>
                </a:lnTo>
                <a:lnTo>
                  <a:pt x="4002" y="16985"/>
                </a:lnTo>
                <a:cubicBezTo>
                  <a:pt x="3688" y="16985"/>
                  <a:pt x="3437" y="17239"/>
                  <a:pt x="3437" y="17553"/>
                </a:cubicBezTo>
                <a:cubicBezTo>
                  <a:pt x="3437" y="17864"/>
                  <a:pt x="3688" y="18117"/>
                  <a:pt x="4002" y="18117"/>
                </a:cubicBezTo>
                <a:lnTo>
                  <a:pt x="15325" y="18117"/>
                </a:lnTo>
                <a:cubicBezTo>
                  <a:pt x="15639" y="18117"/>
                  <a:pt x="15889" y="17864"/>
                  <a:pt x="15889" y="17553"/>
                </a:cubicBezTo>
                <a:cubicBezTo>
                  <a:pt x="15889" y="17239"/>
                  <a:pt x="15639" y="16985"/>
                  <a:pt x="15325" y="16985"/>
                </a:cubicBezTo>
                <a:lnTo>
                  <a:pt x="13468" y="16985"/>
                </a:lnTo>
                <a:lnTo>
                  <a:pt x="12713" y="14720"/>
                </a:lnTo>
                <a:lnTo>
                  <a:pt x="17628" y="14720"/>
                </a:lnTo>
                <a:cubicBezTo>
                  <a:pt x="18565" y="14720"/>
                  <a:pt x="19325" y="13960"/>
                  <a:pt x="19325" y="13024"/>
                </a:cubicBezTo>
                <a:lnTo>
                  <a:pt x="19325" y="1701"/>
                </a:lnTo>
                <a:cubicBezTo>
                  <a:pt x="19325" y="762"/>
                  <a:pt x="18565" y="1"/>
                  <a:pt x="17628" y="1"/>
                </a:cubicBezTo>
                <a:close/>
              </a:path>
            </a:pathLst>
          </a:custGeom>
          <a:solidFill>
            <a:schemeClr val="bg1"/>
          </a:solidFill>
          <a:ln>
            <a:noFill/>
          </a:ln>
        </p:spPr>
        <p:txBody>
          <a:bodyPr spcFirstLastPara="1" wrap="square" lIns="91425" tIns="91425" rIns="91425" bIns="91425" anchor="ctr" anchorCtr="0">
            <a:noAutofit/>
          </a:bodyPr>
          <a:p>
            <a:pPr marL="0" lvl="0" indent="0" algn="l" rtl="0">
              <a:spcBef>
                <a:spcPts val="0"/>
              </a:spcBef>
              <a:spcAft>
                <a:spcPts val="0"/>
              </a:spcAft>
              <a:buNone/>
            </a:pPr>
            <a:endParaRPr>
              <a:solidFill>
                <a:srgbClr val="435D74"/>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1000"/>
                                        <p:tgtEl>
                                          <p:spTgt spid="81"/>
                                        </p:tgtEl>
                                      </p:cBhvr>
                                    </p:animEffect>
                                    <p:anim calcmode="lin" valueType="num">
                                      <p:cBhvr>
                                        <p:cTn id="13" dur="1000" fill="hold"/>
                                        <p:tgtEl>
                                          <p:spTgt spid="81"/>
                                        </p:tgtEl>
                                        <p:attrNameLst>
                                          <p:attrName>ppt_x</p:attrName>
                                        </p:attrNameLst>
                                      </p:cBhvr>
                                      <p:tavLst>
                                        <p:tav tm="0">
                                          <p:val>
                                            <p:strVal val="#ppt_x"/>
                                          </p:val>
                                        </p:tav>
                                        <p:tav tm="100000">
                                          <p:val>
                                            <p:strVal val="#ppt_x"/>
                                          </p:val>
                                        </p:tav>
                                      </p:tavLst>
                                    </p:anim>
                                    <p:anim calcmode="lin" valueType="num">
                                      <p:cBhvr>
                                        <p:cTn id="14" dur="1000" fill="hold"/>
                                        <p:tgtEl>
                                          <p:spTgt spid="8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fade">
                                      <p:cBhvr>
                                        <p:cTn id="17" dur="1000"/>
                                        <p:tgtEl>
                                          <p:spTgt spid="86"/>
                                        </p:tgtEl>
                                      </p:cBhvr>
                                    </p:animEffect>
                                    <p:anim calcmode="lin" valueType="num">
                                      <p:cBhvr>
                                        <p:cTn id="18" dur="1000" fill="hold"/>
                                        <p:tgtEl>
                                          <p:spTgt spid="86"/>
                                        </p:tgtEl>
                                        <p:attrNameLst>
                                          <p:attrName>ppt_x</p:attrName>
                                        </p:attrNameLst>
                                      </p:cBhvr>
                                      <p:tavLst>
                                        <p:tav tm="0">
                                          <p:val>
                                            <p:strVal val="#ppt_x"/>
                                          </p:val>
                                        </p:tav>
                                        <p:tav tm="100000">
                                          <p:val>
                                            <p:strVal val="#ppt_x"/>
                                          </p:val>
                                        </p:tav>
                                      </p:tavLst>
                                    </p:anim>
                                    <p:anim calcmode="lin" valueType="num">
                                      <p:cBhvr>
                                        <p:cTn id="19"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81"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Elipse 151"/>
          <p:cNvSpPr/>
          <p:nvPr/>
        </p:nvSpPr>
        <p:spPr>
          <a:xfrm>
            <a:off x="4397318" y="4492290"/>
            <a:ext cx="534946" cy="534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Slide Number Placeholder 6"/>
          <p:cNvSpPr txBox="1"/>
          <p:nvPr/>
        </p:nvSpPr>
        <p:spPr>
          <a:xfrm>
            <a:off x="246127" y="4677984"/>
            <a:ext cx="329431" cy="292828"/>
          </a:xfrm>
          <a:prstGeom prst="rect">
            <a:avLst/>
          </a:prstGeom>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8327C5-B821-4FE9-A59A-A60D9EB59A9A}" type="slidenum">
              <a:rPr lang="en-US" smtClean="0">
                <a:solidFill>
                  <a:schemeClr val="bg2">
                    <a:lumMod val="50000"/>
                  </a:schemeClr>
                </a:solidFill>
              </a:rPr>
            </a:fld>
            <a:endParaRPr lang="en-US" dirty="0">
              <a:solidFill>
                <a:schemeClr val="bg2">
                  <a:lumMod val="50000"/>
                </a:schemeClr>
              </a:solidFill>
            </a:endParaRPr>
          </a:p>
        </p:txBody>
      </p:sp>
      <p:sp>
        <p:nvSpPr>
          <p:cNvPr id="33" name="Google Shape;2171;p41"/>
          <p:cNvSpPr txBox="1">
            <a:spLocks noGrp="1"/>
          </p:cNvSpPr>
          <p:nvPr>
            <p:ph type="title"/>
          </p:nvPr>
        </p:nvSpPr>
        <p:spPr>
          <a:xfrm>
            <a:off x="1344293" y="84791"/>
            <a:ext cx="6493397" cy="494676"/>
          </a:xfrm>
          <a:prstGeom prst="rect">
            <a:avLst/>
          </a:prstGeom>
        </p:spPr>
        <p:txBody>
          <a:bodyPr spcFirstLastPara="1" wrap="square" lIns="91425" tIns="91425" rIns="91425" bIns="91425" anchor="ctr" anchorCtr="0">
            <a:noAutofit/>
          </a:bodyPr>
          <a:lstStyle/>
          <a:p>
            <a:pPr lvl="0"/>
            <a:r>
              <a:rPr lang="fr-FR" sz="3200" b="1" dirty="0" smtClean="0">
                <a:solidFill>
                  <a:schemeClr val="tx1"/>
                </a:solidFill>
                <a:effectLst>
                  <a:outerShdw blurRad="38100" dist="19050" dir="2700000" algn="tl" rotWithShape="0">
                    <a:schemeClr val="dk1">
                      <a:alpha val="40000"/>
                    </a:schemeClr>
                  </a:outerShdw>
                </a:effectLst>
                <a:latin typeface="Fira Sans" panose="020B0503050000020004"/>
                <a:ea typeface="Fira Sans" panose="020B0503050000020004"/>
                <a:cs typeface="Fira Sans" panose="020B0503050000020004"/>
                <a:sym typeface="Fira Sans" panose="020B0503050000020004"/>
              </a:rPr>
              <a:t>Types</a:t>
            </a:r>
            <a:r>
              <a:rPr lang="fr-FR" sz="3200" b="1" dirty="0" smtClean="0">
                <a:effectLst>
                  <a:outerShdw blurRad="38100" dist="19050" dir="2700000" algn="tl" rotWithShape="0">
                    <a:schemeClr val="dk1">
                      <a:alpha val="40000"/>
                    </a:schemeClr>
                  </a:outerShdw>
                </a:effectLst>
                <a:latin typeface="Fira Sans" panose="020B0503050000020004"/>
                <a:ea typeface="Fira Sans" panose="020B0503050000020004"/>
                <a:cs typeface="Fira Sans" panose="020B0503050000020004"/>
                <a:sym typeface="Fira Sans" panose="020B0503050000020004"/>
              </a:rPr>
              <a:t> </a:t>
            </a:r>
            <a:r>
              <a:rPr lang="fr-FR" sz="3200" b="1" dirty="0" smtClean="0">
                <a:solidFill>
                  <a:schemeClr val="accent2"/>
                </a:solidFill>
                <a:effectLst>
                  <a:outerShdw blurRad="38100" dist="19050" dir="2700000" algn="tl" rotWithShape="0">
                    <a:schemeClr val="dk1">
                      <a:alpha val="40000"/>
                    </a:schemeClr>
                  </a:outerShdw>
                </a:effectLst>
                <a:latin typeface="Fira Sans" panose="020B0503050000020004"/>
                <a:ea typeface="Fira Sans" panose="020B0503050000020004"/>
                <a:cs typeface="Fira Sans" panose="020B0503050000020004"/>
                <a:sym typeface="Fira Sans" panose="020B0503050000020004"/>
              </a:rPr>
              <a:t>of play</a:t>
            </a:r>
            <a:endParaRPr lang="fr-FR" sz="3200" b="1" dirty="0" smtClean="0">
              <a:solidFill>
                <a:schemeClr val="accent2"/>
              </a:solidFill>
              <a:effectLst>
                <a:outerShdw blurRad="38100" dist="19050" dir="2700000" algn="tl" rotWithShape="0">
                  <a:schemeClr val="dk1">
                    <a:alpha val="40000"/>
                  </a:schemeClr>
                </a:outerShdw>
              </a:effectLst>
              <a:latin typeface="Fira Sans" panose="020B0503050000020004"/>
              <a:ea typeface="Fira Sans" panose="020B0503050000020004"/>
              <a:cs typeface="Fira Sans" panose="020B0503050000020004"/>
              <a:sym typeface="Fira Sans" panose="020B0503050000020004"/>
            </a:endParaRPr>
          </a:p>
        </p:txBody>
      </p:sp>
      <p:sp>
        <p:nvSpPr>
          <p:cNvPr id="50" name="Forma libre: forma 43"/>
          <p:cNvSpPr/>
          <p:nvPr/>
        </p:nvSpPr>
        <p:spPr>
          <a:xfrm>
            <a:off x="-4358431" y="4737670"/>
            <a:ext cx="23498591" cy="450260"/>
          </a:xfrm>
          <a:custGeom>
            <a:avLst/>
            <a:gdLst>
              <a:gd name="connsiteX0" fmla="*/ 0 w 23498591"/>
              <a:gd name="connsiteY0" fmla="*/ 0 h 450260"/>
              <a:gd name="connsiteX1" fmla="*/ 8327624 w 23498591"/>
              <a:gd name="connsiteY1" fmla="*/ 0 h 450260"/>
              <a:gd name="connsiteX2" fmla="*/ 9009283 w 23498591"/>
              <a:gd name="connsiteY2" fmla="*/ 356116 h 450260"/>
              <a:gd name="connsiteX3" fmla="*/ 9617086 w 23498591"/>
              <a:gd name="connsiteY3" fmla="*/ 3134 h 450260"/>
              <a:gd name="connsiteX4" fmla="*/ 9656467 w 23498591"/>
              <a:gd name="connsiteY4" fmla="*/ 0 h 450260"/>
              <a:gd name="connsiteX5" fmla="*/ 23498591 w 23498591"/>
              <a:gd name="connsiteY5" fmla="*/ 0 h 450260"/>
              <a:gd name="connsiteX6" fmla="*/ 23498591 w 23498591"/>
              <a:gd name="connsiteY6" fmla="*/ 450260 h 450260"/>
              <a:gd name="connsiteX7" fmla="*/ 0 w 23498591"/>
              <a:gd name="connsiteY7" fmla="*/ 450260 h 45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8591" h="450260">
                <a:moveTo>
                  <a:pt x="0" y="0"/>
                </a:moveTo>
                <a:lnTo>
                  <a:pt x="8327624" y="0"/>
                </a:lnTo>
                <a:cubicBezTo>
                  <a:pt x="8656083" y="2229"/>
                  <a:pt x="8622270" y="358157"/>
                  <a:pt x="9009283" y="356116"/>
                </a:cubicBezTo>
                <a:cubicBezTo>
                  <a:pt x="9372108" y="354203"/>
                  <a:pt x="9384442" y="41974"/>
                  <a:pt x="9617086" y="3134"/>
                </a:cubicBezTo>
                <a:lnTo>
                  <a:pt x="9656467" y="0"/>
                </a:lnTo>
                <a:lnTo>
                  <a:pt x="23498591" y="0"/>
                </a:lnTo>
                <a:lnTo>
                  <a:pt x="23498591" y="450260"/>
                </a:lnTo>
                <a:lnTo>
                  <a:pt x="0" y="4502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dirty="0"/>
          </a:p>
        </p:txBody>
      </p:sp>
      <p:grpSp>
        <p:nvGrpSpPr>
          <p:cNvPr id="69" name="Google Shape;11748;p82"/>
          <p:cNvGrpSpPr/>
          <p:nvPr/>
        </p:nvGrpSpPr>
        <p:grpSpPr>
          <a:xfrm>
            <a:off x="7474618" y="4752395"/>
            <a:ext cx="363112" cy="387998"/>
            <a:chOff x="-6713450" y="2397900"/>
            <a:chExt cx="295375" cy="291450"/>
          </a:xfrm>
        </p:grpSpPr>
        <p:sp>
          <p:nvSpPr>
            <p:cNvPr id="70" name="Google Shape;11749;p82"/>
            <p:cNvSpPr/>
            <p:nvPr/>
          </p:nvSpPr>
          <p:spPr>
            <a:xfrm>
              <a:off x="-6628400" y="2465650"/>
              <a:ext cx="69350" cy="17350"/>
            </a:xfrm>
            <a:custGeom>
              <a:avLst/>
              <a:gdLst/>
              <a:ahLst/>
              <a:cxnLst/>
              <a:rect l="l" t="t" r="r" b="b"/>
              <a:pathLst>
                <a:path w="2774" h="694" extrusionOk="0">
                  <a:moveTo>
                    <a:pt x="379" y="0"/>
                  </a:moveTo>
                  <a:cubicBezTo>
                    <a:pt x="158" y="0"/>
                    <a:pt x="1" y="158"/>
                    <a:pt x="1" y="347"/>
                  </a:cubicBezTo>
                  <a:cubicBezTo>
                    <a:pt x="1" y="536"/>
                    <a:pt x="158" y="693"/>
                    <a:pt x="379" y="693"/>
                  </a:cubicBezTo>
                  <a:lnTo>
                    <a:pt x="2427" y="693"/>
                  </a:lnTo>
                  <a:cubicBezTo>
                    <a:pt x="2616" y="693"/>
                    <a:pt x="2773" y="536"/>
                    <a:pt x="2773" y="347"/>
                  </a:cubicBezTo>
                  <a:cubicBezTo>
                    <a:pt x="2773" y="158"/>
                    <a:pt x="2616" y="0"/>
                    <a:pt x="242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1750;p82"/>
            <p:cNvSpPr/>
            <p:nvPr/>
          </p:nvSpPr>
          <p:spPr>
            <a:xfrm>
              <a:off x="-6713450" y="2397900"/>
              <a:ext cx="295375" cy="291450"/>
            </a:xfrm>
            <a:custGeom>
              <a:avLst/>
              <a:gdLst/>
              <a:ahLst/>
              <a:cxnLst/>
              <a:rect l="l" t="t" r="r" b="b"/>
              <a:pathLst>
                <a:path w="11815" h="11658" extrusionOk="0">
                  <a:moveTo>
                    <a:pt x="2048" y="1167"/>
                  </a:moveTo>
                  <a:lnTo>
                    <a:pt x="2048" y="2017"/>
                  </a:lnTo>
                  <a:lnTo>
                    <a:pt x="1166" y="2017"/>
                  </a:lnTo>
                  <a:lnTo>
                    <a:pt x="2048" y="1167"/>
                  </a:lnTo>
                  <a:close/>
                  <a:moveTo>
                    <a:pt x="10330" y="2773"/>
                  </a:moveTo>
                  <a:cubicBezTo>
                    <a:pt x="10507" y="2773"/>
                    <a:pt x="10680" y="2836"/>
                    <a:pt x="10806" y="2962"/>
                  </a:cubicBezTo>
                  <a:cubicBezTo>
                    <a:pt x="11058" y="3246"/>
                    <a:pt x="11058" y="3687"/>
                    <a:pt x="10775" y="3908"/>
                  </a:cubicBezTo>
                  <a:lnTo>
                    <a:pt x="10176" y="4506"/>
                  </a:lnTo>
                  <a:lnTo>
                    <a:pt x="9231" y="3561"/>
                  </a:lnTo>
                  <a:lnTo>
                    <a:pt x="9830" y="2962"/>
                  </a:lnTo>
                  <a:cubicBezTo>
                    <a:pt x="9972" y="2836"/>
                    <a:pt x="10153" y="2773"/>
                    <a:pt x="10330" y="2773"/>
                  </a:cubicBezTo>
                  <a:close/>
                  <a:moveTo>
                    <a:pt x="8727" y="4034"/>
                  </a:moveTo>
                  <a:lnTo>
                    <a:pt x="9672" y="4979"/>
                  </a:lnTo>
                  <a:cubicBezTo>
                    <a:pt x="8538" y="6207"/>
                    <a:pt x="7026" y="7688"/>
                    <a:pt x="5892" y="8854"/>
                  </a:cubicBezTo>
                  <a:lnTo>
                    <a:pt x="4915" y="7846"/>
                  </a:lnTo>
                  <a:lnTo>
                    <a:pt x="8727" y="4034"/>
                  </a:lnTo>
                  <a:close/>
                  <a:moveTo>
                    <a:pt x="4600" y="8539"/>
                  </a:moveTo>
                  <a:lnTo>
                    <a:pt x="5230" y="9169"/>
                  </a:lnTo>
                  <a:lnTo>
                    <a:pt x="4285" y="9421"/>
                  </a:lnTo>
                  <a:cubicBezTo>
                    <a:pt x="4348" y="9232"/>
                    <a:pt x="4505" y="8728"/>
                    <a:pt x="4600" y="8539"/>
                  </a:cubicBezTo>
                  <a:close/>
                  <a:moveTo>
                    <a:pt x="7908" y="694"/>
                  </a:moveTo>
                  <a:cubicBezTo>
                    <a:pt x="8097" y="694"/>
                    <a:pt x="8255" y="852"/>
                    <a:pt x="8255" y="1041"/>
                  </a:cubicBezTo>
                  <a:lnTo>
                    <a:pt x="8255" y="3592"/>
                  </a:lnTo>
                  <a:lnTo>
                    <a:pt x="7467" y="4380"/>
                  </a:lnTo>
                  <a:cubicBezTo>
                    <a:pt x="7435" y="4286"/>
                    <a:pt x="7309" y="4160"/>
                    <a:pt x="7152" y="4160"/>
                  </a:cubicBezTo>
                  <a:lnTo>
                    <a:pt x="1733" y="4160"/>
                  </a:lnTo>
                  <a:cubicBezTo>
                    <a:pt x="1512" y="4160"/>
                    <a:pt x="1386" y="4317"/>
                    <a:pt x="1386" y="4506"/>
                  </a:cubicBezTo>
                  <a:cubicBezTo>
                    <a:pt x="1386" y="4695"/>
                    <a:pt x="1512" y="4853"/>
                    <a:pt x="1733" y="4853"/>
                  </a:cubicBezTo>
                  <a:lnTo>
                    <a:pt x="6994" y="4853"/>
                  </a:lnTo>
                  <a:lnTo>
                    <a:pt x="6333" y="5546"/>
                  </a:lnTo>
                  <a:lnTo>
                    <a:pt x="1733" y="5546"/>
                  </a:lnTo>
                  <a:cubicBezTo>
                    <a:pt x="1512" y="5546"/>
                    <a:pt x="1355" y="5703"/>
                    <a:pt x="1355" y="5892"/>
                  </a:cubicBezTo>
                  <a:cubicBezTo>
                    <a:pt x="1355" y="6081"/>
                    <a:pt x="1512" y="6239"/>
                    <a:pt x="1733" y="6239"/>
                  </a:cubicBezTo>
                  <a:lnTo>
                    <a:pt x="5608" y="6239"/>
                  </a:lnTo>
                  <a:lnTo>
                    <a:pt x="4947" y="6901"/>
                  </a:lnTo>
                  <a:lnTo>
                    <a:pt x="1733" y="6901"/>
                  </a:lnTo>
                  <a:cubicBezTo>
                    <a:pt x="1512" y="6901"/>
                    <a:pt x="1355" y="7058"/>
                    <a:pt x="1355" y="7279"/>
                  </a:cubicBezTo>
                  <a:cubicBezTo>
                    <a:pt x="1355" y="7468"/>
                    <a:pt x="1512" y="7625"/>
                    <a:pt x="1733" y="7625"/>
                  </a:cubicBezTo>
                  <a:lnTo>
                    <a:pt x="4285" y="7625"/>
                  </a:lnTo>
                  <a:cubicBezTo>
                    <a:pt x="4190" y="7688"/>
                    <a:pt x="4159" y="7751"/>
                    <a:pt x="4127" y="7814"/>
                  </a:cubicBezTo>
                  <a:lnTo>
                    <a:pt x="3970" y="8287"/>
                  </a:lnTo>
                  <a:lnTo>
                    <a:pt x="1733" y="8287"/>
                  </a:lnTo>
                  <a:cubicBezTo>
                    <a:pt x="1512" y="8287"/>
                    <a:pt x="1355" y="8444"/>
                    <a:pt x="1355" y="8633"/>
                  </a:cubicBezTo>
                  <a:cubicBezTo>
                    <a:pt x="1355" y="8854"/>
                    <a:pt x="1512" y="9011"/>
                    <a:pt x="1733" y="9011"/>
                  </a:cubicBezTo>
                  <a:lnTo>
                    <a:pt x="3718" y="9011"/>
                  </a:lnTo>
                  <a:lnTo>
                    <a:pt x="3466" y="9893"/>
                  </a:lnTo>
                  <a:cubicBezTo>
                    <a:pt x="3385" y="10136"/>
                    <a:pt x="3557" y="10355"/>
                    <a:pt x="3766" y="10355"/>
                  </a:cubicBezTo>
                  <a:cubicBezTo>
                    <a:pt x="3802" y="10355"/>
                    <a:pt x="3839" y="10348"/>
                    <a:pt x="3875" y="10335"/>
                  </a:cubicBezTo>
                  <a:lnTo>
                    <a:pt x="6018" y="9704"/>
                  </a:lnTo>
                  <a:cubicBezTo>
                    <a:pt x="6049" y="9704"/>
                    <a:pt x="6144" y="9673"/>
                    <a:pt x="6175" y="9641"/>
                  </a:cubicBezTo>
                  <a:lnTo>
                    <a:pt x="8286" y="7499"/>
                  </a:lnTo>
                  <a:lnTo>
                    <a:pt x="8286" y="10681"/>
                  </a:lnTo>
                  <a:cubicBezTo>
                    <a:pt x="8255" y="10839"/>
                    <a:pt x="8097" y="10996"/>
                    <a:pt x="7908" y="10996"/>
                  </a:cubicBezTo>
                  <a:lnTo>
                    <a:pt x="1040" y="10996"/>
                  </a:lnTo>
                  <a:cubicBezTo>
                    <a:pt x="851" y="10996"/>
                    <a:pt x="693" y="10839"/>
                    <a:pt x="693" y="10650"/>
                  </a:cubicBezTo>
                  <a:lnTo>
                    <a:pt x="693" y="2742"/>
                  </a:lnTo>
                  <a:lnTo>
                    <a:pt x="2395" y="2742"/>
                  </a:lnTo>
                  <a:cubicBezTo>
                    <a:pt x="2584" y="2742"/>
                    <a:pt x="2741" y="2584"/>
                    <a:pt x="2741" y="2395"/>
                  </a:cubicBezTo>
                  <a:lnTo>
                    <a:pt x="2741" y="694"/>
                  </a:lnTo>
                  <a:close/>
                  <a:moveTo>
                    <a:pt x="2363" y="1"/>
                  </a:moveTo>
                  <a:cubicBezTo>
                    <a:pt x="2237" y="1"/>
                    <a:pt x="2143" y="64"/>
                    <a:pt x="2111" y="127"/>
                  </a:cubicBezTo>
                  <a:lnTo>
                    <a:pt x="158" y="2112"/>
                  </a:lnTo>
                  <a:cubicBezTo>
                    <a:pt x="63" y="2175"/>
                    <a:pt x="0" y="2269"/>
                    <a:pt x="0" y="2364"/>
                  </a:cubicBezTo>
                  <a:lnTo>
                    <a:pt x="0" y="10650"/>
                  </a:lnTo>
                  <a:cubicBezTo>
                    <a:pt x="0" y="11217"/>
                    <a:pt x="473" y="11658"/>
                    <a:pt x="1008" y="11658"/>
                  </a:cubicBezTo>
                  <a:lnTo>
                    <a:pt x="7908" y="11658"/>
                  </a:lnTo>
                  <a:cubicBezTo>
                    <a:pt x="8444" y="11658"/>
                    <a:pt x="8916" y="11217"/>
                    <a:pt x="8916" y="10650"/>
                  </a:cubicBezTo>
                  <a:lnTo>
                    <a:pt x="8916" y="6774"/>
                  </a:lnTo>
                  <a:lnTo>
                    <a:pt x="11279" y="4412"/>
                  </a:lnTo>
                  <a:cubicBezTo>
                    <a:pt x="11815" y="3876"/>
                    <a:pt x="11815" y="3025"/>
                    <a:pt x="11279" y="2490"/>
                  </a:cubicBezTo>
                  <a:cubicBezTo>
                    <a:pt x="11011" y="2222"/>
                    <a:pt x="10657" y="2088"/>
                    <a:pt x="10306" y="2088"/>
                  </a:cubicBezTo>
                  <a:cubicBezTo>
                    <a:pt x="9956" y="2088"/>
                    <a:pt x="9609" y="2222"/>
                    <a:pt x="9357" y="2490"/>
                  </a:cubicBezTo>
                  <a:lnTo>
                    <a:pt x="8916" y="2931"/>
                  </a:lnTo>
                  <a:lnTo>
                    <a:pt x="8916" y="1041"/>
                  </a:lnTo>
                  <a:cubicBezTo>
                    <a:pt x="8916" y="474"/>
                    <a:pt x="8444" y="1"/>
                    <a:pt x="7908"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2" name="Google Shape;11769;p82"/>
          <p:cNvGrpSpPr/>
          <p:nvPr/>
        </p:nvGrpSpPr>
        <p:grpSpPr>
          <a:xfrm>
            <a:off x="6013550" y="4819120"/>
            <a:ext cx="380491" cy="296845"/>
            <a:chOff x="-3137650" y="2787000"/>
            <a:chExt cx="291450" cy="257575"/>
          </a:xfrm>
          <a:solidFill>
            <a:schemeClr val="bg1"/>
          </a:solidFill>
        </p:grpSpPr>
        <p:sp>
          <p:nvSpPr>
            <p:cNvPr id="73" name="Google Shape;11770;p82"/>
            <p:cNvSpPr/>
            <p:nvPr/>
          </p:nvSpPr>
          <p:spPr>
            <a:xfrm>
              <a:off x="-3137650" y="2787000"/>
              <a:ext cx="291450" cy="257575"/>
            </a:xfrm>
            <a:custGeom>
              <a:avLst/>
              <a:gdLst/>
              <a:ahLst/>
              <a:cxnLst/>
              <a:rect l="l" t="t" r="r" b="b"/>
              <a:pathLst>
                <a:path w="11658" h="10303" extrusionOk="0">
                  <a:moveTo>
                    <a:pt x="10618" y="693"/>
                  </a:moveTo>
                  <a:cubicBezTo>
                    <a:pt x="10807" y="693"/>
                    <a:pt x="10964" y="851"/>
                    <a:pt x="10964" y="1040"/>
                  </a:cubicBezTo>
                  <a:lnTo>
                    <a:pt x="10964" y="2741"/>
                  </a:lnTo>
                  <a:lnTo>
                    <a:pt x="662" y="2741"/>
                  </a:lnTo>
                  <a:lnTo>
                    <a:pt x="662" y="1040"/>
                  </a:lnTo>
                  <a:cubicBezTo>
                    <a:pt x="662" y="851"/>
                    <a:pt x="820" y="693"/>
                    <a:pt x="1009" y="693"/>
                  </a:cubicBezTo>
                  <a:close/>
                  <a:moveTo>
                    <a:pt x="10996" y="3403"/>
                  </a:moveTo>
                  <a:lnTo>
                    <a:pt x="10996" y="9231"/>
                  </a:lnTo>
                  <a:cubicBezTo>
                    <a:pt x="10964" y="9420"/>
                    <a:pt x="10838" y="9578"/>
                    <a:pt x="10618" y="9578"/>
                  </a:cubicBezTo>
                  <a:lnTo>
                    <a:pt x="1009" y="9578"/>
                  </a:lnTo>
                  <a:cubicBezTo>
                    <a:pt x="820" y="9578"/>
                    <a:pt x="662" y="9420"/>
                    <a:pt x="662" y="9231"/>
                  </a:cubicBezTo>
                  <a:lnTo>
                    <a:pt x="662" y="3403"/>
                  </a:lnTo>
                  <a:close/>
                  <a:moveTo>
                    <a:pt x="1009" y="0"/>
                  </a:moveTo>
                  <a:cubicBezTo>
                    <a:pt x="473" y="0"/>
                    <a:pt x="1" y="473"/>
                    <a:pt x="1" y="1040"/>
                  </a:cubicBezTo>
                  <a:lnTo>
                    <a:pt x="1" y="9263"/>
                  </a:lnTo>
                  <a:cubicBezTo>
                    <a:pt x="1" y="9830"/>
                    <a:pt x="473" y="10302"/>
                    <a:pt x="1009" y="10302"/>
                  </a:cubicBezTo>
                  <a:lnTo>
                    <a:pt x="10618" y="10302"/>
                  </a:lnTo>
                  <a:cubicBezTo>
                    <a:pt x="11185" y="10302"/>
                    <a:pt x="11658" y="9830"/>
                    <a:pt x="11658" y="9263"/>
                  </a:cubicBezTo>
                  <a:lnTo>
                    <a:pt x="11658" y="1040"/>
                  </a:lnTo>
                  <a:cubicBezTo>
                    <a:pt x="11658" y="441"/>
                    <a:pt x="11217" y="0"/>
                    <a:pt x="106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1771;p82"/>
            <p:cNvSpPr/>
            <p:nvPr/>
          </p:nvSpPr>
          <p:spPr>
            <a:xfrm>
              <a:off x="-3104575" y="2820875"/>
              <a:ext cx="18150" cy="17350"/>
            </a:xfrm>
            <a:custGeom>
              <a:avLst/>
              <a:gdLst/>
              <a:ahLst/>
              <a:cxnLst/>
              <a:rect l="l" t="t" r="r" b="b"/>
              <a:pathLst>
                <a:path w="726" h="694" extrusionOk="0">
                  <a:moveTo>
                    <a:pt x="348" y="0"/>
                  </a:moveTo>
                  <a:cubicBezTo>
                    <a:pt x="158" y="0"/>
                    <a:pt x="1" y="158"/>
                    <a:pt x="1" y="347"/>
                  </a:cubicBezTo>
                  <a:cubicBezTo>
                    <a:pt x="1" y="536"/>
                    <a:pt x="158" y="693"/>
                    <a:pt x="348" y="693"/>
                  </a:cubicBezTo>
                  <a:cubicBezTo>
                    <a:pt x="568" y="693"/>
                    <a:pt x="726" y="536"/>
                    <a:pt x="726" y="347"/>
                  </a:cubicBezTo>
                  <a:cubicBezTo>
                    <a:pt x="726" y="158"/>
                    <a:pt x="568" y="0"/>
                    <a:pt x="3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1772;p82"/>
            <p:cNvSpPr/>
            <p:nvPr/>
          </p:nvSpPr>
          <p:spPr>
            <a:xfrm>
              <a:off x="-3069900" y="2820875"/>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1773;p82"/>
            <p:cNvSpPr/>
            <p:nvPr/>
          </p:nvSpPr>
          <p:spPr>
            <a:xfrm>
              <a:off x="-3035250" y="2820875"/>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1774;p82"/>
            <p:cNvSpPr/>
            <p:nvPr/>
          </p:nvSpPr>
          <p:spPr>
            <a:xfrm>
              <a:off x="-3002175" y="2820875"/>
              <a:ext cx="121325" cy="17350"/>
            </a:xfrm>
            <a:custGeom>
              <a:avLst/>
              <a:gdLst/>
              <a:ahLst/>
              <a:cxnLst/>
              <a:rect l="l" t="t" r="r" b="b"/>
              <a:pathLst>
                <a:path w="4853" h="694" extrusionOk="0">
                  <a:moveTo>
                    <a:pt x="347" y="0"/>
                  </a:moveTo>
                  <a:cubicBezTo>
                    <a:pt x="158" y="0"/>
                    <a:pt x="1" y="158"/>
                    <a:pt x="1" y="347"/>
                  </a:cubicBezTo>
                  <a:cubicBezTo>
                    <a:pt x="32" y="536"/>
                    <a:pt x="190" y="693"/>
                    <a:pt x="347" y="693"/>
                  </a:cubicBezTo>
                  <a:lnTo>
                    <a:pt x="4506" y="693"/>
                  </a:lnTo>
                  <a:cubicBezTo>
                    <a:pt x="4695" y="693"/>
                    <a:pt x="4852" y="536"/>
                    <a:pt x="4852" y="347"/>
                  </a:cubicBezTo>
                  <a:cubicBezTo>
                    <a:pt x="4852" y="158"/>
                    <a:pt x="4695" y="0"/>
                    <a:pt x="45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1775;p82"/>
            <p:cNvSpPr/>
            <p:nvPr/>
          </p:nvSpPr>
          <p:spPr>
            <a:xfrm>
              <a:off x="-2948625" y="2907300"/>
              <a:ext cx="52025" cy="85300"/>
            </a:xfrm>
            <a:custGeom>
              <a:avLst/>
              <a:gdLst/>
              <a:ahLst/>
              <a:cxnLst/>
              <a:rect l="l" t="t" r="r" b="b"/>
              <a:pathLst>
                <a:path w="2081" h="3412" extrusionOk="0">
                  <a:moveTo>
                    <a:pt x="347" y="1"/>
                  </a:moveTo>
                  <a:cubicBezTo>
                    <a:pt x="261" y="1"/>
                    <a:pt x="174" y="24"/>
                    <a:pt x="127" y="72"/>
                  </a:cubicBezTo>
                  <a:cubicBezTo>
                    <a:pt x="1" y="198"/>
                    <a:pt x="1" y="450"/>
                    <a:pt x="127" y="544"/>
                  </a:cubicBezTo>
                  <a:lnTo>
                    <a:pt x="1261" y="1710"/>
                  </a:lnTo>
                  <a:lnTo>
                    <a:pt x="127" y="2844"/>
                  </a:lnTo>
                  <a:cubicBezTo>
                    <a:pt x="1" y="2970"/>
                    <a:pt x="1" y="3191"/>
                    <a:pt x="127" y="3317"/>
                  </a:cubicBezTo>
                  <a:cubicBezTo>
                    <a:pt x="174" y="3380"/>
                    <a:pt x="261" y="3411"/>
                    <a:pt x="347" y="3411"/>
                  </a:cubicBezTo>
                  <a:cubicBezTo>
                    <a:pt x="434" y="3411"/>
                    <a:pt x="521" y="3380"/>
                    <a:pt x="568" y="3317"/>
                  </a:cubicBezTo>
                  <a:lnTo>
                    <a:pt x="1954" y="1930"/>
                  </a:lnTo>
                  <a:cubicBezTo>
                    <a:pt x="2080" y="1804"/>
                    <a:pt x="2080" y="1584"/>
                    <a:pt x="1954" y="1458"/>
                  </a:cubicBezTo>
                  <a:lnTo>
                    <a:pt x="568" y="72"/>
                  </a:lnTo>
                  <a:cubicBezTo>
                    <a:pt x="521" y="24"/>
                    <a:pt x="434"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1776;p82"/>
            <p:cNvSpPr/>
            <p:nvPr/>
          </p:nvSpPr>
          <p:spPr>
            <a:xfrm>
              <a:off x="-3088025" y="2907300"/>
              <a:ext cx="53575" cy="85300"/>
            </a:xfrm>
            <a:custGeom>
              <a:avLst/>
              <a:gdLst/>
              <a:ahLst/>
              <a:cxnLst/>
              <a:rect l="l" t="t" r="r" b="b"/>
              <a:pathLst>
                <a:path w="2143" h="3412" extrusionOk="0">
                  <a:moveTo>
                    <a:pt x="1749" y="1"/>
                  </a:moveTo>
                  <a:cubicBezTo>
                    <a:pt x="1662" y="1"/>
                    <a:pt x="1576" y="24"/>
                    <a:pt x="1513" y="72"/>
                  </a:cubicBezTo>
                  <a:lnTo>
                    <a:pt x="127" y="1458"/>
                  </a:lnTo>
                  <a:cubicBezTo>
                    <a:pt x="1" y="1584"/>
                    <a:pt x="1" y="1804"/>
                    <a:pt x="127" y="1930"/>
                  </a:cubicBezTo>
                  <a:lnTo>
                    <a:pt x="1513" y="3317"/>
                  </a:lnTo>
                  <a:cubicBezTo>
                    <a:pt x="1576" y="3380"/>
                    <a:pt x="1662" y="3411"/>
                    <a:pt x="1749" y="3411"/>
                  </a:cubicBezTo>
                  <a:cubicBezTo>
                    <a:pt x="1836" y="3411"/>
                    <a:pt x="1922" y="3380"/>
                    <a:pt x="1985" y="3317"/>
                  </a:cubicBezTo>
                  <a:cubicBezTo>
                    <a:pt x="2111" y="3191"/>
                    <a:pt x="2111" y="2970"/>
                    <a:pt x="1985" y="2844"/>
                  </a:cubicBezTo>
                  <a:lnTo>
                    <a:pt x="851" y="1710"/>
                  </a:lnTo>
                  <a:lnTo>
                    <a:pt x="1985" y="544"/>
                  </a:lnTo>
                  <a:cubicBezTo>
                    <a:pt x="2143" y="450"/>
                    <a:pt x="2143" y="198"/>
                    <a:pt x="1985" y="72"/>
                  </a:cubicBezTo>
                  <a:cubicBezTo>
                    <a:pt x="1922" y="24"/>
                    <a:pt x="1836" y="1"/>
                    <a:pt x="17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1777;p82"/>
            <p:cNvSpPr/>
            <p:nvPr/>
          </p:nvSpPr>
          <p:spPr>
            <a:xfrm>
              <a:off x="-3019500" y="2888975"/>
              <a:ext cx="54375" cy="119400"/>
            </a:xfrm>
            <a:custGeom>
              <a:avLst/>
              <a:gdLst/>
              <a:ahLst/>
              <a:cxnLst/>
              <a:rect l="l" t="t" r="r" b="b"/>
              <a:pathLst>
                <a:path w="2175" h="4776" extrusionOk="0">
                  <a:moveTo>
                    <a:pt x="1778" y="0"/>
                  </a:moveTo>
                  <a:cubicBezTo>
                    <a:pt x="1617" y="0"/>
                    <a:pt x="1501" y="108"/>
                    <a:pt x="1450" y="237"/>
                  </a:cubicBezTo>
                  <a:lnTo>
                    <a:pt x="63" y="4333"/>
                  </a:lnTo>
                  <a:cubicBezTo>
                    <a:pt x="0" y="4522"/>
                    <a:pt x="95" y="4680"/>
                    <a:pt x="253" y="4743"/>
                  </a:cubicBezTo>
                  <a:cubicBezTo>
                    <a:pt x="305" y="4765"/>
                    <a:pt x="354" y="4775"/>
                    <a:pt x="399" y="4775"/>
                  </a:cubicBezTo>
                  <a:cubicBezTo>
                    <a:pt x="543" y="4775"/>
                    <a:pt x="646" y="4674"/>
                    <a:pt x="694" y="4554"/>
                  </a:cubicBezTo>
                  <a:lnTo>
                    <a:pt x="2080" y="458"/>
                  </a:lnTo>
                  <a:cubicBezTo>
                    <a:pt x="2174" y="300"/>
                    <a:pt x="2048" y="111"/>
                    <a:pt x="1891" y="17"/>
                  </a:cubicBezTo>
                  <a:cubicBezTo>
                    <a:pt x="1851" y="6"/>
                    <a:pt x="1813" y="0"/>
                    <a:pt x="17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2" name="Google Shape;10850;p79"/>
          <p:cNvGrpSpPr/>
          <p:nvPr/>
        </p:nvGrpSpPr>
        <p:grpSpPr>
          <a:xfrm>
            <a:off x="1497022" y="4769191"/>
            <a:ext cx="358349" cy="355468"/>
            <a:chOff x="-33676975" y="2275050"/>
            <a:chExt cx="295375" cy="293000"/>
          </a:xfrm>
        </p:grpSpPr>
        <p:sp>
          <p:nvSpPr>
            <p:cNvPr id="83" name="Google Shape;10851;p79"/>
            <p:cNvSpPr/>
            <p:nvPr/>
          </p:nvSpPr>
          <p:spPr>
            <a:xfrm>
              <a:off x="-33502125" y="2309700"/>
              <a:ext cx="52800" cy="67750"/>
            </a:xfrm>
            <a:custGeom>
              <a:avLst/>
              <a:gdLst/>
              <a:ahLst/>
              <a:cxnLst/>
              <a:rect l="l" t="t" r="r" b="b"/>
              <a:pathLst>
                <a:path w="2112" h="2710" extrusionOk="0">
                  <a:moveTo>
                    <a:pt x="1040" y="0"/>
                  </a:moveTo>
                  <a:cubicBezTo>
                    <a:pt x="473" y="0"/>
                    <a:pt x="1" y="473"/>
                    <a:pt x="1" y="1040"/>
                  </a:cubicBezTo>
                  <a:cubicBezTo>
                    <a:pt x="1" y="1229"/>
                    <a:pt x="158" y="1387"/>
                    <a:pt x="379" y="1387"/>
                  </a:cubicBezTo>
                  <a:cubicBezTo>
                    <a:pt x="568" y="1387"/>
                    <a:pt x="725" y="1229"/>
                    <a:pt x="725" y="1040"/>
                  </a:cubicBezTo>
                  <a:cubicBezTo>
                    <a:pt x="725" y="820"/>
                    <a:pt x="883" y="662"/>
                    <a:pt x="1072" y="662"/>
                  </a:cubicBezTo>
                  <a:cubicBezTo>
                    <a:pt x="1261" y="662"/>
                    <a:pt x="1450" y="820"/>
                    <a:pt x="1450" y="1040"/>
                  </a:cubicBezTo>
                  <a:cubicBezTo>
                    <a:pt x="1450" y="1198"/>
                    <a:pt x="1355" y="1292"/>
                    <a:pt x="1198" y="1355"/>
                  </a:cubicBezTo>
                  <a:cubicBezTo>
                    <a:pt x="914" y="1418"/>
                    <a:pt x="725" y="1702"/>
                    <a:pt x="725" y="1985"/>
                  </a:cubicBezTo>
                  <a:lnTo>
                    <a:pt x="725" y="2363"/>
                  </a:lnTo>
                  <a:cubicBezTo>
                    <a:pt x="725" y="2552"/>
                    <a:pt x="883" y="2710"/>
                    <a:pt x="1072" y="2710"/>
                  </a:cubicBezTo>
                  <a:cubicBezTo>
                    <a:pt x="1292" y="2710"/>
                    <a:pt x="1450" y="2552"/>
                    <a:pt x="1450" y="2363"/>
                  </a:cubicBezTo>
                  <a:lnTo>
                    <a:pt x="1450" y="1985"/>
                  </a:lnTo>
                  <a:cubicBezTo>
                    <a:pt x="1828" y="1828"/>
                    <a:pt x="2111" y="1418"/>
                    <a:pt x="2111" y="977"/>
                  </a:cubicBezTo>
                  <a:cubicBezTo>
                    <a:pt x="2048" y="473"/>
                    <a:pt x="1576" y="0"/>
                    <a:pt x="1040"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0852;p79"/>
            <p:cNvSpPr/>
            <p:nvPr/>
          </p:nvSpPr>
          <p:spPr>
            <a:xfrm>
              <a:off x="-33484800" y="2395550"/>
              <a:ext cx="17350" cy="17350"/>
            </a:xfrm>
            <a:custGeom>
              <a:avLst/>
              <a:gdLst/>
              <a:ahLst/>
              <a:cxnLst/>
              <a:rect l="l" t="t" r="r" b="b"/>
              <a:pathLst>
                <a:path w="694" h="694" extrusionOk="0">
                  <a:moveTo>
                    <a:pt x="347" y="0"/>
                  </a:moveTo>
                  <a:cubicBezTo>
                    <a:pt x="158" y="0"/>
                    <a:pt x="1" y="158"/>
                    <a:pt x="1" y="347"/>
                  </a:cubicBezTo>
                  <a:cubicBezTo>
                    <a:pt x="1" y="536"/>
                    <a:pt x="158" y="694"/>
                    <a:pt x="347" y="694"/>
                  </a:cubicBezTo>
                  <a:cubicBezTo>
                    <a:pt x="536" y="694"/>
                    <a:pt x="694" y="536"/>
                    <a:pt x="694" y="347"/>
                  </a:cubicBezTo>
                  <a:cubicBezTo>
                    <a:pt x="662" y="158"/>
                    <a:pt x="536" y="0"/>
                    <a:pt x="34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0853;p79"/>
            <p:cNvSpPr/>
            <p:nvPr/>
          </p:nvSpPr>
          <p:spPr>
            <a:xfrm>
              <a:off x="-33676975" y="2275050"/>
              <a:ext cx="295375" cy="293000"/>
            </a:xfrm>
            <a:custGeom>
              <a:avLst/>
              <a:gdLst/>
              <a:ahLst/>
              <a:cxnLst/>
              <a:rect l="l" t="t" r="r" b="b"/>
              <a:pathLst>
                <a:path w="11815" h="11720" extrusionOk="0">
                  <a:moveTo>
                    <a:pt x="8034" y="725"/>
                  </a:moveTo>
                  <a:cubicBezTo>
                    <a:pt x="9735" y="725"/>
                    <a:pt x="11090" y="2080"/>
                    <a:pt x="11090" y="3781"/>
                  </a:cubicBezTo>
                  <a:cubicBezTo>
                    <a:pt x="11090" y="5482"/>
                    <a:pt x="9735" y="6868"/>
                    <a:pt x="8034" y="6868"/>
                  </a:cubicBezTo>
                  <a:cubicBezTo>
                    <a:pt x="6333" y="6868"/>
                    <a:pt x="4947" y="5482"/>
                    <a:pt x="4947" y="3781"/>
                  </a:cubicBezTo>
                  <a:cubicBezTo>
                    <a:pt x="4947" y="2080"/>
                    <a:pt x="6333" y="725"/>
                    <a:pt x="8034" y="725"/>
                  </a:cubicBezTo>
                  <a:close/>
                  <a:moveTo>
                    <a:pt x="5104" y="6207"/>
                  </a:moveTo>
                  <a:cubicBezTo>
                    <a:pt x="5262" y="6364"/>
                    <a:pt x="5419" y="6553"/>
                    <a:pt x="5577" y="6679"/>
                  </a:cubicBezTo>
                  <a:lnTo>
                    <a:pt x="5325" y="6931"/>
                  </a:lnTo>
                  <a:cubicBezTo>
                    <a:pt x="5262" y="6994"/>
                    <a:pt x="5167" y="7026"/>
                    <a:pt x="5077" y="7026"/>
                  </a:cubicBezTo>
                  <a:cubicBezTo>
                    <a:pt x="4986" y="7026"/>
                    <a:pt x="4899" y="6994"/>
                    <a:pt x="4852" y="6931"/>
                  </a:cubicBezTo>
                  <a:cubicBezTo>
                    <a:pt x="4726" y="6805"/>
                    <a:pt x="4726" y="6585"/>
                    <a:pt x="4852" y="6459"/>
                  </a:cubicBezTo>
                  <a:lnTo>
                    <a:pt x="5104" y="6207"/>
                  </a:lnTo>
                  <a:close/>
                  <a:moveTo>
                    <a:pt x="3104" y="8380"/>
                  </a:moveTo>
                  <a:cubicBezTo>
                    <a:pt x="3190" y="8380"/>
                    <a:pt x="3277" y="8412"/>
                    <a:pt x="3340" y="8475"/>
                  </a:cubicBezTo>
                  <a:cubicBezTo>
                    <a:pt x="3466" y="8601"/>
                    <a:pt x="3466" y="8822"/>
                    <a:pt x="3340" y="8948"/>
                  </a:cubicBezTo>
                  <a:lnTo>
                    <a:pt x="1387" y="10932"/>
                  </a:lnTo>
                  <a:cubicBezTo>
                    <a:pt x="1324" y="10980"/>
                    <a:pt x="1229" y="11003"/>
                    <a:pt x="1139" y="11003"/>
                  </a:cubicBezTo>
                  <a:cubicBezTo>
                    <a:pt x="1048" y="11003"/>
                    <a:pt x="961" y="10980"/>
                    <a:pt x="914" y="10932"/>
                  </a:cubicBezTo>
                  <a:cubicBezTo>
                    <a:pt x="788" y="10806"/>
                    <a:pt x="788" y="10554"/>
                    <a:pt x="914" y="10460"/>
                  </a:cubicBezTo>
                  <a:lnTo>
                    <a:pt x="2867" y="8475"/>
                  </a:lnTo>
                  <a:cubicBezTo>
                    <a:pt x="2930" y="8412"/>
                    <a:pt x="3017" y="8380"/>
                    <a:pt x="3104" y="8380"/>
                  </a:cubicBezTo>
                  <a:close/>
                  <a:moveTo>
                    <a:pt x="8034" y="0"/>
                  </a:moveTo>
                  <a:cubicBezTo>
                    <a:pt x="5955" y="0"/>
                    <a:pt x="4285" y="1701"/>
                    <a:pt x="4285" y="3749"/>
                  </a:cubicBezTo>
                  <a:cubicBezTo>
                    <a:pt x="4285" y="4411"/>
                    <a:pt x="4443" y="5041"/>
                    <a:pt x="4758" y="5608"/>
                  </a:cubicBezTo>
                  <a:lnTo>
                    <a:pt x="4380" y="5986"/>
                  </a:lnTo>
                  <a:cubicBezTo>
                    <a:pt x="4065" y="6301"/>
                    <a:pt x="3970" y="6774"/>
                    <a:pt x="4159" y="7183"/>
                  </a:cubicBezTo>
                  <a:lnTo>
                    <a:pt x="3529" y="7813"/>
                  </a:lnTo>
                  <a:cubicBezTo>
                    <a:pt x="3387" y="7743"/>
                    <a:pt x="3232" y="7707"/>
                    <a:pt x="3077" y="7707"/>
                  </a:cubicBezTo>
                  <a:cubicBezTo>
                    <a:pt x="2819" y="7707"/>
                    <a:pt x="2560" y="7806"/>
                    <a:pt x="2363" y="8002"/>
                  </a:cubicBezTo>
                  <a:lnTo>
                    <a:pt x="378" y="9987"/>
                  </a:lnTo>
                  <a:cubicBezTo>
                    <a:pt x="0" y="10365"/>
                    <a:pt x="0" y="11027"/>
                    <a:pt x="378" y="11436"/>
                  </a:cubicBezTo>
                  <a:cubicBezTo>
                    <a:pt x="583" y="11625"/>
                    <a:pt x="851" y="11720"/>
                    <a:pt x="1119" y="11720"/>
                  </a:cubicBezTo>
                  <a:cubicBezTo>
                    <a:pt x="1387" y="11720"/>
                    <a:pt x="1654" y="11625"/>
                    <a:pt x="1859" y="11436"/>
                  </a:cubicBezTo>
                  <a:lnTo>
                    <a:pt x="3813" y="9452"/>
                  </a:lnTo>
                  <a:cubicBezTo>
                    <a:pt x="4128" y="9137"/>
                    <a:pt x="4222" y="8664"/>
                    <a:pt x="4002" y="8286"/>
                  </a:cubicBezTo>
                  <a:lnTo>
                    <a:pt x="4632" y="7656"/>
                  </a:lnTo>
                  <a:cubicBezTo>
                    <a:pt x="4782" y="7725"/>
                    <a:pt x="4940" y="7761"/>
                    <a:pt x="5097" y="7761"/>
                  </a:cubicBezTo>
                  <a:cubicBezTo>
                    <a:pt x="5367" y="7761"/>
                    <a:pt x="5629" y="7655"/>
                    <a:pt x="5829" y="7435"/>
                  </a:cubicBezTo>
                  <a:lnTo>
                    <a:pt x="6207" y="7057"/>
                  </a:lnTo>
                  <a:cubicBezTo>
                    <a:pt x="6774" y="7372"/>
                    <a:pt x="7404" y="7530"/>
                    <a:pt x="8066" y="7530"/>
                  </a:cubicBezTo>
                  <a:cubicBezTo>
                    <a:pt x="10145" y="7530"/>
                    <a:pt x="11815" y="5829"/>
                    <a:pt x="11815" y="3781"/>
                  </a:cubicBezTo>
                  <a:cubicBezTo>
                    <a:pt x="11815" y="1733"/>
                    <a:pt x="10082" y="0"/>
                    <a:pt x="8034"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6" name="Google Shape;9983;p76"/>
          <p:cNvGrpSpPr/>
          <p:nvPr/>
        </p:nvGrpSpPr>
        <p:grpSpPr>
          <a:xfrm>
            <a:off x="2583210" y="4769384"/>
            <a:ext cx="340609" cy="340168"/>
            <a:chOff x="5907879" y="3025820"/>
            <a:chExt cx="483752" cy="483125"/>
          </a:xfrm>
        </p:grpSpPr>
        <p:sp>
          <p:nvSpPr>
            <p:cNvPr id="87" name="Google Shape;9984;p76"/>
            <p:cNvSpPr/>
            <p:nvPr/>
          </p:nvSpPr>
          <p:spPr>
            <a:xfrm>
              <a:off x="6135329" y="3082420"/>
              <a:ext cx="127376" cy="127350"/>
            </a:xfrm>
            <a:custGeom>
              <a:avLst/>
              <a:gdLst/>
              <a:ahLst/>
              <a:cxnLst/>
              <a:rect l="l" t="t" r="r" b="b"/>
              <a:pathLst>
                <a:path w="5095" h="5094" extrusionOk="0">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8" name="Google Shape;9985;p76"/>
            <p:cNvSpPr/>
            <p:nvPr/>
          </p:nvSpPr>
          <p:spPr>
            <a:xfrm>
              <a:off x="5971979" y="3025820"/>
              <a:ext cx="368699" cy="483125"/>
            </a:xfrm>
            <a:custGeom>
              <a:avLst/>
              <a:gdLst/>
              <a:ahLst/>
              <a:cxnLst/>
              <a:rect l="l" t="t" r="r" b="b"/>
              <a:pathLst>
                <a:path w="14748" h="19325" extrusionOk="0">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9" name="Google Shape;9986;p76"/>
            <p:cNvSpPr/>
            <p:nvPr/>
          </p:nvSpPr>
          <p:spPr>
            <a:xfrm>
              <a:off x="5907879" y="3195645"/>
              <a:ext cx="56650" cy="28326"/>
            </a:xfrm>
            <a:custGeom>
              <a:avLst/>
              <a:gdLst/>
              <a:ahLst/>
              <a:cxnLst/>
              <a:rect l="l" t="t" r="r" b="b"/>
              <a:pathLst>
                <a:path w="2266" h="1133" extrusionOk="0">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0" name="Google Shape;9987;p76"/>
            <p:cNvSpPr/>
            <p:nvPr/>
          </p:nvSpPr>
          <p:spPr>
            <a:xfrm>
              <a:off x="5910829" y="3100870"/>
              <a:ext cx="50750" cy="48024"/>
            </a:xfrm>
            <a:custGeom>
              <a:avLst/>
              <a:gdLst/>
              <a:ahLst/>
              <a:cxnLst/>
              <a:rect l="l" t="t" r="r" b="b"/>
              <a:pathLst>
                <a:path w="2030" h="1921" extrusionOk="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1" name="Google Shape;9988;p76"/>
            <p:cNvSpPr/>
            <p:nvPr/>
          </p:nvSpPr>
          <p:spPr>
            <a:xfrm>
              <a:off x="5910379" y="3270720"/>
              <a:ext cx="51200" cy="48350"/>
            </a:xfrm>
            <a:custGeom>
              <a:avLst/>
              <a:gdLst/>
              <a:ahLst/>
              <a:cxnLst/>
              <a:rect l="l" t="t" r="r" b="b"/>
              <a:pathLst>
                <a:path w="2048" h="1934" extrusionOk="0">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2" name="Google Shape;9989;p76"/>
            <p:cNvSpPr/>
            <p:nvPr/>
          </p:nvSpPr>
          <p:spPr>
            <a:xfrm>
              <a:off x="6334380" y="3195645"/>
              <a:ext cx="56650" cy="28326"/>
            </a:xfrm>
            <a:custGeom>
              <a:avLst/>
              <a:gdLst/>
              <a:ahLst/>
              <a:cxnLst/>
              <a:rect l="l" t="t" r="r" b="b"/>
              <a:pathLst>
                <a:path w="2266" h="1133" extrusionOk="0">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 name="Google Shape;9990;p76"/>
            <p:cNvSpPr/>
            <p:nvPr/>
          </p:nvSpPr>
          <p:spPr>
            <a:xfrm>
              <a:off x="6333780" y="3100870"/>
              <a:ext cx="54301" cy="48225"/>
            </a:xfrm>
            <a:custGeom>
              <a:avLst/>
              <a:gdLst/>
              <a:ahLst/>
              <a:cxnLst/>
              <a:rect l="l" t="t" r="r" b="b"/>
              <a:pathLst>
                <a:path w="2172" h="1929" extrusionOk="0">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 name="Google Shape;9991;p76"/>
            <p:cNvSpPr/>
            <p:nvPr/>
          </p:nvSpPr>
          <p:spPr>
            <a:xfrm>
              <a:off x="6337330" y="3270720"/>
              <a:ext cx="54301" cy="48225"/>
            </a:xfrm>
            <a:custGeom>
              <a:avLst/>
              <a:gdLst/>
              <a:ahLst/>
              <a:cxnLst/>
              <a:rect l="l" t="t" r="r" b="b"/>
              <a:pathLst>
                <a:path w="2172" h="1929" extrusionOk="0">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98" name="Elipse 151"/>
          <p:cNvSpPr/>
          <p:nvPr/>
        </p:nvSpPr>
        <p:spPr>
          <a:xfrm>
            <a:off x="8580406" y="4586892"/>
            <a:ext cx="534946" cy="5349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es-ES" sz="2400" b="1" dirty="0"/>
              <a:t>8</a:t>
            </a:r>
            <a:endParaRPr lang="fr-FR" altLang="es-ES" sz="2400" b="1" dirty="0"/>
          </a:p>
        </p:txBody>
      </p:sp>
      <p:sp>
        <p:nvSpPr>
          <p:cNvPr id="11" name="Text Box 10"/>
          <p:cNvSpPr txBox="1"/>
          <p:nvPr/>
        </p:nvSpPr>
        <p:spPr>
          <a:xfrm>
            <a:off x="3606800" y="651510"/>
            <a:ext cx="1640840" cy="275590"/>
          </a:xfrm>
          <a:prstGeom prst="rect">
            <a:avLst/>
          </a:prstGeom>
          <a:noFill/>
        </p:spPr>
        <p:txBody>
          <a:bodyPr wrap="square" rtlCol="0">
            <a:spAutoFit/>
          </a:bodyPr>
          <a:p>
            <a:pPr marL="285750" indent="-285750" algn="ctr">
              <a:buFont typeface="Wingdings" panose="05000000000000000000" charset="0"/>
              <a:buChar char="Ø"/>
            </a:pPr>
            <a:r>
              <a:rPr lang="en-US" sz="1200" b="1">
                <a:solidFill>
                  <a:schemeClr val="accent5"/>
                </a:solidFill>
              </a:rPr>
              <a:t>Vacant play</a:t>
            </a:r>
            <a:endParaRPr lang="en-US" sz="1200" b="1">
              <a:solidFill>
                <a:schemeClr val="accent5"/>
              </a:solidFill>
            </a:endParaRPr>
          </a:p>
        </p:txBody>
      </p:sp>
      <p:sp>
        <p:nvSpPr>
          <p:cNvPr id="20" name="Text Box 19"/>
          <p:cNvSpPr txBox="1"/>
          <p:nvPr/>
        </p:nvSpPr>
        <p:spPr>
          <a:xfrm>
            <a:off x="3515995" y="1787525"/>
            <a:ext cx="4857750" cy="675640"/>
          </a:xfrm>
          <a:prstGeom prst="rect">
            <a:avLst/>
          </a:prstGeom>
          <a:noFill/>
        </p:spPr>
        <p:txBody>
          <a:bodyPr wrap="square" rtlCol="0">
            <a:spAutoFit/>
          </a:bodyPr>
          <a:p>
            <a:pPr marL="0" indent="0" algn="ctr">
              <a:buFont typeface="Wingdings" panose="05000000000000000000" charset="0"/>
              <a:buNone/>
            </a:pPr>
            <a:r>
              <a:rPr lang="en-US" sz="1200"/>
              <a:t>A child playing alone teaches him how to entertain himself and enjoy himself, and through it he learns to rely on himself and discover</a:t>
            </a:r>
            <a:r>
              <a:rPr lang="fr-FR" altLang="en-US" sz="1200"/>
              <a:t> </a:t>
            </a:r>
            <a:r>
              <a:rPr lang="en-US" sz="1200"/>
              <a:t>Ways to have fun without the help of others</a:t>
            </a:r>
            <a:r>
              <a:rPr lang="en-US"/>
              <a:t></a:t>
            </a:r>
            <a:endParaRPr lang="en-US" sz="1200"/>
          </a:p>
        </p:txBody>
      </p:sp>
      <p:sp>
        <p:nvSpPr>
          <p:cNvPr id="146" name="Google Shape;10020;p76"/>
          <p:cNvSpPr/>
          <p:nvPr/>
        </p:nvSpPr>
        <p:spPr>
          <a:xfrm>
            <a:off x="4506047" y="4593147"/>
            <a:ext cx="340186" cy="318922"/>
          </a:xfrm>
          <a:custGeom>
            <a:avLst/>
            <a:gdLst/>
            <a:ahLst/>
            <a:cxnLst/>
            <a:rect l="l" t="t" r="r" b="b"/>
            <a:pathLst>
              <a:path w="19326" h="18118" extrusionOk="0">
                <a:moveTo>
                  <a:pt x="17628" y="1133"/>
                </a:moveTo>
                <a:cubicBezTo>
                  <a:pt x="17939" y="1133"/>
                  <a:pt x="18193" y="1387"/>
                  <a:pt x="18193" y="1701"/>
                </a:cubicBezTo>
                <a:lnTo>
                  <a:pt x="18193" y="11324"/>
                </a:lnTo>
                <a:lnTo>
                  <a:pt x="1133" y="11324"/>
                </a:lnTo>
                <a:lnTo>
                  <a:pt x="1133" y="1701"/>
                </a:lnTo>
                <a:cubicBezTo>
                  <a:pt x="1133" y="1387"/>
                  <a:pt x="1387" y="1133"/>
                  <a:pt x="1701" y="1133"/>
                </a:cubicBezTo>
                <a:close/>
                <a:moveTo>
                  <a:pt x="18193" y="12456"/>
                </a:moveTo>
                <a:lnTo>
                  <a:pt x="18193" y="13024"/>
                </a:lnTo>
                <a:cubicBezTo>
                  <a:pt x="18193" y="13335"/>
                  <a:pt x="17939" y="13588"/>
                  <a:pt x="17628" y="13588"/>
                </a:cubicBezTo>
                <a:lnTo>
                  <a:pt x="1701" y="13588"/>
                </a:lnTo>
                <a:cubicBezTo>
                  <a:pt x="1387" y="13588"/>
                  <a:pt x="1133" y="13335"/>
                  <a:pt x="1133" y="13024"/>
                </a:cubicBezTo>
                <a:lnTo>
                  <a:pt x="1133" y="12456"/>
                </a:lnTo>
                <a:close/>
                <a:moveTo>
                  <a:pt x="11520" y="14720"/>
                </a:moveTo>
                <a:lnTo>
                  <a:pt x="12275" y="16985"/>
                </a:lnTo>
                <a:lnTo>
                  <a:pt x="7051" y="16985"/>
                </a:lnTo>
                <a:lnTo>
                  <a:pt x="7806" y="14720"/>
                </a:lnTo>
                <a:close/>
                <a:moveTo>
                  <a:pt x="1701" y="1"/>
                </a:moveTo>
                <a:cubicBezTo>
                  <a:pt x="762" y="1"/>
                  <a:pt x="1" y="762"/>
                  <a:pt x="1" y="1701"/>
                </a:cubicBezTo>
                <a:lnTo>
                  <a:pt x="1" y="13024"/>
                </a:lnTo>
                <a:cubicBezTo>
                  <a:pt x="1" y="13960"/>
                  <a:pt x="762" y="14720"/>
                  <a:pt x="1701" y="14720"/>
                </a:cubicBezTo>
                <a:lnTo>
                  <a:pt x="6614" y="14720"/>
                </a:lnTo>
                <a:lnTo>
                  <a:pt x="5859" y="16985"/>
                </a:lnTo>
                <a:lnTo>
                  <a:pt x="4002" y="16985"/>
                </a:lnTo>
                <a:cubicBezTo>
                  <a:pt x="3688" y="16985"/>
                  <a:pt x="3437" y="17239"/>
                  <a:pt x="3437" y="17553"/>
                </a:cubicBezTo>
                <a:cubicBezTo>
                  <a:pt x="3437" y="17864"/>
                  <a:pt x="3688" y="18117"/>
                  <a:pt x="4002" y="18117"/>
                </a:cubicBezTo>
                <a:lnTo>
                  <a:pt x="15325" y="18117"/>
                </a:lnTo>
                <a:cubicBezTo>
                  <a:pt x="15639" y="18117"/>
                  <a:pt x="15889" y="17864"/>
                  <a:pt x="15889" y="17553"/>
                </a:cubicBezTo>
                <a:cubicBezTo>
                  <a:pt x="15889" y="17239"/>
                  <a:pt x="15639" y="16985"/>
                  <a:pt x="15325" y="16985"/>
                </a:cubicBezTo>
                <a:lnTo>
                  <a:pt x="13468" y="16985"/>
                </a:lnTo>
                <a:lnTo>
                  <a:pt x="12713" y="14720"/>
                </a:lnTo>
                <a:lnTo>
                  <a:pt x="17628" y="14720"/>
                </a:lnTo>
                <a:cubicBezTo>
                  <a:pt x="18565" y="14720"/>
                  <a:pt x="19325" y="13960"/>
                  <a:pt x="19325" y="13024"/>
                </a:cubicBezTo>
                <a:lnTo>
                  <a:pt x="19325" y="1701"/>
                </a:lnTo>
                <a:cubicBezTo>
                  <a:pt x="19325" y="762"/>
                  <a:pt x="18565" y="1"/>
                  <a:pt x="17628" y="1"/>
                </a:cubicBezTo>
                <a:close/>
              </a:path>
            </a:pathLst>
          </a:custGeom>
          <a:solidFill>
            <a:schemeClr val="bg1"/>
          </a:solidFill>
          <a:ln>
            <a:noFill/>
          </a:ln>
        </p:spPr>
        <p:txBody>
          <a:bodyPr spcFirstLastPara="1" wrap="square" lIns="91425" tIns="91425" rIns="91425" bIns="91425" anchor="ctr" anchorCtr="0">
            <a:noAutofit/>
          </a:bodyPr>
          <a:p>
            <a:pPr marL="0" lvl="0" indent="0" algn="l" rtl="0">
              <a:spcBef>
                <a:spcPts val="0"/>
              </a:spcBef>
              <a:spcAft>
                <a:spcPts val="0"/>
              </a:spcAft>
              <a:buNone/>
            </a:pPr>
            <a:endParaRPr>
              <a:solidFill>
                <a:srgbClr val="435D74"/>
              </a:solidFill>
            </a:endParaRPr>
          </a:p>
        </p:txBody>
      </p:sp>
      <p:pic>
        <p:nvPicPr>
          <p:cNvPr id="101" name="Picture 100"/>
          <p:cNvPicPr/>
          <p:nvPr/>
        </p:nvPicPr>
        <p:blipFill>
          <a:blip r:embed="rId1"/>
          <a:stretch>
            <a:fillRect/>
          </a:stretch>
        </p:blipFill>
        <p:spPr>
          <a:xfrm>
            <a:off x="115570" y="546735"/>
            <a:ext cx="3340735" cy="3712210"/>
          </a:xfrm>
          <a:prstGeom prst="rect">
            <a:avLst/>
          </a:prstGeom>
          <a:noFill/>
          <a:ln w="9525">
            <a:noFill/>
          </a:ln>
        </p:spPr>
      </p:pic>
      <p:sp>
        <p:nvSpPr>
          <p:cNvPr id="3" name="Text Box 2"/>
          <p:cNvSpPr txBox="1"/>
          <p:nvPr/>
        </p:nvSpPr>
        <p:spPr>
          <a:xfrm>
            <a:off x="3456305" y="1497965"/>
            <a:ext cx="1791335" cy="275590"/>
          </a:xfrm>
          <a:prstGeom prst="rect">
            <a:avLst/>
          </a:prstGeom>
          <a:noFill/>
        </p:spPr>
        <p:txBody>
          <a:bodyPr wrap="square" rtlCol="0">
            <a:spAutoFit/>
          </a:bodyPr>
          <a:p>
            <a:pPr marL="285750" indent="-285750" algn="ctr">
              <a:buFont typeface="Wingdings" panose="05000000000000000000" charset="0"/>
              <a:buChar char="Ø"/>
            </a:pPr>
            <a:r>
              <a:rPr lang="en-US" sz="1200" b="1">
                <a:solidFill>
                  <a:schemeClr val="accent5"/>
                </a:solidFill>
              </a:rPr>
              <a:t> Single play</a:t>
            </a:r>
            <a:endParaRPr lang="en-US" sz="1200" b="1">
              <a:solidFill>
                <a:schemeClr val="accent5"/>
              </a:solidFill>
            </a:endParaRPr>
          </a:p>
        </p:txBody>
      </p:sp>
      <p:sp>
        <p:nvSpPr>
          <p:cNvPr id="9" name="Text Box 8"/>
          <p:cNvSpPr txBox="1"/>
          <p:nvPr/>
        </p:nvSpPr>
        <p:spPr>
          <a:xfrm>
            <a:off x="3561715" y="2398395"/>
            <a:ext cx="1791335" cy="275590"/>
          </a:xfrm>
          <a:prstGeom prst="rect">
            <a:avLst/>
          </a:prstGeom>
          <a:noFill/>
        </p:spPr>
        <p:txBody>
          <a:bodyPr wrap="square" rtlCol="0">
            <a:spAutoFit/>
          </a:bodyPr>
          <a:p>
            <a:pPr marL="285750" indent="-285750" algn="ctr">
              <a:buFont typeface="Wingdings" panose="05000000000000000000" charset="0"/>
              <a:buChar char="Ø"/>
            </a:pPr>
            <a:r>
              <a:rPr lang="en-US" sz="1200" b="1">
                <a:solidFill>
                  <a:schemeClr val="accent5"/>
                </a:solidFill>
              </a:rPr>
              <a:t>Spectator play</a:t>
            </a:r>
            <a:endParaRPr lang="en-US" sz="1200" b="1">
              <a:solidFill>
                <a:schemeClr val="accent5"/>
              </a:solidFill>
            </a:endParaRPr>
          </a:p>
        </p:txBody>
      </p:sp>
      <p:sp>
        <p:nvSpPr>
          <p:cNvPr id="10" name="Text Box 9"/>
          <p:cNvSpPr txBox="1"/>
          <p:nvPr/>
        </p:nvSpPr>
        <p:spPr>
          <a:xfrm>
            <a:off x="3515995" y="2677795"/>
            <a:ext cx="4655185" cy="675640"/>
          </a:xfrm>
          <a:prstGeom prst="rect">
            <a:avLst/>
          </a:prstGeom>
          <a:noFill/>
        </p:spPr>
        <p:txBody>
          <a:bodyPr wrap="square" rtlCol="0">
            <a:spAutoFit/>
          </a:bodyPr>
          <a:p>
            <a:pPr marL="0" indent="0" algn="ctr">
              <a:buFont typeface="Wingdings" panose="05000000000000000000" charset="0"/>
              <a:buNone/>
            </a:pPr>
            <a:r>
              <a:rPr lang="en-US" sz="1200"/>
              <a:t>The child watches others play. It is common between 2-3 years of age, especially younger children who are developed</a:t>
            </a:r>
            <a:endParaRPr lang="en-US" sz="1200"/>
          </a:p>
          <a:p>
            <a:pPr marL="0" indent="0" algn="ctr">
              <a:buFont typeface="Wingdings" panose="05000000000000000000" charset="0"/>
              <a:buNone/>
            </a:pPr>
            <a:r>
              <a:rPr lang="en-US" sz="1200"/>
              <a:t>Singular accused.</a:t>
            </a:r>
            <a:r>
              <a:rPr lang="en-US"/>
              <a:t></a:t>
            </a:r>
            <a:endParaRPr lang="en-US" sz="1200"/>
          </a:p>
        </p:txBody>
      </p:sp>
      <p:sp>
        <p:nvSpPr>
          <p:cNvPr id="12" name="Text Box 11"/>
          <p:cNvSpPr txBox="1"/>
          <p:nvPr/>
        </p:nvSpPr>
        <p:spPr>
          <a:xfrm>
            <a:off x="3606800" y="3233420"/>
            <a:ext cx="1640840" cy="275590"/>
          </a:xfrm>
          <a:prstGeom prst="rect">
            <a:avLst/>
          </a:prstGeom>
          <a:noFill/>
        </p:spPr>
        <p:txBody>
          <a:bodyPr wrap="square" rtlCol="0">
            <a:spAutoFit/>
          </a:bodyPr>
          <a:p>
            <a:pPr marL="285750" indent="-285750" algn="ctr">
              <a:buFont typeface="Wingdings" panose="05000000000000000000" charset="0"/>
              <a:buChar char="Ø"/>
            </a:pPr>
            <a:r>
              <a:rPr lang="en-US" sz="1200" b="1">
                <a:solidFill>
                  <a:schemeClr val="accent5"/>
                </a:solidFill>
              </a:rPr>
              <a:t>Parallel play</a:t>
            </a:r>
            <a:endParaRPr lang="en-US" sz="1200" b="1">
              <a:solidFill>
                <a:schemeClr val="accent5"/>
              </a:solidFill>
            </a:endParaRPr>
          </a:p>
        </p:txBody>
      </p:sp>
      <p:sp>
        <p:nvSpPr>
          <p:cNvPr id="13" name="Text Box 12"/>
          <p:cNvSpPr txBox="1"/>
          <p:nvPr/>
        </p:nvSpPr>
        <p:spPr>
          <a:xfrm>
            <a:off x="3561715" y="3490595"/>
            <a:ext cx="4655185" cy="860425"/>
          </a:xfrm>
          <a:prstGeom prst="rect">
            <a:avLst/>
          </a:prstGeom>
          <a:noFill/>
        </p:spPr>
        <p:txBody>
          <a:bodyPr wrap="square" rtlCol="0">
            <a:spAutoFit/>
          </a:bodyPr>
          <a:p>
            <a:pPr marL="0" indent="0" algn="ctr">
              <a:buFont typeface="Wingdings" panose="05000000000000000000" charset="0"/>
              <a:buNone/>
            </a:pPr>
            <a:r>
              <a:rPr lang="en-US" sz="1200"/>
              <a:t>When two children are playing in the same room, each in his own world, and neither trying to influence the other nor</a:t>
            </a:r>
            <a:endParaRPr lang="en-US" sz="1200"/>
          </a:p>
          <a:p>
            <a:pPr marL="0" indent="0" algn="ctr">
              <a:buFont typeface="Wingdings" panose="05000000000000000000" charset="0"/>
              <a:buNone/>
            </a:pPr>
            <a:r>
              <a:rPr lang="en-US" sz="1200"/>
              <a:t>They care about each other, but in reality they learn from each other even without direct interaction.</a:t>
            </a:r>
            <a:r>
              <a:rPr lang="en-US"/>
              <a:t></a:t>
            </a:r>
            <a:endParaRPr lang="en-US" sz="1200"/>
          </a:p>
        </p:txBody>
      </p:sp>
      <p:sp>
        <p:nvSpPr>
          <p:cNvPr id="102" name="Text Box 101"/>
          <p:cNvSpPr txBox="1"/>
          <p:nvPr/>
        </p:nvSpPr>
        <p:spPr>
          <a:xfrm>
            <a:off x="3404870" y="926783"/>
            <a:ext cx="5080000" cy="645160"/>
          </a:xfrm>
          <a:prstGeom prst="rect">
            <a:avLst/>
          </a:prstGeom>
          <a:noFill/>
          <a:ln w="9525">
            <a:noFill/>
          </a:ln>
        </p:spPr>
        <p:txBody>
          <a:bodyPr>
            <a:spAutoFit/>
          </a:bodyPr>
          <a:p>
            <a:pPr marL="0" indent="0" algn="ctr"/>
            <a:r>
              <a:rPr lang="en-US" sz="1200">
                <a:latin typeface="+mj-lt"/>
                <a:cs typeface="+mj-lt"/>
              </a:rPr>
              <a:t>It is the first stage from birth to 3 months, and it may not appear to be playing. However, when the child observes his surroundings, he</a:t>
            </a:r>
            <a:r>
              <a:rPr lang="fr-FR" altLang="en-US" sz="1200">
                <a:latin typeface="+mj-lt"/>
                <a:cs typeface="+mj-lt"/>
              </a:rPr>
              <a:t> </a:t>
            </a:r>
            <a:r>
              <a:rPr lang="en-US" sz="1200">
                <a:latin typeface="+mj-lt"/>
                <a:cs typeface="+mj-lt"/>
              </a:rPr>
              <a:t>With random movements, it is a prelude to future play exploration.</a:t>
            </a:r>
            <a:endParaRPr lang="en-US" sz="1200">
              <a:latin typeface="+mj-lt"/>
              <a:cs typeface="+mj-lt"/>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1000"/>
                                        <p:tgtEl>
                                          <p:spTgt spid="81"/>
                                        </p:tgtEl>
                                      </p:cBhvr>
                                    </p:animEffect>
                                    <p:anim calcmode="lin" valueType="num">
                                      <p:cBhvr>
                                        <p:cTn id="13" dur="1000" fill="hold"/>
                                        <p:tgtEl>
                                          <p:spTgt spid="81"/>
                                        </p:tgtEl>
                                        <p:attrNameLst>
                                          <p:attrName>ppt_x</p:attrName>
                                        </p:attrNameLst>
                                      </p:cBhvr>
                                      <p:tavLst>
                                        <p:tav tm="0">
                                          <p:val>
                                            <p:strVal val="#ppt_x"/>
                                          </p:val>
                                        </p:tav>
                                        <p:tav tm="100000">
                                          <p:val>
                                            <p:strVal val="#ppt_x"/>
                                          </p:val>
                                        </p:tav>
                                      </p:tavLst>
                                    </p:anim>
                                    <p:anim calcmode="lin" valueType="num">
                                      <p:cBhvr>
                                        <p:cTn id="14" dur="1000" fill="hold"/>
                                        <p:tgtEl>
                                          <p:spTgt spid="8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fade">
                                      <p:cBhvr>
                                        <p:cTn id="17" dur="1000"/>
                                        <p:tgtEl>
                                          <p:spTgt spid="86"/>
                                        </p:tgtEl>
                                      </p:cBhvr>
                                    </p:animEffect>
                                    <p:anim calcmode="lin" valueType="num">
                                      <p:cBhvr>
                                        <p:cTn id="18" dur="1000" fill="hold"/>
                                        <p:tgtEl>
                                          <p:spTgt spid="86"/>
                                        </p:tgtEl>
                                        <p:attrNameLst>
                                          <p:attrName>ppt_x</p:attrName>
                                        </p:attrNameLst>
                                      </p:cBhvr>
                                      <p:tavLst>
                                        <p:tav tm="0">
                                          <p:val>
                                            <p:strVal val="#ppt_x"/>
                                          </p:val>
                                        </p:tav>
                                        <p:tav tm="100000">
                                          <p:val>
                                            <p:strVal val="#ppt_x"/>
                                          </p:val>
                                        </p:tav>
                                      </p:tavLst>
                                    </p:anim>
                                    <p:anim calcmode="lin" valueType="num">
                                      <p:cBhvr>
                                        <p:cTn id="19"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81"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Elipse 151"/>
          <p:cNvSpPr/>
          <p:nvPr/>
        </p:nvSpPr>
        <p:spPr>
          <a:xfrm>
            <a:off x="4397318" y="4492290"/>
            <a:ext cx="534946" cy="534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Slide Number Placeholder 6"/>
          <p:cNvSpPr txBox="1"/>
          <p:nvPr/>
        </p:nvSpPr>
        <p:spPr>
          <a:xfrm>
            <a:off x="246127" y="4677984"/>
            <a:ext cx="329431" cy="292828"/>
          </a:xfrm>
          <a:prstGeom prst="rect">
            <a:avLst/>
          </a:prstGeom>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8327C5-B821-4FE9-A59A-A60D9EB59A9A}" type="slidenum">
              <a:rPr lang="en-US" smtClean="0">
                <a:solidFill>
                  <a:schemeClr val="bg2">
                    <a:lumMod val="50000"/>
                  </a:schemeClr>
                </a:solidFill>
              </a:rPr>
            </a:fld>
            <a:endParaRPr lang="en-US" dirty="0">
              <a:solidFill>
                <a:schemeClr val="bg2">
                  <a:lumMod val="50000"/>
                </a:schemeClr>
              </a:solidFill>
            </a:endParaRPr>
          </a:p>
        </p:txBody>
      </p:sp>
      <p:sp>
        <p:nvSpPr>
          <p:cNvPr id="33" name="Google Shape;2171;p41"/>
          <p:cNvSpPr txBox="1">
            <a:spLocks noGrp="1"/>
          </p:cNvSpPr>
          <p:nvPr>
            <p:ph type="title"/>
          </p:nvPr>
        </p:nvSpPr>
        <p:spPr>
          <a:xfrm>
            <a:off x="1344293" y="84791"/>
            <a:ext cx="6493397" cy="494676"/>
          </a:xfrm>
          <a:prstGeom prst="rect">
            <a:avLst/>
          </a:prstGeom>
        </p:spPr>
        <p:txBody>
          <a:bodyPr spcFirstLastPara="1" wrap="square" lIns="91425" tIns="91425" rIns="91425" bIns="91425" anchor="ctr" anchorCtr="0">
            <a:noAutofit/>
          </a:bodyPr>
          <a:lstStyle/>
          <a:p>
            <a:pPr lvl="0"/>
            <a:r>
              <a:rPr lang="fr-FR" sz="3200" b="1" dirty="0" smtClean="0">
                <a:solidFill>
                  <a:schemeClr val="tx1"/>
                </a:solidFill>
                <a:effectLst>
                  <a:outerShdw blurRad="38100" dist="19050" dir="2700000" algn="tl" rotWithShape="0">
                    <a:schemeClr val="dk1">
                      <a:alpha val="40000"/>
                    </a:schemeClr>
                  </a:outerShdw>
                </a:effectLst>
                <a:latin typeface="Fira Sans" panose="020B0503050000020004"/>
                <a:ea typeface="Fira Sans" panose="020B0503050000020004"/>
                <a:cs typeface="Fira Sans" panose="020B0503050000020004"/>
                <a:sym typeface="Fira Sans" panose="020B0503050000020004"/>
              </a:rPr>
              <a:t>Types</a:t>
            </a:r>
            <a:r>
              <a:rPr lang="fr-FR" sz="3200" b="1" dirty="0" smtClean="0">
                <a:effectLst>
                  <a:outerShdw blurRad="38100" dist="19050" dir="2700000" algn="tl" rotWithShape="0">
                    <a:schemeClr val="dk1">
                      <a:alpha val="40000"/>
                    </a:schemeClr>
                  </a:outerShdw>
                </a:effectLst>
                <a:latin typeface="Fira Sans" panose="020B0503050000020004"/>
                <a:ea typeface="Fira Sans" panose="020B0503050000020004"/>
                <a:cs typeface="Fira Sans" panose="020B0503050000020004"/>
                <a:sym typeface="Fira Sans" panose="020B0503050000020004"/>
              </a:rPr>
              <a:t> </a:t>
            </a:r>
            <a:r>
              <a:rPr lang="fr-FR" sz="3200" b="1" dirty="0" smtClean="0">
                <a:solidFill>
                  <a:schemeClr val="accent2"/>
                </a:solidFill>
                <a:effectLst>
                  <a:outerShdw blurRad="38100" dist="19050" dir="2700000" algn="tl" rotWithShape="0">
                    <a:schemeClr val="dk1">
                      <a:alpha val="40000"/>
                    </a:schemeClr>
                  </a:outerShdw>
                </a:effectLst>
                <a:latin typeface="Fira Sans" panose="020B0503050000020004"/>
                <a:ea typeface="Fira Sans" panose="020B0503050000020004"/>
                <a:cs typeface="Fira Sans" panose="020B0503050000020004"/>
                <a:sym typeface="Fira Sans" panose="020B0503050000020004"/>
              </a:rPr>
              <a:t>of play</a:t>
            </a:r>
            <a:endParaRPr lang="fr-FR" sz="3200" b="1" dirty="0" smtClean="0">
              <a:solidFill>
                <a:schemeClr val="accent2"/>
              </a:solidFill>
              <a:effectLst>
                <a:outerShdw blurRad="38100" dist="19050" dir="2700000" algn="tl" rotWithShape="0">
                  <a:schemeClr val="dk1">
                    <a:alpha val="40000"/>
                  </a:schemeClr>
                </a:outerShdw>
              </a:effectLst>
              <a:latin typeface="Fira Sans" panose="020B0503050000020004"/>
              <a:ea typeface="Fira Sans" panose="020B0503050000020004"/>
              <a:cs typeface="Fira Sans" panose="020B0503050000020004"/>
              <a:sym typeface="Fira Sans" panose="020B0503050000020004"/>
            </a:endParaRPr>
          </a:p>
        </p:txBody>
      </p:sp>
      <p:sp>
        <p:nvSpPr>
          <p:cNvPr id="50" name="Forma libre: forma 43"/>
          <p:cNvSpPr/>
          <p:nvPr/>
        </p:nvSpPr>
        <p:spPr>
          <a:xfrm>
            <a:off x="-4358431" y="4737670"/>
            <a:ext cx="23498591" cy="450260"/>
          </a:xfrm>
          <a:custGeom>
            <a:avLst/>
            <a:gdLst>
              <a:gd name="connsiteX0" fmla="*/ 0 w 23498591"/>
              <a:gd name="connsiteY0" fmla="*/ 0 h 450260"/>
              <a:gd name="connsiteX1" fmla="*/ 8327624 w 23498591"/>
              <a:gd name="connsiteY1" fmla="*/ 0 h 450260"/>
              <a:gd name="connsiteX2" fmla="*/ 9009283 w 23498591"/>
              <a:gd name="connsiteY2" fmla="*/ 356116 h 450260"/>
              <a:gd name="connsiteX3" fmla="*/ 9617086 w 23498591"/>
              <a:gd name="connsiteY3" fmla="*/ 3134 h 450260"/>
              <a:gd name="connsiteX4" fmla="*/ 9656467 w 23498591"/>
              <a:gd name="connsiteY4" fmla="*/ 0 h 450260"/>
              <a:gd name="connsiteX5" fmla="*/ 23498591 w 23498591"/>
              <a:gd name="connsiteY5" fmla="*/ 0 h 450260"/>
              <a:gd name="connsiteX6" fmla="*/ 23498591 w 23498591"/>
              <a:gd name="connsiteY6" fmla="*/ 450260 h 450260"/>
              <a:gd name="connsiteX7" fmla="*/ 0 w 23498591"/>
              <a:gd name="connsiteY7" fmla="*/ 450260 h 45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8591" h="450260">
                <a:moveTo>
                  <a:pt x="0" y="0"/>
                </a:moveTo>
                <a:lnTo>
                  <a:pt x="8327624" y="0"/>
                </a:lnTo>
                <a:cubicBezTo>
                  <a:pt x="8656083" y="2229"/>
                  <a:pt x="8622270" y="358157"/>
                  <a:pt x="9009283" y="356116"/>
                </a:cubicBezTo>
                <a:cubicBezTo>
                  <a:pt x="9372108" y="354203"/>
                  <a:pt x="9384442" y="41974"/>
                  <a:pt x="9617086" y="3134"/>
                </a:cubicBezTo>
                <a:lnTo>
                  <a:pt x="9656467" y="0"/>
                </a:lnTo>
                <a:lnTo>
                  <a:pt x="23498591" y="0"/>
                </a:lnTo>
                <a:lnTo>
                  <a:pt x="23498591" y="450260"/>
                </a:lnTo>
                <a:lnTo>
                  <a:pt x="0" y="4502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dirty="0"/>
          </a:p>
        </p:txBody>
      </p:sp>
      <p:grpSp>
        <p:nvGrpSpPr>
          <p:cNvPr id="69" name="Google Shape;11748;p82"/>
          <p:cNvGrpSpPr/>
          <p:nvPr/>
        </p:nvGrpSpPr>
        <p:grpSpPr>
          <a:xfrm>
            <a:off x="7474618" y="4752395"/>
            <a:ext cx="363112" cy="387998"/>
            <a:chOff x="-6713450" y="2397900"/>
            <a:chExt cx="295375" cy="291450"/>
          </a:xfrm>
        </p:grpSpPr>
        <p:sp>
          <p:nvSpPr>
            <p:cNvPr id="70" name="Google Shape;11749;p82"/>
            <p:cNvSpPr/>
            <p:nvPr/>
          </p:nvSpPr>
          <p:spPr>
            <a:xfrm>
              <a:off x="-6628400" y="2465650"/>
              <a:ext cx="69350" cy="17350"/>
            </a:xfrm>
            <a:custGeom>
              <a:avLst/>
              <a:gdLst/>
              <a:ahLst/>
              <a:cxnLst/>
              <a:rect l="l" t="t" r="r" b="b"/>
              <a:pathLst>
                <a:path w="2774" h="694" extrusionOk="0">
                  <a:moveTo>
                    <a:pt x="379" y="0"/>
                  </a:moveTo>
                  <a:cubicBezTo>
                    <a:pt x="158" y="0"/>
                    <a:pt x="1" y="158"/>
                    <a:pt x="1" y="347"/>
                  </a:cubicBezTo>
                  <a:cubicBezTo>
                    <a:pt x="1" y="536"/>
                    <a:pt x="158" y="693"/>
                    <a:pt x="379" y="693"/>
                  </a:cubicBezTo>
                  <a:lnTo>
                    <a:pt x="2427" y="693"/>
                  </a:lnTo>
                  <a:cubicBezTo>
                    <a:pt x="2616" y="693"/>
                    <a:pt x="2773" y="536"/>
                    <a:pt x="2773" y="347"/>
                  </a:cubicBezTo>
                  <a:cubicBezTo>
                    <a:pt x="2773" y="158"/>
                    <a:pt x="2616" y="0"/>
                    <a:pt x="242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1750;p82"/>
            <p:cNvSpPr/>
            <p:nvPr/>
          </p:nvSpPr>
          <p:spPr>
            <a:xfrm>
              <a:off x="-6713450" y="2397900"/>
              <a:ext cx="295375" cy="291450"/>
            </a:xfrm>
            <a:custGeom>
              <a:avLst/>
              <a:gdLst/>
              <a:ahLst/>
              <a:cxnLst/>
              <a:rect l="l" t="t" r="r" b="b"/>
              <a:pathLst>
                <a:path w="11815" h="11658" extrusionOk="0">
                  <a:moveTo>
                    <a:pt x="2048" y="1167"/>
                  </a:moveTo>
                  <a:lnTo>
                    <a:pt x="2048" y="2017"/>
                  </a:lnTo>
                  <a:lnTo>
                    <a:pt x="1166" y="2017"/>
                  </a:lnTo>
                  <a:lnTo>
                    <a:pt x="2048" y="1167"/>
                  </a:lnTo>
                  <a:close/>
                  <a:moveTo>
                    <a:pt x="10330" y="2773"/>
                  </a:moveTo>
                  <a:cubicBezTo>
                    <a:pt x="10507" y="2773"/>
                    <a:pt x="10680" y="2836"/>
                    <a:pt x="10806" y="2962"/>
                  </a:cubicBezTo>
                  <a:cubicBezTo>
                    <a:pt x="11058" y="3246"/>
                    <a:pt x="11058" y="3687"/>
                    <a:pt x="10775" y="3908"/>
                  </a:cubicBezTo>
                  <a:lnTo>
                    <a:pt x="10176" y="4506"/>
                  </a:lnTo>
                  <a:lnTo>
                    <a:pt x="9231" y="3561"/>
                  </a:lnTo>
                  <a:lnTo>
                    <a:pt x="9830" y="2962"/>
                  </a:lnTo>
                  <a:cubicBezTo>
                    <a:pt x="9972" y="2836"/>
                    <a:pt x="10153" y="2773"/>
                    <a:pt x="10330" y="2773"/>
                  </a:cubicBezTo>
                  <a:close/>
                  <a:moveTo>
                    <a:pt x="8727" y="4034"/>
                  </a:moveTo>
                  <a:lnTo>
                    <a:pt x="9672" y="4979"/>
                  </a:lnTo>
                  <a:cubicBezTo>
                    <a:pt x="8538" y="6207"/>
                    <a:pt x="7026" y="7688"/>
                    <a:pt x="5892" y="8854"/>
                  </a:cubicBezTo>
                  <a:lnTo>
                    <a:pt x="4915" y="7846"/>
                  </a:lnTo>
                  <a:lnTo>
                    <a:pt x="8727" y="4034"/>
                  </a:lnTo>
                  <a:close/>
                  <a:moveTo>
                    <a:pt x="4600" y="8539"/>
                  </a:moveTo>
                  <a:lnTo>
                    <a:pt x="5230" y="9169"/>
                  </a:lnTo>
                  <a:lnTo>
                    <a:pt x="4285" y="9421"/>
                  </a:lnTo>
                  <a:cubicBezTo>
                    <a:pt x="4348" y="9232"/>
                    <a:pt x="4505" y="8728"/>
                    <a:pt x="4600" y="8539"/>
                  </a:cubicBezTo>
                  <a:close/>
                  <a:moveTo>
                    <a:pt x="7908" y="694"/>
                  </a:moveTo>
                  <a:cubicBezTo>
                    <a:pt x="8097" y="694"/>
                    <a:pt x="8255" y="852"/>
                    <a:pt x="8255" y="1041"/>
                  </a:cubicBezTo>
                  <a:lnTo>
                    <a:pt x="8255" y="3592"/>
                  </a:lnTo>
                  <a:lnTo>
                    <a:pt x="7467" y="4380"/>
                  </a:lnTo>
                  <a:cubicBezTo>
                    <a:pt x="7435" y="4286"/>
                    <a:pt x="7309" y="4160"/>
                    <a:pt x="7152" y="4160"/>
                  </a:cubicBezTo>
                  <a:lnTo>
                    <a:pt x="1733" y="4160"/>
                  </a:lnTo>
                  <a:cubicBezTo>
                    <a:pt x="1512" y="4160"/>
                    <a:pt x="1386" y="4317"/>
                    <a:pt x="1386" y="4506"/>
                  </a:cubicBezTo>
                  <a:cubicBezTo>
                    <a:pt x="1386" y="4695"/>
                    <a:pt x="1512" y="4853"/>
                    <a:pt x="1733" y="4853"/>
                  </a:cubicBezTo>
                  <a:lnTo>
                    <a:pt x="6994" y="4853"/>
                  </a:lnTo>
                  <a:lnTo>
                    <a:pt x="6333" y="5546"/>
                  </a:lnTo>
                  <a:lnTo>
                    <a:pt x="1733" y="5546"/>
                  </a:lnTo>
                  <a:cubicBezTo>
                    <a:pt x="1512" y="5546"/>
                    <a:pt x="1355" y="5703"/>
                    <a:pt x="1355" y="5892"/>
                  </a:cubicBezTo>
                  <a:cubicBezTo>
                    <a:pt x="1355" y="6081"/>
                    <a:pt x="1512" y="6239"/>
                    <a:pt x="1733" y="6239"/>
                  </a:cubicBezTo>
                  <a:lnTo>
                    <a:pt x="5608" y="6239"/>
                  </a:lnTo>
                  <a:lnTo>
                    <a:pt x="4947" y="6901"/>
                  </a:lnTo>
                  <a:lnTo>
                    <a:pt x="1733" y="6901"/>
                  </a:lnTo>
                  <a:cubicBezTo>
                    <a:pt x="1512" y="6901"/>
                    <a:pt x="1355" y="7058"/>
                    <a:pt x="1355" y="7279"/>
                  </a:cubicBezTo>
                  <a:cubicBezTo>
                    <a:pt x="1355" y="7468"/>
                    <a:pt x="1512" y="7625"/>
                    <a:pt x="1733" y="7625"/>
                  </a:cubicBezTo>
                  <a:lnTo>
                    <a:pt x="4285" y="7625"/>
                  </a:lnTo>
                  <a:cubicBezTo>
                    <a:pt x="4190" y="7688"/>
                    <a:pt x="4159" y="7751"/>
                    <a:pt x="4127" y="7814"/>
                  </a:cubicBezTo>
                  <a:lnTo>
                    <a:pt x="3970" y="8287"/>
                  </a:lnTo>
                  <a:lnTo>
                    <a:pt x="1733" y="8287"/>
                  </a:lnTo>
                  <a:cubicBezTo>
                    <a:pt x="1512" y="8287"/>
                    <a:pt x="1355" y="8444"/>
                    <a:pt x="1355" y="8633"/>
                  </a:cubicBezTo>
                  <a:cubicBezTo>
                    <a:pt x="1355" y="8854"/>
                    <a:pt x="1512" y="9011"/>
                    <a:pt x="1733" y="9011"/>
                  </a:cubicBezTo>
                  <a:lnTo>
                    <a:pt x="3718" y="9011"/>
                  </a:lnTo>
                  <a:lnTo>
                    <a:pt x="3466" y="9893"/>
                  </a:lnTo>
                  <a:cubicBezTo>
                    <a:pt x="3385" y="10136"/>
                    <a:pt x="3557" y="10355"/>
                    <a:pt x="3766" y="10355"/>
                  </a:cubicBezTo>
                  <a:cubicBezTo>
                    <a:pt x="3802" y="10355"/>
                    <a:pt x="3839" y="10348"/>
                    <a:pt x="3875" y="10335"/>
                  </a:cubicBezTo>
                  <a:lnTo>
                    <a:pt x="6018" y="9704"/>
                  </a:lnTo>
                  <a:cubicBezTo>
                    <a:pt x="6049" y="9704"/>
                    <a:pt x="6144" y="9673"/>
                    <a:pt x="6175" y="9641"/>
                  </a:cubicBezTo>
                  <a:lnTo>
                    <a:pt x="8286" y="7499"/>
                  </a:lnTo>
                  <a:lnTo>
                    <a:pt x="8286" y="10681"/>
                  </a:lnTo>
                  <a:cubicBezTo>
                    <a:pt x="8255" y="10839"/>
                    <a:pt x="8097" y="10996"/>
                    <a:pt x="7908" y="10996"/>
                  </a:cubicBezTo>
                  <a:lnTo>
                    <a:pt x="1040" y="10996"/>
                  </a:lnTo>
                  <a:cubicBezTo>
                    <a:pt x="851" y="10996"/>
                    <a:pt x="693" y="10839"/>
                    <a:pt x="693" y="10650"/>
                  </a:cubicBezTo>
                  <a:lnTo>
                    <a:pt x="693" y="2742"/>
                  </a:lnTo>
                  <a:lnTo>
                    <a:pt x="2395" y="2742"/>
                  </a:lnTo>
                  <a:cubicBezTo>
                    <a:pt x="2584" y="2742"/>
                    <a:pt x="2741" y="2584"/>
                    <a:pt x="2741" y="2395"/>
                  </a:cubicBezTo>
                  <a:lnTo>
                    <a:pt x="2741" y="694"/>
                  </a:lnTo>
                  <a:close/>
                  <a:moveTo>
                    <a:pt x="2363" y="1"/>
                  </a:moveTo>
                  <a:cubicBezTo>
                    <a:pt x="2237" y="1"/>
                    <a:pt x="2143" y="64"/>
                    <a:pt x="2111" y="127"/>
                  </a:cubicBezTo>
                  <a:lnTo>
                    <a:pt x="158" y="2112"/>
                  </a:lnTo>
                  <a:cubicBezTo>
                    <a:pt x="63" y="2175"/>
                    <a:pt x="0" y="2269"/>
                    <a:pt x="0" y="2364"/>
                  </a:cubicBezTo>
                  <a:lnTo>
                    <a:pt x="0" y="10650"/>
                  </a:lnTo>
                  <a:cubicBezTo>
                    <a:pt x="0" y="11217"/>
                    <a:pt x="473" y="11658"/>
                    <a:pt x="1008" y="11658"/>
                  </a:cubicBezTo>
                  <a:lnTo>
                    <a:pt x="7908" y="11658"/>
                  </a:lnTo>
                  <a:cubicBezTo>
                    <a:pt x="8444" y="11658"/>
                    <a:pt x="8916" y="11217"/>
                    <a:pt x="8916" y="10650"/>
                  </a:cubicBezTo>
                  <a:lnTo>
                    <a:pt x="8916" y="6774"/>
                  </a:lnTo>
                  <a:lnTo>
                    <a:pt x="11279" y="4412"/>
                  </a:lnTo>
                  <a:cubicBezTo>
                    <a:pt x="11815" y="3876"/>
                    <a:pt x="11815" y="3025"/>
                    <a:pt x="11279" y="2490"/>
                  </a:cubicBezTo>
                  <a:cubicBezTo>
                    <a:pt x="11011" y="2222"/>
                    <a:pt x="10657" y="2088"/>
                    <a:pt x="10306" y="2088"/>
                  </a:cubicBezTo>
                  <a:cubicBezTo>
                    <a:pt x="9956" y="2088"/>
                    <a:pt x="9609" y="2222"/>
                    <a:pt x="9357" y="2490"/>
                  </a:cubicBezTo>
                  <a:lnTo>
                    <a:pt x="8916" y="2931"/>
                  </a:lnTo>
                  <a:lnTo>
                    <a:pt x="8916" y="1041"/>
                  </a:lnTo>
                  <a:cubicBezTo>
                    <a:pt x="8916" y="474"/>
                    <a:pt x="8444" y="1"/>
                    <a:pt x="7908"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2" name="Google Shape;11769;p82"/>
          <p:cNvGrpSpPr/>
          <p:nvPr/>
        </p:nvGrpSpPr>
        <p:grpSpPr>
          <a:xfrm>
            <a:off x="6013550" y="4819120"/>
            <a:ext cx="380491" cy="296845"/>
            <a:chOff x="-3137650" y="2787000"/>
            <a:chExt cx="291450" cy="257575"/>
          </a:xfrm>
          <a:solidFill>
            <a:schemeClr val="bg1"/>
          </a:solidFill>
        </p:grpSpPr>
        <p:sp>
          <p:nvSpPr>
            <p:cNvPr id="73" name="Google Shape;11770;p82"/>
            <p:cNvSpPr/>
            <p:nvPr/>
          </p:nvSpPr>
          <p:spPr>
            <a:xfrm>
              <a:off x="-3137650" y="2787000"/>
              <a:ext cx="291450" cy="257575"/>
            </a:xfrm>
            <a:custGeom>
              <a:avLst/>
              <a:gdLst/>
              <a:ahLst/>
              <a:cxnLst/>
              <a:rect l="l" t="t" r="r" b="b"/>
              <a:pathLst>
                <a:path w="11658" h="10303" extrusionOk="0">
                  <a:moveTo>
                    <a:pt x="10618" y="693"/>
                  </a:moveTo>
                  <a:cubicBezTo>
                    <a:pt x="10807" y="693"/>
                    <a:pt x="10964" y="851"/>
                    <a:pt x="10964" y="1040"/>
                  </a:cubicBezTo>
                  <a:lnTo>
                    <a:pt x="10964" y="2741"/>
                  </a:lnTo>
                  <a:lnTo>
                    <a:pt x="662" y="2741"/>
                  </a:lnTo>
                  <a:lnTo>
                    <a:pt x="662" y="1040"/>
                  </a:lnTo>
                  <a:cubicBezTo>
                    <a:pt x="662" y="851"/>
                    <a:pt x="820" y="693"/>
                    <a:pt x="1009" y="693"/>
                  </a:cubicBezTo>
                  <a:close/>
                  <a:moveTo>
                    <a:pt x="10996" y="3403"/>
                  </a:moveTo>
                  <a:lnTo>
                    <a:pt x="10996" y="9231"/>
                  </a:lnTo>
                  <a:cubicBezTo>
                    <a:pt x="10964" y="9420"/>
                    <a:pt x="10838" y="9578"/>
                    <a:pt x="10618" y="9578"/>
                  </a:cubicBezTo>
                  <a:lnTo>
                    <a:pt x="1009" y="9578"/>
                  </a:lnTo>
                  <a:cubicBezTo>
                    <a:pt x="820" y="9578"/>
                    <a:pt x="662" y="9420"/>
                    <a:pt x="662" y="9231"/>
                  </a:cubicBezTo>
                  <a:lnTo>
                    <a:pt x="662" y="3403"/>
                  </a:lnTo>
                  <a:close/>
                  <a:moveTo>
                    <a:pt x="1009" y="0"/>
                  </a:moveTo>
                  <a:cubicBezTo>
                    <a:pt x="473" y="0"/>
                    <a:pt x="1" y="473"/>
                    <a:pt x="1" y="1040"/>
                  </a:cubicBezTo>
                  <a:lnTo>
                    <a:pt x="1" y="9263"/>
                  </a:lnTo>
                  <a:cubicBezTo>
                    <a:pt x="1" y="9830"/>
                    <a:pt x="473" y="10302"/>
                    <a:pt x="1009" y="10302"/>
                  </a:cubicBezTo>
                  <a:lnTo>
                    <a:pt x="10618" y="10302"/>
                  </a:lnTo>
                  <a:cubicBezTo>
                    <a:pt x="11185" y="10302"/>
                    <a:pt x="11658" y="9830"/>
                    <a:pt x="11658" y="9263"/>
                  </a:cubicBezTo>
                  <a:lnTo>
                    <a:pt x="11658" y="1040"/>
                  </a:lnTo>
                  <a:cubicBezTo>
                    <a:pt x="11658" y="441"/>
                    <a:pt x="11217" y="0"/>
                    <a:pt x="106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1771;p82"/>
            <p:cNvSpPr/>
            <p:nvPr/>
          </p:nvSpPr>
          <p:spPr>
            <a:xfrm>
              <a:off x="-3104575" y="2820875"/>
              <a:ext cx="18150" cy="17350"/>
            </a:xfrm>
            <a:custGeom>
              <a:avLst/>
              <a:gdLst/>
              <a:ahLst/>
              <a:cxnLst/>
              <a:rect l="l" t="t" r="r" b="b"/>
              <a:pathLst>
                <a:path w="726" h="694" extrusionOk="0">
                  <a:moveTo>
                    <a:pt x="348" y="0"/>
                  </a:moveTo>
                  <a:cubicBezTo>
                    <a:pt x="158" y="0"/>
                    <a:pt x="1" y="158"/>
                    <a:pt x="1" y="347"/>
                  </a:cubicBezTo>
                  <a:cubicBezTo>
                    <a:pt x="1" y="536"/>
                    <a:pt x="158" y="693"/>
                    <a:pt x="348" y="693"/>
                  </a:cubicBezTo>
                  <a:cubicBezTo>
                    <a:pt x="568" y="693"/>
                    <a:pt x="726" y="536"/>
                    <a:pt x="726" y="347"/>
                  </a:cubicBezTo>
                  <a:cubicBezTo>
                    <a:pt x="726" y="158"/>
                    <a:pt x="568" y="0"/>
                    <a:pt x="3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1772;p82"/>
            <p:cNvSpPr/>
            <p:nvPr/>
          </p:nvSpPr>
          <p:spPr>
            <a:xfrm>
              <a:off x="-3069900" y="2820875"/>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1773;p82"/>
            <p:cNvSpPr/>
            <p:nvPr/>
          </p:nvSpPr>
          <p:spPr>
            <a:xfrm>
              <a:off x="-3035250" y="2820875"/>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1774;p82"/>
            <p:cNvSpPr/>
            <p:nvPr/>
          </p:nvSpPr>
          <p:spPr>
            <a:xfrm>
              <a:off x="-3002175" y="2820875"/>
              <a:ext cx="121325" cy="17350"/>
            </a:xfrm>
            <a:custGeom>
              <a:avLst/>
              <a:gdLst/>
              <a:ahLst/>
              <a:cxnLst/>
              <a:rect l="l" t="t" r="r" b="b"/>
              <a:pathLst>
                <a:path w="4853" h="694" extrusionOk="0">
                  <a:moveTo>
                    <a:pt x="347" y="0"/>
                  </a:moveTo>
                  <a:cubicBezTo>
                    <a:pt x="158" y="0"/>
                    <a:pt x="1" y="158"/>
                    <a:pt x="1" y="347"/>
                  </a:cubicBezTo>
                  <a:cubicBezTo>
                    <a:pt x="32" y="536"/>
                    <a:pt x="190" y="693"/>
                    <a:pt x="347" y="693"/>
                  </a:cubicBezTo>
                  <a:lnTo>
                    <a:pt x="4506" y="693"/>
                  </a:lnTo>
                  <a:cubicBezTo>
                    <a:pt x="4695" y="693"/>
                    <a:pt x="4852" y="536"/>
                    <a:pt x="4852" y="347"/>
                  </a:cubicBezTo>
                  <a:cubicBezTo>
                    <a:pt x="4852" y="158"/>
                    <a:pt x="4695" y="0"/>
                    <a:pt x="45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1775;p82"/>
            <p:cNvSpPr/>
            <p:nvPr/>
          </p:nvSpPr>
          <p:spPr>
            <a:xfrm>
              <a:off x="-2948625" y="2907300"/>
              <a:ext cx="52025" cy="85300"/>
            </a:xfrm>
            <a:custGeom>
              <a:avLst/>
              <a:gdLst/>
              <a:ahLst/>
              <a:cxnLst/>
              <a:rect l="l" t="t" r="r" b="b"/>
              <a:pathLst>
                <a:path w="2081" h="3412" extrusionOk="0">
                  <a:moveTo>
                    <a:pt x="347" y="1"/>
                  </a:moveTo>
                  <a:cubicBezTo>
                    <a:pt x="261" y="1"/>
                    <a:pt x="174" y="24"/>
                    <a:pt x="127" y="72"/>
                  </a:cubicBezTo>
                  <a:cubicBezTo>
                    <a:pt x="1" y="198"/>
                    <a:pt x="1" y="450"/>
                    <a:pt x="127" y="544"/>
                  </a:cubicBezTo>
                  <a:lnTo>
                    <a:pt x="1261" y="1710"/>
                  </a:lnTo>
                  <a:lnTo>
                    <a:pt x="127" y="2844"/>
                  </a:lnTo>
                  <a:cubicBezTo>
                    <a:pt x="1" y="2970"/>
                    <a:pt x="1" y="3191"/>
                    <a:pt x="127" y="3317"/>
                  </a:cubicBezTo>
                  <a:cubicBezTo>
                    <a:pt x="174" y="3380"/>
                    <a:pt x="261" y="3411"/>
                    <a:pt x="347" y="3411"/>
                  </a:cubicBezTo>
                  <a:cubicBezTo>
                    <a:pt x="434" y="3411"/>
                    <a:pt x="521" y="3380"/>
                    <a:pt x="568" y="3317"/>
                  </a:cubicBezTo>
                  <a:lnTo>
                    <a:pt x="1954" y="1930"/>
                  </a:lnTo>
                  <a:cubicBezTo>
                    <a:pt x="2080" y="1804"/>
                    <a:pt x="2080" y="1584"/>
                    <a:pt x="1954" y="1458"/>
                  </a:cubicBezTo>
                  <a:lnTo>
                    <a:pt x="568" y="72"/>
                  </a:lnTo>
                  <a:cubicBezTo>
                    <a:pt x="521" y="24"/>
                    <a:pt x="434"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1776;p82"/>
            <p:cNvSpPr/>
            <p:nvPr/>
          </p:nvSpPr>
          <p:spPr>
            <a:xfrm>
              <a:off x="-3088025" y="2907300"/>
              <a:ext cx="53575" cy="85300"/>
            </a:xfrm>
            <a:custGeom>
              <a:avLst/>
              <a:gdLst/>
              <a:ahLst/>
              <a:cxnLst/>
              <a:rect l="l" t="t" r="r" b="b"/>
              <a:pathLst>
                <a:path w="2143" h="3412" extrusionOk="0">
                  <a:moveTo>
                    <a:pt x="1749" y="1"/>
                  </a:moveTo>
                  <a:cubicBezTo>
                    <a:pt x="1662" y="1"/>
                    <a:pt x="1576" y="24"/>
                    <a:pt x="1513" y="72"/>
                  </a:cubicBezTo>
                  <a:lnTo>
                    <a:pt x="127" y="1458"/>
                  </a:lnTo>
                  <a:cubicBezTo>
                    <a:pt x="1" y="1584"/>
                    <a:pt x="1" y="1804"/>
                    <a:pt x="127" y="1930"/>
                  </a:cubicBezTo>
                  <a:lnTo>
                    <a:pt x="1513" y="3317"/>
                  </a:lnTo>
                  <a:cubicBezTo>
                    <a:pt x="1576" y="3380"/>
                    <a:pt x="1662" y="3411"/>
                    <a:pt x="1749" y="3411"/>
                  </a:cubicBezTo>
                  <a:cubicBezTo>
                    <a:pt x="1836" y="3411"/>
                    <a:pt x="1922" y="3380"/>
                    <a:pt x="1985" y="3317"/>
                  </a:cubicBezTo>
                  <a:cubicBezTo>
                    <a:pt x="2111" y="3191"/>
                    <a:pt x="2111" y="2970"/>
                    <a:pt x="1985" y="2844"/>
                  </a:cubicBezTo>
                  <a:lnTo>
                    <a:pt x="851" y="1710"/>
                  </a:lnTo>
                  <a:lnTo>
                    <a:pt x="1985" y="544"/>
                  </a:lnTo>
                  <a:cubicBezTo>
                    <a:pt x="2143" y="450"/>
                    <a:pt x="2143" y="198"/>
                    <a:pt x="1985" y="72"/>
                  </a:cubicBezTo>
                  <a:cubicBezTo>
                    <a:pt x="1922" y="24"/>
                    <a:pt x="1836" y="1"/>
                    <a:pt x="17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1777;p82"/>
            <p:cNvSpPr/>
            <p:nvPr/>
          </p:nvSpPr>
          <p:spPr>
            <a:xfrm>
              <a:off x="-3019500" y="2888975"/>
              <a:ext cx="54375" cy="119400"/>
            </a:xfrm>
            <a:custGeom>
              <a:avLst/>
              <a:gdLst/>
              <a:ahLst/>
              <a:cxnLst/>
              <a:rect l="l" t="t" r="r" b="b"/>
              <a:pathLst>
                <a:path w="2175" h="4776" extrusionOk="0">
                  <a:moveTo>
                    <a:pt x="1778" y="0"/>
                  </a:moveTo>
                  <a:cubicBezTo>
                    <a:pt x="1617" y="0"/>
                    <a:pt x="1501" y="108"/>
                    <a:pt x="1450" y="237"/>
                  </a:cubicBezTo>
                  <a:lnTo>
                    <a:pt x="63" y="4333"/>
                  </a:lnTo>
                  <a:cubicBezTo>
                    <a:pt x="0" y="4522"/>
                    <a:pt x="95" y="4680"/>
                    <a:pt x="253" y="4743"/>
                  </a:cubicBezTo>
                  <a:cubicBezTo>
                    <a:pt x="305" y="4765"/>
                    <a:pt x="354" y="4775"/>
                    <a:pt x="399" y="4775"/>
                  </a:cubicBezTo>
                  <a:cubicBezTo>
                    <a:pt x="543" y="4775"/>
                    <a:pt x="646" y="4674"/>
                    <a:pt x="694" y="4554"/>
                  </a:cubicBezTo>
                  <a:lnTo>
                    <a:pt x="2080" y="458"/>
                  </a:lnTo>
                  <a:cubicBezTo>
                    <a:pt x="2174" y="300"/>
                    <a:pt x="2048" y="111"/>
                    <a:pt x="1891" y="17"/>
                  </a:cubicBezTo>
                  <a:cubicBezTo>
                    <a:pt x="1851" y="6"/>
                    <a:pt x="1813" y="0"/>
                    <a:pt x="17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2" name="Google Shape;10850;p79"/>
          <p:cNvGrpSpPr/>
          <p:nvPr/>
        </p:nvGrpSpPr>
        <p:grpSpPr>
          <a:xfrm>
            <a:off x="1497022" y="4769191"/>
            <a:ext cx="358349" cy="355468"/>
            <a:chOff x="-33676975" y="2275050"/>
            <a:chExt cx="295375" cy="293000"/>
          </a:xfrm>
        </p:grpSpPr>
        <p:sp>
          <p:nvSpPr>
            <p:cNvPr id="83" name="Google Shape;10851;p79"/>
            <p:cNvSpPr/>
            <p:nvPr/>
          </p:nvSpPr>
          <p:spPr>
            <a:xfrm>
              <a:off x="-33502125" y="2309700"/>
              <a:ext cx="52800" cy="67750"/>
            </a:xfrm>
            <a:custGeom>
              <a:avLst/>
              <a:gdLst/>
              <a:ahLst/>
              <a:cxnLst/>
              <a:rect l="l" t="t" r="r" b="b"/>
              <a:pathLst>
                <a:path w="2112" h="2710" extrusionOk="0">
                  <a:moveTo>
                    <a:pt x="1040" y="0"/>
                  </a:moveTo>
                  <a:cubicBezTo>
                    <a:pt x="473" y="0"/>
                    <a:pt x="1" y="473"/>
                    <a:pt x="1" y="1040"/>
                  </a:cubicBezTo>
                  <a:cubicBezTo>
                    <a:pt x="1" y="1229"/>
                    <a:pt x="158" y="1387"/>
                    <a:pt x="379" y="1387"/>
                  </a:cubicBezTo>
                  <a:cubicBezTo>
                    <a:pt x="568" y="1387"/>
                    <a:pt x="725" y="1229"/>
                    <a:pt x="725" y="1040"/>
                  </a:cubicBezTo>
                  <a:cubicBezTo>
                    <a:pt x="725" y="820"/>
                    <a:pt x="883" y="662"/>
                    <a:pt x="1072" y="662"/>
                  </a:cubicBezTo>
                  <a:cubicBezTo>
                    <a:pt x="1261" y="662"/>
                    <a:pt x="1450" y="820"/>
                    <a:pt x="1450" y="1040"/>
                  </a:cubicBezTo>
                  <a:cubicBezTo>
                    <a:pt x="1450" y="1198"/>
                    <a:pt x="1355" y="1292"/>
                    <a:pt x="1198" y="1355"/>
                  </a:cubicBezTo>
                  <a:cubicBezTo>
                    <a:pt x="914" y="1418"/>
                    <a:pt x="725" y="1702"/>
                    <a:pt x="725" y="1985"/>
                  </a:cubicBezTo>
                  <a:lnTo>
                    <a:pt x="725" y="2363"/>
                  </a:lnTo>
                  <a:cubicBezTo>
                    <a:pt x="725" y="2552"/>
                    <a:pt x="883" y="2710"/>
                    <a:pt x="1072" y="2710"/>
                  </a:cubicBezTo>
                  <a:cubicBezTo>
                    <a:pt x="1292" y="2710"/>
                    <a:pt x="1450" y="2552"/>
                    <a:pt x="1450" y="2363"/>
                  </a:cubicBezTo>
                  <a:lnTo>
                    <a:pt x="1450" y="1985"/>
                  </a:lnTo>
                  <a:cubicBezTo>
                    <a:pt x="1828" y="1828"/>
                    <a:pt x="2111" y="1418"/>
                    <a:pt x="2111" y="977"/>
                  </a:cubicBezTo>
                  <a:cubicBezTo>
                    <a:pt x="2048" y="473"/>
                    <a:pt x="1576" y="0"/>
                    <a:pt x="1040"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0852;p79"/>
            <p:cNvSpPr/>
            <p:nvPr/>
          </p:nvSpPr>
          <p:spPr>
            <a:xfrm>
              <a:off x="-33484800" y="2395550"/>
              <a:ext cx="17350" cy="17350"/>
            </a:xfrm>
            <a:custGeom>
              <a:avLst/>
              <a:gdLst/>
              <a:ahLst/>
              <a:cxnLst/>
              <a:rect l="l" t="t" r="r" b="b"/>
              <a:pathLst>
                <a:path w="694" h="694" extrusionOk="0">
                  <a:moveTo>
                    <a:pt x="347" y="0"/>
                  </a:moveTo>
                  <a:cubicBezTo>
                    <a:pt x="158" y="0"/>
                    <a:pt x="1" y="158"/>
                    <a:pt x="1" y="347"/>
                  </a:cubicBezTo>
                  <a:cubicBezTo>
                    <a:pt x="1" y="536"/>
                    <a:pt x="158" y="694"/>
                    <a:pt x="347" y="694"/>
                  </a:cubicBezTo>
                  <a:cubicBezTo>
                    <a:pt x="536" y="694"/>
                    <a:pt x="694" y="536"/>
                    <a:pt x="694" y="347"/>
                  </a:cubicBezTo>
                  <a:cubicBezTo>
                    <a:pt x="662" y="158"/>
                    <a:pt x="536" y="0"/>
                    <a:pt x="34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0853;p79"/>
            <p:cNvSpPr/>
            <p:nvPr/>
          </p:nvSpPr>
          <p:spPr>
            <a:xfrm>
              <a:off x="-33676975" y="2275050"/>
              <a:ext cx="295375" cy="293000"/>
            </a:xfrm>
            <a:custGeom>
              <a:avLst/>
              <a:gdLst/>
              <a:ahLst/>
              <a:cxnLst/>
              <a:rect l="l" t="t" r="r" b="b"/>
              <a:pathLst>
                <a:path w="11815" h="11720" extrusionOk="0">
                  <a:moveTo>
                    <a:pt x="8034" y="725"/>
                  </a:moveTo>
                  <a:cubicBezTo>
                    <a:pt x="9735" y="725"/>
                    <a:pt x="11090" y="2080"/>
                    <a:pt x="11090" y="3781"/>
                  </a:cubicBezTo>
                  <a:cubicBezTo>
                    <a:pt x="11090" y="5482"/>
                    <a:pt x="9735" y="6868"/>
                    <a:pt x="8034" y="6868"/>
                  </a:cubicBezTo>
                  <a:cubicBezTo>
                    <a:pt x="6333" y="6868"/>
                    <a:pt x="4947" y="5482"/>
                    <a:pt x="4947" y="3781"/>
                  </a:cubicBezTo>
                  <a:cubicBezTo>
                    <a:pt x="4947" y="2080"/>
                    <a:pt x="6333" y="725"/>
                    <a:pt x="8034" y="725"/>
                  </a:cubicBezTo>
                  <a:close/>
                  <a:moveTo>
                    <a:pt x="5104" y="6207"/>
                  </a:moveTo>
                  <a:cubicBezTo>
                    <a:pt x="5262" y="6364"/>
                    <a:pt x="5419" y="6553"/>
                    <a:pt x="5577" y="6679"/>
                  </a:cubicBezTo>
                  <a:lnTo>
                    <a:pt x="5325" y="6931"/>
                  </a:lnTo>
                  <a:cubicBezTo>
                    <a:pt x="5262" y="6994"/>
                    <a:pt x="5167" y="7026"/>
                    <a:pt x="5077" y="7026"/>
                  </a:cubicBezTo>
                  <a:cubicBezTo>
                    <a:pt x="4986" y="7026"/>
                    <a:pt x="4899" y="6994"/>
                    <a:pt x="4852" y="6931"/>
                  </a:cubicBezTo>
                  <a:cubicBezTo>
                    <a:pt x="4726" y="6805"/>
                    <a:pt x="4726" y="6585"/>
                    <a:pt x="4852" y="6459"/>
                  </a:cubicBezTo>
                  <a:lnTo>
                    <a:pt x="5104" y="6207"/>
                  </a:lnTo>
                  <a:close/>
                  <a:moveTo>
                    <a:pt x="3104" y="8380"/>
                  </a:moveTo>
                  <a:cubicBezTo>
                    <a:pt x="3190" y="8380"/>
                    <a:pt x="3277" y="8412"/>
                    <a:pt x="3340" y="8475"/>
                  </a:cubicBezTo>
                  <a:cubicBezTo>
                    <a:pt x="3466" y="8601"/>
                    <a:pt x="3466" y="8822"/>
                    <a:pt x="3340" y="8948"/>
                  </a:cubicBezTo>
                  <a:lnTo>
                    <a:pt x="1387" y="10932"/>
                  </a:lnTo>
                  <a:cubicBezTo>
                    <a:pt x="1324" y="10980"/>
                    <a:pt x="1229" y="11003"/>
                    <a:pt x="1139" y="11003"/>
                  </a:cubicBezTo>
                  <a:cubicBezTo>
                    <a:pt x="1048" y="11003"/>
                    <a:pt x="961" y="10980"/>
                    <a:pt x="914" y="10932"/>
                  </a:cubicBezTo>
                  <a:cubicBezTo>
                    <a:pt x="788" y="10806"/>
                    <a:pt x="788" y="10554"/>
                    <a:pt x="914" y="10460"/>
                  </a:cubicBezTo>
                  <a:lnTo>
                    <a:pt x="2867" y="8475"/>
                  </a:lnTo>
                  <a:cubicBezTo>
                    <a:pt x="2930" y="8412"/>
                    <a:pt x="3017" y="8380"/>
                    <a:pt x="3104" y="8380"/>
                  </a:cubicBezTo>
                  <a:close/>
                  <a:moveTo>
                    <a:pt x="8034" y="0"/>
                  </a:moveTo>
                  <a:cubicBezTo>
                    <a:pt x="5955" y="0"/>
                    <a:pt x="4285" y="1701"/>
                    <a:pt x="4285" y="3749"/>
                  </a:cubicBezTo>
                  <a:cubicBezTo>
                    <a:pt x="4285" y="4411"/>
                    <a:pt x="4443" y="5041"/>
                    <a:pt x="4758" y="5608"/>
                  </a:cubicBezTo>
                  <a:lnTo>
                    <a:pt x="4380" y="5986"/>
                  </a:lnTo>
                  <a:cubicBezTo>
                    <a:pt x="4065" y="6301"/>
                    <a:pt x="3970" y="6774"/>
                    <a:pt x="4159" y="7183"/>
                  </a:cubicBezTo>
                  <a:lnTo>
                    <a:pt x="3529" y="7813"/>
                  </a:lnTo>
                  <a:cubicBezTo>
                    <a:pt x="3387" y="7743"/>
                    <a:pt x="3232" y="7707"/>
                    <a:pt x="3077" y="7707"/>
                  </a:cubicBezTo>
                  <a:cubicBezTo>
                    <a:pt x="2819" y="7707"/>
                    <a:pt x="2560" y="7806"/>
                    <a:pt x="2363" y="8002"/>
                  </a:cubicBezTo>
                  <a:lnTo>
                    <a:pt x="378" y="9987"/>
                  </a:lnTo>
                  <a:cubicBezTo>
                    <a:pt x="0" y="10365"/>
                    <a:pt x="0" y="11027"/>
                    <a:pt x="378" y="11436"/>
                  </a:cubicBezTo>
                  <a:cubicBezTo>
                    <a:pt x="583" y="11625"/>
                    <a:pt x="851" y="11720"/>
                    <a:pt x="1119" y="11720"/>
                  </a:cubicBezTo>
                  <a:cubicBezTo>
                    <a:pt x="1387" y="11720"/>
                    <a:pt x="1654" y="11625"/>
                    <a:pt x="1859" y="11436"/>
                  </a:cubicBezTo>
                  <a:lnTo>
                    <a:pt x="3813" y="9452"/>
                  </a:lnTo>
                  <a:cubicBezTo>
                    <a:pt x="4128" y="9137"/>
                    <a:pt x="4222" y="8664"/>
                    <a:pt x="4002" y="8286"/>
                  </a:cubicBezTo>
                  <a:lnTo>
                    <a:pt x="4632" y="7656"/>
                  </a:lnTo>
                  <a:cubicBezTo>
                    <a:pt x="4782" y="7725"/>
                    <a:pt x="4940" y="7761"/>
                    <a:pt x="5097" y="7761"/>
                  </a:cubicBezTo>
                  <a:cubicBezTo>
                    <a:pt x="5367" y="7761"/>
                    <a:pt x="5629" y="7655"/>
                    <a:pt x="5829" y="7435"/>
                  </a:cubicBezTo>
                  <a:lnTo>
                    <a:pt x="6207" y="7057"/>
                  </a:lnTo>
                  <a:cubicBezTo>
                    <a:pt x="6774" y="7372"/>
                    <a:pt x="7404" y="7530"/>
                    <a:pt x="8066" y="7530"/>
                  </a:cubicBezTo>
                  <a:cubicBezTo>
                    <a:pt x="10145" y="7530"/>
                    <a:pt x="11815" y="5829"/>
                    <a:pt x="11815" y="3781"/>
                  </a:cubicBezTo>
                  <a:cubicBezTo>
                    <a:pt x="11815" y="1733"/>
                    <a:pt x="10082" y="0"/>
                    <a:pt x="8034"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6" name="Google Shape;9983;p76"/>
          <p:cNvGrpSpPr/>
          <p:nvPr/>
        </p:nvGrpSpPr>
        <p:grpSpPr>
          <a:xfrm>
            <a:off x="2583210" y="4769384"/>
            <a:ext cx="340609" cy="340168"/>
            <a:chOff x="5907879" y="3025820"/>
            <a:chExt cx="483752" cy="483125"/>
          </a:xfrm>
        </p:grpSpPr>
        <p:sp>
          <p:nvSpPr>
            <p:cNvPr id="87" name="Google Shape;9984;p76"/>
            <p:cNvSpPr/>
            <p:nvPr/>
          </p:nvSpPr>
          <p:spPr>
            <a:xfrm>
              <a:off x="6135329" y="3082420"/>
              <a:ext cx="127376" cy="127350"/>
            </a:xfrm>
            <a:custGeom>
              <a:avLst/>
              <a:gdLst/>
              <a:ahLst/>
              <a:cxnLst/>
              <a:rect l="l" t="t" r="r" b="b"/>
              <a:pathLst>
                <a:path w="5095" h="5094" extrusionOk="0">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8" name="Google Shape;9985;p76"/>
            <p:cNvSpPr/>
            <p:nvPr/>
          </p:nvSpPr>
          <p:spPr>
            <a:xfrm>
              <a:off x="5971979" y="3025820"/>
              <a:ext cx="368699" cy="483125"/>
            </a:xfrm>
            <a:custGeom>
              <a:avLst/>
              <a:gdLst/>
              <a:ahLst/>
              <a:cxnLst/>
              <a:rect l="l" t="t" r="r" b="b"/>
              <a:pathLst>
                <a:path w="14748" h="19325" extrusionOk="0">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9" name="Google Shape;9986;p76"/>
            <p:cNvSpPr/>
            <p:nvPr/>
          </p:nvSpPr>
          <p:spPr>
            <a:xfrm>
              <a:off x="5907879" y="3195645"/>
              <a:ext cx="56650" cy="28326"/>
            </a:xfrm>
            <a:custGeom>
              <a:avLst/>
              <a:gdLst/>
              <a:ahLst/>
              <a:cxnLst/>
              <a:rect l="l" t="t" r="r" b="b"/>
              <a:pathLst>
                <a:path w="2266" h="1133" extrusionOk="0">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0" name="Google Shape;9987;p76"/>
            <p:cNvSpPr/>
            <p:nvPr/>
          </p:nvSpPr>
          <p:spPr>
            <a:xfrm>
              <a:off x="5910829" y="3100870"/>
              <a:ext cx="50750" cy="48024"/>
            </a:xfrm>
            <a:custGeom>
              <a:avLst/>
              <a:gdLst/>
              <a:ahLst/>
              <a:cxnLst/>
              <a:rect l="l" t="t" r="r" b="b"/>
              <a:pathLst>
                <a:path w="2030" h="1921" extrusionOk="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1" name="Google Shape;9988;p76"/>
            <p:cNvSpPr/>
            <p:nvPr/>
          </p:nvSpPr>
          <p:spPr>
            <a:xfrm>
              <a:off x="5910379" y="3270720"/>
              <a:ext cx="51200" cy="48350"/>
            </a:xfrm>
            <a:custGeom>
              <a:avLst/>
              <a:gdLst/>
              <a:ahLst/>
              <a:cxnLst/>
              <a:rect l="l" t="t" r="r" b="b"/>
              <a:pathLst>
                <a:path w="2048" h="1934" extrusionOk="0">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2" name="Google Shape;9989;p76"/>
            <p:cNvSpPr/>
            <p:nvPr/>
          </p:nvSpPr>
          <p:spPr>
            <a:xfrm>
              <a:off x="6334380" y="3195645"/>
              <a:ext cx="56650" cy="28326"/>
            </a:xfrm>
            <a:custGeom>
              <a:avLst/>
              <a:gdLst/>
              <a:ahLst/>
              <a:cxnLst/>
              <a:rect l="l" t="t" r="r" b="b"/>
              <a:pathLst>
                <a:path w="2266" h="1133" extrusionOk="0">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 name="Google Shape;9990;p76"/>
            <p:cNvSpPr/>
            <p:nvPr/>
          </p:nvSpPr>
          <p:spPr>
            <a:xfrm>
              <a:off x="6333780" y="3100870"/>
              <a:ext cx="54301" cy="48225"/>
            </a:xfrm>
            <a:custGeom>
              <a:avLst/>
              <a:gdLst/>
              <a:ahLst/>
              <a:cxnLst/>
              <a:rect l="l" t="t" r="r" b="b"/>
              <a:pathLst>
                <a:path w="2172" h="1929" extrusionOk="0">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 name="Google Shape;9991;p76"/>
            <p:cNvSpPr/>
            <p:nvPr/>
          </p:nvSpPr>
          <p:spPr>
            <a:xfrm>
              <a:off x="6337330" y="3270720"/>
              <a:ext cx="54301" cy="48225"/>
            </a:xfrm>
            <a:custGeom>
              <a:avLst/>
              <a:gdLst/>
              <a:ahLst/>
              <a:cxnLst/>
              <a:rect l="l" t="t" r="r" b="b"/>
              <a:pathLst>
                <a:path w="2172" h="1929" extrusionOk="0">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98" name="Elipse 151"/>
          <p:cNvSpPr/>
          <p:nvPr/>
        </p:nvSpPr>
        <p:spPr>
          <a:xfrm>
            <a:off x="8580406" y="4586892"/>
            <a:ext cx="534946" cy="5349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es-ES" sz="2400" b="1" dirty="0"/>
              <a:t>9</a:t>
            </a:r>
            <a:endParaRPr lang="fr-FR" altLang="es-ES" sz="2400" b="1" dirty="0"/>
          </a:p>
        </p:txBody>
      </p:sp>
      <p:sp>
        <p:nvSpPr>
          <p:cNvPr id="11" name="Text Box 10"/>
          <p:cNvSpPr txBox="1"/>
          <p:nvPr/>
        </p:nvSpPr>
        <p:spPr>
          <a:xfrm>
            <a:off x="3606800" y="651510"/>
            <a:ext cx="1858010" cy="275590"/>
          </a:xfrm>
          <a:prstGeom prst="rect">
            <a:avLst/>
          </a:prstGeom>
          <a:noFill/>
        </p:spPr>
        <p:txBody>
          <a:bodyPr wrap="square" rtlCol="0">
            <a:spAutoFit/>
          </a:bodyPr>
          <a:p>
            <a:pPr marL="285750" indent="-285750" algn="ctr">
              <a:buFont typeface="Wingdings" panose="05000000000000000000" charset="0"/>
              <a:buChar char="Ø"/>
            </a:pPr>
            <a:r>
              <a:rPr lang="en-US" sz="1200" b="1">
                <a:solidFill>
                  <a:schemeClr val="accent5"/>
                </a:solidFill>
              </a:rPr>
              <a:t>Cooperative play</a:t>
            </a:r>
            <a:endParaRPr lang="en-US" sz="1200" b="1">
              <a:solidFill>
                <a:schemeClr val="accent5"/>
              </a:solidFill>
            </a:endParaRPr>
          </a:p>
        </p:txBody>
      </p:sp>
      <p:sp>
        <p:nvSpPr>
          <p:cNvPr id="20" name="Text Box 19"/>
          <p:cNvSpPr txBox="1"/>
          <p:nvPr/>
        </p:nvSpPr>
        <p:spPr>
          <a:xfrm>
            <a:off x="3385820" y="1782445"/>
            <a:ext cx="5194300" cy="645160"/>
          </a:xfrm>
          <a:prstGeom prst="rect">
            <a:avLst/>
          </a:prstGeom>
          <a:noFill/>
        </p:spPr>
        <p:txBody>
          <a:bodyPr wrap="square" rtlCol="0">
            <a:spAutoFit/>
          </a:bodyPr>
          <a:p>
            <a:pPr marL="0" indent="0" algn="ctr">
              <a:buFont typeface="Wingdings" panose="05000000000000000000" charset="0"/>
              <a:buNone/>
            </a:pPr>
            <a:r>
              <a:rPr sz="1200"/>
              <a:t>When children play actively together, usually starting from 4-5 years of age or older or among younger children who have</a:t>
            </a:r>
            <a:endParaRPr sz="1200"/>
          </a:p>
          <a:p>
            <a:pPr marL="0" indent="0" algn="ctr">
              <a:buFont typeface="Wingdings" panose="05000000000000000000" charset="0"/>
              <a:buNone/>
            </a:pPr>
            <a:r>
              <a:rPr sz="1200"/>
              <a:t>Older siblings or dealing with many children.</a:t>
            </a:r>
            <a:endParaRPr sz="1200"/>
          </a:p>
        </p:txBody>
      </p:sp>
      <p:sp>
        <p:nvSpPr>
          <p:cNvPr id="146" name="Google Shape;10020;p76"/>
          <p:cNvSpPr/>
          <p:nvPr/>
        </p:nvSpPr>
        <p:spPr>
          <a:xfrm>
            <a:off x="4506047" y="4593147"/>
            <a:ext cx="340186" cy="318922"/>
          </a:xfrm>
          <a:custGeom>
            <a:avLst/>
            <a:gdLst/>
            <a:ahLst/>
            <a:cxnLst/>
            <a:rect l="l" t="t" r="r" b="b"/>
            <a:pathLst>
              <a:path w="19326" h="18118" extrusionOk="0">
                <a:moveTo>
                  <a:pt x="17628" y="1133"/>
                </a:moveTo>
                <a:cubicBezTo>
                  <a:pt x="17939" y="1133"/>
                  <a:pt x="18193" y="1387"/>
                  <a:pt x="18193" y="1701"/>
                </a:cubicBezTo>
                <a:lnTo>
                  <a:pt x="18193" y="11324"/>
                </a:lnTo>
                <a:lnTo>
                  <a:pt x="1133" y="11324"/>
                </a:lnTo>
                <a:lnTo>
                  <a:pt x="1133" y="1701"/>
                </a:lnTo>
                <a:cubicBezTo>
                  <a:pt x="1133" y="1387"/>
                  <a:pt x="1387" y="1133"/>
                  <a:pt x="1701" y="1133"/>
                </a:cubicBezTo>
                <a:close/>
                <a:moveTo>
                  <a:pt x="18193" y="12456"/>
                </a:moveTo>
                <a:lnTo>
                  <a:pt x="18193" y="13024"/>
                </a:lnTo>
                <a:cubicBezTo>
                  <a:pt x="18193" y="13335"/>
                  <a:pt x="17939" y="13588"/>
                  <a:pt x="17628" y="13588"/>
                </a:cubicBezTo>
                <a:lnTo>
                  <a:pt x="1701" y="13588"/>
                </a:lnTo>
                <a:cubicBezTo>
                  <a:pt x="1387" y="13588"/>
                  <a:pt x="1133" y="13335"/>
                  <a:pt x="1133" y="13024"/>
                </a:cubicBezTo>
                <a:lnTo>
                  <a:pt x="1133" y="12456"/>
                </a:lnTo>
                <a:close/>
                <a:moveTo>
                  <a:pt x="11520" y="14720"/>
                </a:moveTo>
                <a:lnTo>
                  <a:pt x="12275" y="16985"/>
                </a:lnTo>
                <a:lnTo>
                  <a:pt x="7051" y="16985"/>
                </a:lnTo>
                <a:lnTo>
                  <a:pt x="7806" y="14720"/>
                </a:lnTo>
                <a:close/>
                <a:moveTo>
                  <a:pt x="1701" y="1"/>
                </a:moveTo>
                <a:cubicBezTo>
                  <a:pt x="762" y="1"/>
                  <a:pt x="1" y="762"/>
                  <a:pt x="1" y="1701"/>
                </a:cubicBezTo>
                <a:lnTo>
                  <a:pt x="1" y="13024"/>
                </a:lnTo>
                <a:cubicBezTo>
                  <a:pt x="1" y="13960"/>
                  <a:pt x="762" y="14720"/>
                  <a:pt x="1701" y="14720"/>
                </a:cubicBezTo>
                <a:lnTo>
                  <a:pt x="6614" y="14720"/>
                </a:lnTo>
                <a:lnTo>
                  <a:pt x="5859" y="16985"/>
                </a:lnTo>
                <a:lnTo>
                  <a:pt x="4002" y="16985"/>
                </a:lnTo>
                <a:cubicBezTo>
                  <a:pt x="3688" y="16985"/>
                  <a:pt x="3437" y="17239"/>
                  <a:pt x="3437" y="17553"/>
                </a:cubicBezTo>
                <a:cubicBezTo>
                  <a:pt x="3437" y="17864"/>
                  <a:pt x="3688" y="18117"/>
                  <a:pt x="4002" y="18117"/>
                </a:cubicBezTo>
                <a:lnTo>
                  <a:pt x="15325" y="18117"/>
                </a:lnTo>
                <a:cubicBezTo>
                  <a:pt x="15639" y="18117"/>
                  <a:pt x="15889" y="17864"/>
                  <a:pt x="15889" y="17553"/>
                </a:cubicBezTo>
                <a:cubicBezTo>
                  <a:pt x="15889" y="17239"/>
                  <a:pt x="15639" y="16985"/>
                  <a:pt x="15325" y="16985"/>
                </a:cubicBezTo>
                <a:lnTo>
                  <a:pt x="13468" y="16985"/>
                </a:lnTo>
                <a:lnTo>
                  <a:pt x="12713" y="14720"/>
                </a:lnTo>
                <a:lnTo>
                  <a:pt x="17628" y="14720"/>
                </a:lnTo>
                <a:cubicBezTo>
                  <a:pt x="18565" y="14720"/>
                  <a:pt x="19325" y="13960"/>
                  <a:pt x="19325" y="13024"/>
                </a:cubicBezTo>
                <a:lnTo>
                  <a:pt x="19325" y="1701"/>
                </a:lnTo>
                <a:cubicBezTo>
                  <a:pt x="19325" y="762"/>
                  <a:pt x="18565" y="1"/>
                  <a:pt x="17628" y="1"/>
                </a:cubicBezTo>
                <a:close/>
              </a:path>
            </a:pathLst>
          </a:custGeom>
          <a:solidFill>
            <a:schemeClr val="bg1"/>
          </a:solidFill>
          <a:ln>
            <a:noFill/>
          </a:ln>
        </p:spPr>
        <p:txBody>
          <a:bodyPr spcFirstLastPara="1" wrap="square" lIns="91425" tIns="91425" rIns="91425" bIns="91425" anchor="ctr" anchorCtr="0">
            <a:noAutofit/>
          </a:bodyPr>
          <a:p>
            <a:pPr marL="0" lvl="0" indent="0" algn="l" rtl="0">
              <a:spcBef>
                <a:spcPts val="0"/>
              </a:spcBef>
              <a:spcAft>
                <a:spcPts val="0"/>
              </a:spcAft>
              <a:buNone/>
            </a:pPr>
            <a:endParaRPr>
              <a:solidFill>
                <a:srgbClr val="435D74"/>
              </a:solidFill>
            </a:endParaRPr>
          </a:p>
        </p:txBody>
      </p:sp>
      <p:pic>
        <p:nvPicPr>
          <p:cNvPr id="101" name="Picture 100"/>
          <p:cNvPicPr/>
          <p:nvPr/>
        </p:nvPicPr>
        <p:blipFill>
          <a:blip r:embed="rId1"/>
          <a:stretch>
            <a:fillRect/>
          </a:stretch>
        </p:blipFill>
        <p:spPr>
          <a:xfrm>
            <a:off x="64135" y="546735"/>
            <a:ext cx="3340735" cy="3712210"/>
          </a:xfrm>
          <a:prstGeom prst="rect">
            <a:avLst/>
          </a:prstGeom>
          <a:noFill/>
          <a:ln w="9525">
            <a:noFill/>
          </a:ln>
        </p:spPr>
      </p:pic>
      <p:sp>
        <p:nvSpPr>
          <p:cNvPr id="3" name="Text Box 2"/>
          <p:cNvSpPr txBox="1"/>
          <p:nvPr/>
        </p:nvSpPr>
        <p:spPr>
          <a:xfrm>
            <a:off x="3404870" y="1490980"/>
            <a:ext cx="1791335" cy="275590"/>
          </a:xfrm>
          <a:prstGeom prst="rect">
            <a:avLst/>
          </a:prstGeom>
          <a:noFill/>
        </p:spPr>
        <p:txBody>
          <a:bodyPr wrap="square" rtlCol="0">
            <a:spAutoFit/>
          </a:bodyPr>
          <a:p>
            <a:pPr marL="285750" indent="-285750" algn="ctr">
              <a:buFont typeface="Wingdings" panose="05000000000000000000" charset="0"/>
              <a:buChar char="Ø"/>
            </a:pPr>
            <a:r>
              <a:rPr lang="en-US" sz="1200" b="1">
                <a:solidFill>
                  <a:schemeClr val="accent5"/>
                </a:solidFill>
              </a:rPr>
              <a:t> Group play</a:t>
            </a:r>
            <a:endParaRPr lang="en-US" sz="1200" b="1">
              <a:solidFill>
                <a:schemeClr val="accent5"/>
              </a:solidFill>
            </a:endParaRPr>
          </a:p>
        </p:txBody>
      </p:sp>
      <p:sp>
        <p:nvSpPr>
          <p:cNvPr id="9" name="Text Box 8"/>
          <p:cNvSpPr txBox="1"/>
          <p:nvPr/>
        </p:nvSpPr>
        <p:spPr>
          <a:xfrm>
            <a:off x="3561715" y="2398395"/>
            <a:ext cx="1791335" cy="275590"/>
          </a:xfrm>
          <a:prstGeom prst="rect">
            <a:avLst/>
          </a:prstGeom>
          <a:noFill/>
        </p:spPr>
        <p:txBody>
          <a:bodyPr wrap="square" rtlCol="0">
            <a:spAutoFit/>
          </a:bodyPr>
          <a:p>
            <a:pPr marL="285750" indent="-285750" algn="ctr">
              <a:buFont typeface="Wingdings" panose="05000000000000000000" charset="0"/>
              <a:buChar char="Ø"/>
            </a:pPr>
            <a:r>
              <a:rPr lang="en-US" sz="1200" b="1">
                <a:solidFill>
                  <a:schemeClr val="accent5"/>
                </a:solidFill>
              </a:rPr>
              <a:t>Competitive play</a:t>
            </a:r>
            <a:endParaRPr lang="en-US" sz="1200" b="1">
              <a:solidFill>
                <a:schemeClr val="accent5"/>
              </a:solidFill>
            </a:endParaRPr>
          </a:p>
        </p:txBody>
      </p:sp>
      <p:sp>
        <p:nvSpPr>
          <p:cNvPr id="10" name="Text Box 9"/>
          <p:cNvSpPr txBox="1"/>
          <p:nvPr/>
        </p:nvSpPr>
        <p:spPr>
          <a:xfrm>
            <a:off x="3515995" y="2677795"/>
            <a:ext cx="4655185" cy="491490"/>
          </a:xfrm>
          <a:prstGeom prst="rect">
            <a:avLst/>
          </a:prstGeom>
          <a:noFill/>
        </p:spPr>
        <p:txBody>
          <a:bodyPr wrap="square" rtlCol="0">
            <a:spAutoFit/>
          </a:bodyPr>
          <a:p>
            <a:pPr marL="0" indent="0" algn="ctr">
              <a:buFont typeface="Wingdings" panose="05000000000000000000" charset="0"/>
              <a:buNone/>
            </a:pPr>
            <a:r>
              <a:rPr lang="en-US" sz="1200"/>
              <a:t>The child learns the rules, taking turns as a team, and the concept of winning and losing.</a:t>
            </a:r>
            <a:r>
              <a:rPr lang="en-US"/>
              <a:t></a:t>
            </a:r>
            <a:endParaRPr lang="en-US" sz="1200"/>
          </a:p>
        </p:txBody>
      </p:sp>
      <p:sp>
        <p:nvSpPr>
          <p:cNvPr id="12" name="Text Box 11"/>
          <p:cNvSpPr txBox="1"/>
          <p:nvPr/>
        </p:nvSpPr>
        <p:spPr>
          <a:xfrm>
            <a:off x="3606800" y="3074035"/>
            <a:ext cx="1858010" cy="275590"/>
          </a:xfrm>
          <a:prstGeom prst="rect">
            <a:avLst/>
          </a:prstGeom>
          <a:noFill/>
        </p:spPr>
        <p:txBody>
          <a:bodyPr wrap="square" rtlCol="0">
            <a:spAutoFit/>
          </a:bodyPr>
          <a:p>
            <a:pPr marL="285750" indent="-285750" algn="ctr">
              <a:buFont typeface="Wingdings" panose="05000000000000000000" charset="0"/>
              <a:buChar char="Ø"/>
            </a:pPr>
            <a:r>
              <a:rPr lang="en-US" sz="1200" b="1">
                <a:solidFill>
                  <a:schemeClr val="accent5"/>
                </a:solidFill>
              </a:rPr>
              <a:t>Construction play</a:t>
            </a:r>
            <a:endParaRPr lang="en-US" sz="1200" b="1">
              <a:solidFill>
                <a:schemeClr val="accent5"/>
              </a:solidFill>
            </a:endParaRPr>
          </a:p>
        </p:txBody>
      </p:sp>
      <p:sp>
        <p:nvSpPr>
          <p:cNvPr id="13" name="Text Box 12"/>
          <p:cNvSpPr txBox="1"/>
          <p:nvPr/>
        </p:nvSpPr>
        <p:spPr>
          <a:xfrm>
            <a:off x="3292475" y="3333115"/>
            <a:ext cx="4655185" cy="495300"/>
          </a:xfrm>
          <a:prstGeom prst="rect">
            <a:avLst/>
          </a:prstGeom>
          <a:noFill/>
        </p:spPr>
        <p:txBody>
          <a:bodyPr wrap="square" rtlCol="0">
            <a:noAutofit/>
          </a:bodyPr>
          <a:p>
            <a:pPr marL="0" indent="0" algn="ctr">
              <a:buFont typeface="Wingdings" panose="05000000000000000000" charset="0"/>
              <a:buNone/>
            </a:pPr>
            <a:r>
              <a:rPr lang="en-US" sz="1200"/>
              <a:t>The child learns to handle objects, build them, and put them together.</a:t>
            </a:r>
            <a:r>
              <a:rPr lang="en-US"/>
              <a:t></a:t>
            </a:r>
            <a:endParaRPr lang="en-US" sz="1200"/>
          </a:p>
        </p:txBody>
      </p:sp>
      <p:sp>
        <p:nvSpPr>
          <p:cNvPr id="102" name="Text Box 101"/>
          <p:cNvSpPr txBox="1"/>
          <p:nvPr/>
        </p:nvSpPr>
        <p:spPr>
          <a:xfrm>
            <a:off x="3404870" y="926783"/>
            <a:ext cx="5080000" cy="645160"/>
          </a:xfrm>
          <a:prstGeom prst="rect">
            <a:avLst/>
          </a:prstGeom>
          <a:noFill/>
          <a:ln w="9525">
            <a:noFill/>
          </a:ln>
        </p:spPr>
        <p:txBody>
          <a:bodyPr>
            <a:spAutoFit/>
          </a:bodyPr>
          <a:p>
            <a:pPr marL="0" indent="0" algn="ctr"/>
            <a:r>
              <a:rPr sz="1200">
                <a:latin typeface="+mj-lt"/>
                <a:cs typeface="+mj-lt"/>
              </a:rPr>
              <a:t>It usually begins at the age of 3-4 years, and is characterized by children participating in play and sometimes separately, but they feel</a:t>
            </a:r>
            <a:endParaRPr sz="1200">
              <a:latin typeface="+mj-lt"/>
              <a:cs typeface="+mj-lt"/>
            </a:endParaRPr>
          </a:p>
          <a:p>
            <a:pPr marL="0" indent="0" algn="ctr"/>
            <a:r>
              <a:rPr sz="1200">
                <a:latin typeface="+mj-lt"/>
                <a:cs typeface="+mj-lt"/>
              </a:rPr>
              <a:t>Paying attention to what they do.</a:t>
            </a:r>
            <a:endParaRPr sz="1200">
              <a:latin typeface="+mj-lt"/>
              <a:cs typeface="+mj-lt"/>
            </a:endParaRPr>
          </a:p>
        </p:txBody>
      </p:sp>
      <p:sp>
        <p:nvSpPr>
          <p:cNvPr id="2" name="Text Box 1"/>
          <p:cNvSpPr txBox="1"/>
          <p:nvPr/>
        </p:nvSpPr>
        <p:spPr>
          <a:xfrm>
            <a:off x="3404870" y="3749675"/>
            <a:ext cx="1858010" cy="275590"/>
          </a:xfrm>
          <a:prstGeom prst="rect">
            <a:avLst/>
          </a:prstGeom>
          <a:noFill/>
        </p:spPr>
        <p:txBody>
          <a:bodyPr wrap="square" rtlCol="0">
            <a:spAutoFit/>
          </a:bodyPr>
          <a:p>
            <a:pPr marL="285750" indent="-285750" algn="ctr">
              <a:buFont typeface="Wingdings" panose="05000000000000000000" charset="0"/>
              <a:buChar char="Ø"/>
            </a:pPr>
            <a:r>
              <a:rPr lang="en-US" sz="1200" b="1">
                <a:solidFill>
                  <a:schemeClr val="accent5"/>
                </a:solidFill>
              </a:rPr>
              <a:t>Pretend play</a:t>
            </a:r>
            <a:endParaRPr lang="en-US" sz="1200" b="1">
              <a:solidFill>
                <a:schemeClr val="accent5"/>
              </a:solidFill>
            </a:endParaRPr>
          </a:p>
        </p:txBody>
      </p:sp>
      <p:sp>
        <p:nvSpPr>
          <p:cNvPr id="4" name="Text Box 3"/>
          <p:cNvSpPr txBox="1"/>
          <p:nvPr/>
        </p:nvSpPr>
        <p:spPr>
          <a:xfrm>
            <a:off x="3385820" y="4026535"/>
            <a:ext cx="4655185" cy="495300"/>
          </a:xfrm>
          <a:prstGeom prst="rect">
            <a:avLst/>
          </a:prstGeom>
          <a:noFill/>
        </p:spPr>
        <p:txBody>
          <a:bodyPr wrap="square" rtlCol="0">
            <a:noAutofit/>
          </a:bodyPr>
          <a:p>
            <a:pPr marL="0" indent="0" algn="ctr">
              <a:buFont typeface="Wingdings" panose="05000000000000000000" charset="0"/>
              <a:buNone/>
            </a:pPr>
            <a:r>
              <a:rPr lang="en-US" sz="1200"/>
              <a:t>When a child plays and acts out the role of characters,his imagination develops and he learns cooperation and taking turns.</a:t>
            </a:r>
            <a:endParaRPr lang="en-US" sz="120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1000"/>
                                        <p:tgtEl>
                                          <p:spTgt spid="81"/>
                                        </p:tgtEl>
                                      </p:cBhvr>
                                    </p:animEffect>
                                    <p:anim calcmode="lin" valueType="num">
                                      <p:cBhvr>
                                        <p:cTn id="13" dur="1000" fill="hold"/>
                                        <p:tgtEl>
                                          <p:spTgt spid="81"/>
                                        </p:tgtEl>
                                        <p:attrNameLst>
                                          <p:attrName>ppt_x</p:attrName>
                                        </p:attrNameLst>
                                      </p:cBhvr>
                                      <p:tavLst>
                                        <p:tav tm="0">
                                          <p:val>
                                            <p:strVal val="#ppt_x"/>
                                          </p:val>
                                        </p:tav>
                                        <p:tav tm="100000">
                                          <p:val>
                                            <p:strVal val="#ppt_x"/>
                                          </p:val>
                                        </p:tav>
                                      </p:tavLst>
                                    </p:anim>
                                    <p:anim calcmode="lin" valueType="num">
                                      <p:cBhvr>
                                        <p:cTn id="14" dur="1000" fill="hold"/>
                                        <p:tgtEl>
                                          <p:spTgt spid="8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fade">
                                      <p:cBhvr>
                                        <p:cTn id="17" dur="1000"/>
                                        <p:tgtEl>
                                          <p:spTgt spid="86"/>
                                        </p:tgtEl>
                                      </p:cBhvr>
                                    </p:animEffect>
                                    <p:anim calcmode="lin" valueType="num">
                                      <p:cBhvr>
                                        <p:cTn id="18" dur="1000" fill="hold"/>
                                        <p:tgtEl>
                                          <p:spTgt spid="86"/>
                                        </p:tgtEl>
                                        <p:attrNameLst>
                                          <p:attrName>ppt_x</p:attrName>
                                        </p:attrNameLst>
                                      </p:cBhvr>
                                      <p:tavLst>
                                        <p:tav tm="0">
                                          <p:val>
                                            <p:strVal val="#ppt_x"/>
                                          </p:val>
                                        </p:tav>
                                        <p:tav tm="100000">
                                          <p:val>
                                            <p:strVal val="#ppt_x"/>
                                          </p:val>
                                        </p:tav>
                                      </p:tavLst>
                                    </p:anim>
                                    <p:anim calcmode="lin" valueType="num">
                                      <p:cBhvr>
                                        <p:cTn id="19"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81" grpId="0" bldLvl="0" animBg="1"/>
    </p:bldLst>
  </p:timing>
</p:sld>
</file>

<file path=ppt/theme/theme1.xml><?xml version="1.0" encoding="utf-8"?>
<a:theme xmlns:a="http://schemas.openxmlformats.org/drawingml/2006/main" name="Location App Infographics by Slidesgo">
  <a:themeElements>
    <a:clrScheme name="Simple Light">
      <a:dk1>
        <a:srgbClr val="000000"/>
      </a:dk1>
      <a:lt1>
        <a:srgbClr val="FFFFFF"/>
      </a:lt1>
      <a:dk2>
        <a:srgbClr val="595959"/>
      </a:dk2>
      <a:lt2>
        <a:srgbClr val="E6E6E6"/>
      </a:lt2>
      <a:accent1>
        <a:srgbClr val="99B6CC"/>
      </a:accent1>
      <a:accent2>
        <a:srgbClr val="159AC6"/>
      </a:accent2>
      <a:accent3>
        <a:srgbClr val="3FABA5"/>
      </a:accent3>
      <a:accent4>
        <a:srgbClr val="F8AA25"/>
      </a:accent4>
      <a:accent5>
        <a:srgbClr val="E94974"/>
      </a:accent5>
      <a:accent6>
        <a:srgbClr val="3C5F79"/>
      </a:accent6>
      <a:hlink>
        <a:srgbClr val="3C5F7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6182</Words>
  <Application>WPS Presentation</Application>
  <PresentationFormat>Affichage à l'écran (16:9)</PresentationFormat>
  <Paragraphs>229</Paragraphs>
  <Slides>13</Slides>
  <Notes>7</Notes>
  <HiddenSlides>0</HiddenSlides>
  <MMClips>0</MMClips>
  <ScaleCrop>false</ScaleCrop>
  <HeadingPairs>
    <vt:vector size="6" baseType="variant">
      <vt:variant>
        <vt:lpstr>已用的字体</vt:lpstr>
      </vt:variant>
      <vt:variant>
        <vt:i4>33</vt:i4>
      </vt:variant>
      <vt:variant>
        <vt:lpstr>主题</vt:lpstr>
      </vt:variant>
      <vt:variant>
        <vt:i4>1</vt:i4>
      </vt:variant>
      <vt:variant>
        <vt:lpstr>幻灯片标题</vt:lpstr>
      </vt:variant>
      <vt:variant>
        <vt:i4>13</vt:i4>
      </vt:variant>
    </vt:vector>
  </HeadingPairs>
  <TitlesOfParts>
    <vt:vector size="47" baseType="lpstr">
      <vt:lpstr>Arial</vt:lpstr>
      <vt:lpstr>SimSun</vt:lpstr>
      <vt:lpstr>Wingdings</vt:lpstr>
      <vt:lpstr>Arial</vt:lpstr>
      <vt:lpstr>Fira Sans Extra Condensed Medium</vt:lpstr>
      <vt:lpstr>AMGDT</vt:lpstr>
      <vt:lpstr>Fira Sans</vt:lpstr>
      <vt:lpstr>Roboto</vt:lpstr>
      <vt:lpstr>Times New Roman</vt:lpstr>
      <vt:lpstr>Calibri Light</vt:lpstr>
      <vt:lpstr>Ultra</vt:lpstr>
      <vt:lpstr>Open Sans Light</vt:lpstr>
      <vt:lpstr>Open Sans</vt:lpstr>
      <vt:lpstr>Open Sans</vt:lpstr>
      <vt:lpstr>Roboto</vt:lpstr>
      <vt:lpstr>Rockwell</vt:lpstr>
      <vt:lpstr>Rockwell</vt:lpstr>
      <vt:lpstr>Calibri</vt:lpstr>
      <vt:lpstr>Inter</vt:lpstr>
      <vt:lpstr>Corbel</vt:lpstr>
      <vt:lpstr>Biome</vt:lpstr>
      <vt:lpstr>Segoe UI Symbol</vt:lpstr>
      <vt:lpstr>Montserrat</vt:lpstr>
      <vt:lpstr>Fira Sans</vt:lpstr>
      <vt:lpstr>Oswald</vt:lpstr>
      <vt:lpstr>Symbol</vt:lpstr>
      <vt:lpstr>Wingdings</vt:lpstr>
      <vt:lpstr>G8321 Black</vt:lpstr>
      <vt:lpstr>Segoe UI Emoji</vt:lpstr>
      <vt:lpstr>Tahoma</vt:lpstr>
      <vt:lpstr>SimSun-ExtB</vt:lpstr>
      <vt:lpstr>Microsoft YaHei</vt:lpstr>
      <vt:lpstr>Arial Unicode MS</vt:lpstr>
      <vt:lpstr>Location App Infographics by Slidesgo</vt:lpstr>
      <vt:lpstr>The importance of playing</vt:lpstr>
      <vt:lpstr>PowerPoint 演示文稿</vt:lpstr>
      <vt:lpstr>GENERAL CONTEXT</vt:lpstr>
      <vt:lpstr>Play concept</vt:lpstr>
      <vt:lpstr>Games goals for children</vt:lpstr>
      <vt:lpstr>The importance of playing</vt:lpstr>
      <vt:lpstr>The importance of playing</vt:lpstr>
      <vt:lpstr>Types of play</vt:lpstr>
      <vt:lpstr>Types of play</vt:lpstr>
      <vt:lpstr>Playing functions</vt:lpstr>
      <vt:lpstr>Playing functions</vt:lpstr>
      <vt:lpstr>PowerPoint 演示文稿</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Location App Infographics</dc:title>
  <dc:creator/>
  <cp:lastModifiedBy>Hp</cp:lastModifiedBy>
  <cp:revision>62</cp:revision>
  <dcterms:created xsi:type="dcterms:W3CDTF">2022-12-14T10:46:00Z</dcterms:created>
  <dcterms:modified xsi:type="dcterms:W3CDTF">2024-02-27T12:03:08Z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5FFA3021B6094E91A60701E8C638CC67_13</vt:lpwstr>
  </property>
  <property fmtid="{D5CDD505-2E9C-101B-9397-08002B2CF9AE}" pid="3" name="KSOProductBuildVer">
    <vt:lpwstr>1033-12.2.0.13489</vt:lpwstr>
  </property>
</Properties>
</file>