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25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7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79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15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21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0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91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1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4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82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4CA4-64D1-43E3-B242-B045A014D167}" type="datetimeFigureOut">
              <a:rPr lang="fr-FR" smtClean="0"/>
              <a:t>24/02/2024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6DC3-C639-4403-8B73-A884C070B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96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ar-DZ" sz="2800" dirty="0" smtClean="0"/>
              <a:t>صناعة-الموارد-البشرية-</a:t>
            </a:r>
            <a:endParaRPr lang="fr-FR" sz="2800" dirty="0"/>
          </a:p>
        </p:txBody>
      </p:sp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628800"/>
            <a:ext cx="7646959" cy="4114800"/>
          </a:xfrm>
        </p:spPr>
      </p:pic>
    </p:spTree>
    <p:extLst>
      <p:ext uri="{BB962C8B-B14F-4D97-AF65-F5344CB8AC3E}">
        <p14:creationId xmlns:p14="http://schemas.microsoft.com/office/powerpoint/2010/main" val="352647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20688"/>
            <a:ext cx="7676256" cy="4896544"/>
          </a:xfrm>
        </p:spPr>
      </p:pic>
    </p:spTree>
    <p:extLst>
      <p:ext uri="{BB962C8B-B14F-4D97-AF65-F5344CB8AC3E}">
        <p14:creationId xmlns:p14="http://schemas.microsoft.com/office/powerpoint/2010/main" val="414160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12774"/>
            <a:ext cx="7540021" cy="5120482"/>
          </a:xfrm>
        </p:spPr>
      </p:pic>
    </p:spTree>
    <p:extLst>
      <p:ext uri="{BB962C8B-B14F-4D97-AF65-F5344CB8AC3E}">
        <p14:creationId xmlns:p14="http://schemas.microsoft.com/office/powerpoint/2010/main" val="4081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439363"/>
            <a:ext cx="7416824" cy="1402160"/>
          </a:xfrm>
        </p:spPr>
      </p:pic>
      <p:pic>
        <p:nvPicPr>
          <p:cNvPr id="7" name="Espace réservé pour une image  4" descr="Win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71" y="1988840"/>
            <a:ext cx="80648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20688"/>
            <a:ext cx="7200800" cy="1763216"/>
          </a:xfrm>
        </p:spPr>
      </p:pic>
      <p:pic>
        <p:nvPicPr>
          <p:cNvPr id="7" name="Espace réservé pour une image  4" descr="صناعة-الموارد-البشرية-_-نحو-تطوير-مهنه-المكتبات-والمعلومات.pdf - Profil 1 – Microsoft​ Ed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564904"/>
            <a:ext cx="734481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0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908720"/>
            <a:ext cx="7776864" cy="4752528"/>
          </a:xfrm>
        </p:spPr>
      </p:pic>
    </p:spTree>
    <p:extLst>
      <p:ext uri="{BB962C8B-B14F-4D97-AF65-F5344CB8AC3E}">
        <p14:creationId xmlns:p14="http://schemas.microsoft.com/office/powerpoint/2010/main" val="3866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235075"/>
            <a:ext cx="7128792" cy="3994125"/>
          </a:xfrm>
        </p:spPr>
      </p:pic>
    </p:spTree>
    <p:extLst>
      <p:ext uri="{BB962C8B-B14F-4D97-AF65-F5344CB8AC3E}">
        <p14:creationId xmlns:p14="http://schemas.microsoft.com/office/powerpoint/2010/main" val="285561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12774"/>
            <a:ext cx="7992888" cy="5048473"/>
          </a:xfrm>
        </p:spPr>
      </p:pic>
    </p:spTree>
    <p:extLst>
      <p:ext uri="{BB962C8B-B14F-4D97-AF65-F5344CB8AC3E}">
        <p14:creationId xmlns:p14="http://schemas.microsoft.com/office/powerpoint/2010/main" val="275489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20775"/>
            <a:ext cx="7056784" cy="4180433"/>
          </a:xfrm>
        </p:spPr>
      </p:pic>
    </p:spTree>
    <p:extLst>
      <p:ext uri="{BB962C8B-B14F-4D97-AF65-F5344CB8AC3E}">
        <p14:creationId xmlns:p14="http://schemas.microsoft.com/office/powerpoint/2010/main" val="115443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12774"/>
            <a:ext cx="7488832" cy="5048473"/>
          </a:xfrm>
        </p:spPr>
      </p:pic>
    </p:spTree>
    <p:extLst>
      <p:ext uri="{BB962C8B-B14F-4D97-AF65-F5344CB8AC3E}">
        <p14:creationId xmlns:p14="http://schemas.microsoft.com/office/powerpoint/2010/main" val="397935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صناعة-الموارد-البشرية-_-نحو-تطوير-مهنه-المكتبات-والمعلوم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12774"/>
            <a:ext cx="7488832" cy="5048473"/>
          </a:xfrm>
        </p:spPr>
      </p:pic>
    </p:spTree>
    <p:extLst>
      <p:ext uri="{BB962C8B-B14F-4D97-AF65-F5344CB8AC3E}">
        <p14:creationId xmlns:p14="http://schemas.microsoft.com/office/powerpoint/2010/main" val="33028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صناعة-الموارد-البشرية-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صناعة-الموارد-البشرية-_-نحو-تطوير-مهنه-المكتبات-والمعلومات.pdf - Profil 1 – Microsoft​ Edge</dc:title>
  <dc:creator>Bit-Care</dc:creator>
  <cp:lastModifiedBy>Bit-Care</cp:lastModifiedBy>
  <cp:revision>7</cp:revision>
  <dcterms:created xsi:type="dcterms:W3CDTF">2024-02-24T09:06:03Z</dcterms:created>
  <dcterms:modified xsi:type="dcterms:W3CDTF">2024-02-24T09:35:12Z</dcterms:modified>
</cp:coreProperties>
</file>