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57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868556"/>
            <a:ext cx="7315200" cy="114896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INNOVATION AND INVENTION</a:t>
            </a: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459996"/>
            <a:ext cx="7315200" cy="1432319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        October, 2023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794069" y="5499463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36024"/>
            <a:ext cx="7837714" cy="526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5" y="849086"/>
            <a:ext cx="8190411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59" y="849085"/>
            <a:ext cx="8216537" cy="51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9" y="783771"/>
            <a:ext cx="8138160" cy="51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034" y="822961"/>
            <a:ext cx="8138160" cy="5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6" y="888274"/>
            <a:ext cx="7955280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432</TotalTime>
  <Words>32</Words>
  <Application>Microsoft Office PowerPoint</Application>
  <PresentationFormat>Grand écran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INNOVATION AND INVENTION</vt:lpstr>
      <vt:lpstr>A</vt:lpstr>
      <vt:lpstr>B</vt:lpstr>
      <vt:lpstr>C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19</cp:revision>
  <dcterms:created xsi:type="dcterms:W3CDTF">2023-03-05T16:18:00Z</dcterms:created>
  <dcterms:modified xsi:type="dcterms:W3CDTF">2023-11-05T21:14:02Z</dcterms:modified>
</cp:coreProperties>
</file>