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73" r:id="rId3"/>
    <p:sldMasterId id="2147483721" r:id="rId4"/>
  </p:sldMasterIdLst>
  <p:notesMasterIdLst>
    <p:notesMasterId r:id="rId15"/>
  </p:notesMasterIdLst>
  <p:sldIdLst>
    <p:sldId id="366" r:id="rId5"/>
    <p:sldId id="347" r:id="rId6"/>
    <p:sldId id="349" r:id="rId7"/>
    <p:sldId id="361" r:id="rId8"/>
    <p:sldId id="362" r:id="rId9"/>
    <p:sldId id="364" r:id="rId10"/>
    <p:sldId id="369" r:id="rId11"/>
    <p:sldId id="365" r:id="rId12"/>
    <p:sldId id="370" r:id="rId13"/>
    <p:sldId id="371"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9D3BC"/>
    <a:srgbClr val="23C830"/>
    <a:srgbClr val="E12F25"/>
    <a:srgbClr val="2A9834"/>
    <a:srgbClr val="6666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510" autoAdjust="0"/>
    <p:restoredTop sz="94660"/>
  </p:normalViewPr>
  <p:slideViewPr>
    <p:cSldViewPr snapToGrid="0">
      <p:cViewPr varScale="1">
        <p:scale>
          <a:sx n="70" d="100"/>
          <a:sy n="70" d="100"/>
        </p:scale>
        <p:origin x="-67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A977894F-CF81-5457-A635-F2B745CC38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Espace réservé de la date 2">
            <a:extLst>
              <a:ext uri="{FF2B5EF4-FFF2-40B4-BE49-F238E27FC236}">
                <a16:creationId xmlns:a16="http://schemas.microsoft.com/office/drawing/2014/main" xmlns="" id="{FD541EF0-FD43-C10F-1BFC-3221BAFAB098}"/>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E5A2D88F-B606-4905-9009-56E44F4E7BD1}" type="datetimeFigureOut">
              <a:rPr lang="en-GB"/>
              <a:pPr>
                <a:defRPr/>
              </a:pPr>
              <a:t>01/03/2024</a:t>
            </a:fld>
            <a:endParaRPr lang="en-GB"/>
          </a:p>
        </p:txBody>
      </p:sp>
      <p:sp>
        <p:nvSpPr>
          <p:cNvPr id="4" name="Espace réservé de l'image des diapositives 3">
            <a:extLst>
              <a:ext uri="{FF2B5EF4-FFF2-40B4-BE49-F238E27FC236}">
                <a16:creationId xmlns:a16="http://schemas.microsoft.com/office/drawing/2014/main" xmlns="" id="{E06ED2D6-C481-BF15-CBFC-248F34DD517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Espace réservé des commentaires 4">
            <a:extLst>
              <a:ext uri="{FF2B5EF4-FFF2-40B4-BE49-F238E27FC236}">
                <a16:creationId xmlns:a16="http://schemas.microsoft.com/office/drawing/2014/main" xmlns="" id="{07326208-B362-56CF-AC89-CB36EDBB58E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GB" noProof="0"/>
          </a:p>
        </p:txBody>
      </p:sp>
      <p:sp>
        <p:nvSpPr>
          <p:cNvPr id="6" name="Espace réservé du pied de page 5">
            <a:extLst>
              <a:ext uri="{FF2B5EF4-FFF2-40B4-BE49-F238E27FC236}">
                <a16:creationId xmlns:a16="http://schemas.microsoft.com/office/drawing/2014/main" xmlns="" id="{D40AA117-10F9-0E27-5B32-700F65E512F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Espace réservé du numéro de diapositive 6">
            <a:extLst>
              <a:ext uri="{FF2B5EF4-FFF2-40B4-BE49-F238E27FC236}">
                <a16:creationId xmlns:a16="http://schemas.microsoft.com/office/drawing/2014/main" xmlns="" id="{02EC398B-1C60-B31C-DEB0-F5330478704C}"/>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BD89912-6B51-4925-8949-437C058A7BB9}" type="slidenum">
              <a:rPr lang="en-GB" altLang="fr-FR"/>
              <a:pPr/>
              <a:t>‹N°›</a:t>
            </a:fld>
            <a:endParaRPr lang="en-GB" alt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02893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20360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83561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78571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89791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ontents slide layout">
    <p:spTree>
      <p:nvGrpSpPr>
        <p:cNvPr id="1" name=""/>
        <p:cNvGrpSpPr/>
        <p:nvPr/>
      </p:nvGrpSpPr>
      <p:grpSpPr>
        <a:xfrm>
          <a:off x="0" y="0"/>
          <a:ext cx="0" cy="0"/>
          <a:chOff x="0" y="0"/>
          <a:chExt cx="0" cy="0"/>
        </a:xfrm>
      </p:grpSpPr>
      <p:grpSp>
        <p:nvGrpSpPr>
          <p:cNvPr id="2" name="Group 9">
            <a:extLst>
              <a:ext uri="{FF2B5EF4-FFF2-40B4-BE49-F238E27FC236}">
                <a16:creationId xmlns:a16="http://schemas.microsoft.com/office/drawing/2014/main" xmlns="" id="{33E6FB36-88F4-BB3E-96C8-7CEDC1B72089}"/>
              </a:ext>
            </a:extLst>
          </p:cNvPr>
          <p:cNvGrpSpPr>
            <a:grpSpLocks/>
          </p:cNvGrpSpPr>
          <p:nvPr userDrawn="1"/>
        </p:nvGrpSpPr>
        <p:grpSpPr bwMode="auto">
          <a:xfrm>
            <a:off x="530225" y="2433638"/>
            <a:ext cx="5373688" cy="2952750"/>
            <a:chOff x="-548507" y="477868"/>
            <a:chExt cx="11570449" cy="6357177"/>
          </a:xfrm>
        </p:grpSpPr>
        <p:sp>
          <p:nvSpPr>
            <p:cNvPr id="3" name="Freeform: Shape 10">
              <a:extLst>
                <a:ext uri="{FF2B5EF4-FFF2-40B4-BE49-F238E27FC236}">
                  <a16:creationId xmlns:a16="http://schemas.microsoft.com/office/drawing/2014/main" xmlns="" id="{548D78FD-76E4-2DC2-53FD-24553C169081}"/>
                </a:ext>
              </a:extLst>
            </p:cNvPr>
            <p:cNvSpPr>
              <a:spLocks/>
            </p:cNvSpPr>
            <p:nvPr/>
          </p:nvSpPr>
          <p:spPr bwMode="auto">
            <a:xfrm>
              <a:off x="-482765" y="6440599"/>
              <a:ext cx="11438966" cy="394446"/>
            </a:xfrm>
            <a:custGeom>
              <a:avLst/>
              <a:gdLst>
                <a:gd name="T0" fmla="*/ 11080678 w 1657350"/>
                <a:gd name="T1" fmla="*/ 378012 h 57150"/>
                <a:gd name="T2" fmla="*/ 11402807 w 1657350"/>
                <a:gd name="T3" fmla="*/ 154493 h 57150"/>
                <a:gd name="T4" fmla="*/ 11402807 w 1657350"/>
                <a:gd name="T5" fmla="*/ 154493 h 57150"/>
                <a:gd name="T6" fmla="*/ 11297621 w 1657350"/>
                <a:gd name="T7" fmla="*/ 49307 h 57150"/>
                <a:gd name="T8" fmla="*/ 305695 w 1657350"/>
                <a:gd name="T9" fmla="*/ 88752 h 57150"/>
                <a:gd name="T10" fmla="*/ 161064 w 1657350"/>
                <a:gd name="T11" fmla="*/ 88752 h 57150"/>
                <a:gd name="T12" fmla="*/ 49308 w 1657350"/>
                <a:gd name="T13" fmla="*/ 180789 h 57150"/>
                <a:gd name="T14" fmla="*/ 49308 w 1657350"/>
                <a:gd name="T15" fmla="*/ 180789 h 57150"/>
                <a:gd name="T16" fmla="*/ 351717 w 1657350"/>
                <a:gd name="T17" fmla="*/ 371435 h 57150"/>
                <a:gd name="T18" fmla="*/ 358288 w 1657350"/>
                <a:gd name="T19" fmla="*/ 378012 h 57150"/>
                <a:gd name="T20" fmla="*/ 358288 w 1657350"/>
                <a:gd name="T21" fmla="*/ 378012 h 57150"/>
                <a:gd name="T22" fmla="*/ 391162 w 1657350"/>
                <a:gd name="T23" fmla="*/ 378012 h 571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57350" h="57150">
                  <a:moveTo>
                    <a:pt x="1605439" y="54769"/>
                  </a:moveTo>
                  <a:cubicBezTo>
                    <a:pt x="1605439" y="54769"/>
                    <a:pt x="1638776" y="50959"/>
                    <a:pt x="1652111" y="22384"/>
                  </a:cubicBezTo>
                  <a:cubicBezTo>
                    <a:pt x="1652111" y="13811"/>
                    <a:pt x="1645444" y="7144"/>
                    <a:pt x="1636871" y="7144"/>
                  </a:cubicBezTo>
                  <a:lnTo>
                    <a:pt x="44291" y="12859"/>
                  </a:lnTo>
                  <a:lnTo>
                    <a:pt x="23336" y="12859"/>
                  </a:lnTo>
                  <a:cubicBezTo>
                    <a:pt x="14764" y="12859"/>
                    <a:pt x="7144" y="18574"/>
                    <a:pt x="7144" y="26194"/>
                  </a:cubicBezTo>
                  <a:cubicBezTo>
                    <a:pt x="17621" y="45244"/>
                    <a:pt x="40481" y="51911"/>
                    <a:pt x="50959" y="53816"/>
                  </a:cubicBezTo>
                  <a:lnTo>
                    <a:pt x="51911" y="54769"/>
                  </a:lnTo>
                  <a:cubicBezTo>
                    <a:pt x="51911" y="54769"/>
                    <a:pt x="51911" y="54769"/>
                    <a:pt x="51911" y="54769"/>
                  </a:cubicBezTo>
                  <a:lnTo>
                    <a:pt x="56674" y="54769"/>
                  </a:lnTo>
                </a:path>
              </a:pathLst>
            </a:custGeom>
            <a:solidFill>
              <a:srgbClr val="5F6767"/>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sp>
          <p:nvSpPr>
            <p:cNvPr id="4" name="Freeform: Shape 11">
              <a:extLst>
                <a:ext uri="{FF2B5EF4-FFF2-40B4-BE49-F238E27FC236}">
                  <a16:creationId xmlns:a16="http://schemas.microsoft.com/office/drawing/2014/main" xmlns="" id="{0A29C2BF-1B44-0A2C-C573-49BBB94285B9}"/>
                </a:ext>
              </a:extLst>
            </p:cNvPr>
            <p:cNvSpPr>
              <a:spLocks/>
            </p:cNvSpPr>
            <p:nvPr/>
          </p:nvSpPr>
          <p:spPr bwMode="auto">
            <a:xfrm>
              <a:off x="700575" y="477868"/>
              <a:ext cx="9072285" cy="5916709"/>
            </a:xfrm>
            <a:custGeom>
              <a:avLst/>
              <a:gdLst>
                <a:gd name="T0" fmla="*/ 9049274 w 1314450"/>
                <a:gd name="T1" fmla="*/ 5617585 h 857250"/>
                <a:gd name="T2" fmla="*/ 8845480 w 1314450"/>
                <a:gd name="T3" fmla="*/ 5887127 h 857250"/>
                <a:gd name="T4" fmla="*/ 253102 w 1314450"/>
                <a:gd name="T5" fmla="*/ 5887127 h 857250"/>
                <a:gd name="T6" fmla="*/ 49308 w 1314450"/>
                <a:gd name="T7" fmla="*/ 5617585 h 857250"/>
                <a:gd name="T8" fmla="*/ 49308 w 1314450"/>
                <a:gd name="T9" fmla="*/ 318843 h 857250"/>
                <a:gd name="T10" fmla="*/ 253102 w 1314450"/>
                <a:gd name="T11" fmla="*/ 49308 h 857250"/>
                <a:gd name="T12" fmla="*/ 8845480 w 1314450"/>
                <a:gd name="T13" fmla="*/ 49308 h 857250"/>
                <a:gd name="T14" fmla="*/ 9049274 w 1314450"/>
                <a:gd name="T15" fmla="*/ 318843 h 857250"/>
                <a:gd name="T16" fmla="*/ 9049274 w 1314450"/>
                <a:gd name="T17" fmla="*/ 5617585 h 8572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14450" h="857250">
                  <a:moveTo>
                    <a:pt x="1311116" y="813911"/>
                  </a:moveTo>
                  <a:cubicBezTo>
                    <a:pt x="1311116" y="834866"/>
                    <a:pt x="1297781" y="852964"/>
                    <a:pt x="1281589" y="852964"/>
                  </a:cubicBezTo>
                  <a:lnTo>
                    <a:pt x="36671" y="852964"/>
                  </a:lnTo>
                  <a:cubicBezTo>
                    <a:pt x="20479" y="852964"/>
                    <a:pt x="7144" y="835819"/>
                    <a:pt x="7144" y="813911"/>
                  </a:cubicBezTo>
                  <a:lnTo>
                    <a:pt x="7144" y="46196"/>
                  </a:lnTo>
                  <a:cubicBezTo>
                    <a:pt x="7144" y="25241"/>
                    <a:pt x="20479" y="7144"/>
                    <a:pt x="36671" y="7144"/>
                  </a:cubicBezTo>
                  <a:lnTo>
                    <a:pt x="1281589" y="7144"/>
                  </a:lnTo>
                  <a:cubicBezTo>
                    <a:pt x="1297781" y="7144"/>
                    <a:pt x="1311116" y="24289"/>
                    <a:pt x="1311116" y="46196"/>
                  </a:cubicBezTo>
                  <a:lnTo>
                    <a:pt x="1311116" y="813911"/>
                  </a:lnTo>
                  <a:close/>
                </a:path>
              </a:pathLst>
            </a:custGeom>
            <a:solidFill>
              <a:srgbClr val="000000"/>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sp>
          <p:nvSpPr>
            <p:cNvPr id="5" name="Freeform: Shape 12">
              <a:extLst>
                <a:ext uri="{FF2B5EF4-FFF2-40B4-BE49-F238E27FC236}">
                  <a16:creationId xmlns:a16="http://schemas.microsoft.com/office/drawing/2014/main" xmlns="" id="{C3DFC94C-E909-7BE1-A8C4-A0414EC994D2}"/>
                </a:ext>
              </a:extLst>
            </p:cNvPr>
            <p:cNvSpPr>
              <a:spLocks/>
            </p:cNvSpPr>
            <p:nvPr/>
          </p:nvSpPr>
          <p:spPr bwMode="auto">
            <a:xfrm>
              <a:off x="1088451" y="839448"/>
              <a:ext cx="8283390" cy="5062073"/>
            </a:xfrm>
            <a:custGeom>
              <a:avLst/>
              <a:gdLst>
                <a:gd name="T0" fmla="*/ 49308 w 1200150"/>
                <a:gd name="T1" fmla="*/ 49308 h 733425"/>
                <a:gd name="T2" fmla="*/ 8260379 w 1200150"/>
                <a:gd name="T3" fmla="*/ 49308 h 733425"/>
                <a:gd name="T4" fmla="*/ 8260379 w 1200150"/>
                <a:gd name="T5" fmla="*/ 5039062 h 733425"/>
                <a:gd name="T6" fmla="*/ 49308 w 1200150"/>
                <a:gd name="T7" fmla="*/ 5039062 h 7334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150" h="733425">
                  <a:moveTo>
                    <a:pt x="7144" y="7144"/>
                  </a:moveTo>
                  <a:lnTo>
                    <a:pt x="1196816" y="7144"/>
                  </a:lnTo>
                  <a:lnTo>
                    <a:pt x="1196816" y="730091"/>
                  </a:lnTo>
                  <a:lnTo>
                    <a:pt x="7144" y="730091"/>
                  </a:lnTo>
                  <a:lnTo>
                    <a:pt x="7144" y="7144"/>
                  </a:lnTo>
                  <a:close/>
                </a:path>
              </a:pathLst>
            </a:custGeom>
            <a:solidFill>
              <a:srgbClr val="F2F2F2"/>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sp>
          <p:nvSpPr>
            <p:cNvPr id="6" name="Freeform: Shape 13">
              <a:extLst>
                <a:ext uri="{FF2B5EF4-FFF2-40B4-BE49-F238E27FC236}">
                  <a16:creationId xmlns:a16="http://schemas.microsoft.com/office/drawing/2014/main" xmlns="" id="{68855716-7C20-279B-32C2-40932BACB3DC}"/>
                </a:ext>
              </a:extLst>
            </p:cNvPr>
            <p:cNvSpPr>
              <a:spLocks/>
            </p:cNvSpPr>
            <p:nvPr/>
          </p:nvSpPr>
          <p:spPr bwMode="auto">
            <a:xfrm>
              <a:off x="-548507" y="6164484"/>
              <a:ext cx="11570449" cy="460187"/>
            </a:xfrm>
            <a:custGeom>
              <a:avLst/>
              <a:gdLst>
                <a:gd name="T0" fmla="*/ 345140 w 1676400"/>
                <a:gd name="T1" fmla="*/ 49307 h 66675"/>
                <a:gd name="T2" fmla="*/ 11251606 w 1676400"/>
                <a:gd name="T3" fmla="*/ 49307 h 66675"/>
                <a:gd name="T4" fmla="*/ 11540867 w 1676400"/>
                <a:gd name="T5" fmla="*/ 338568 h 66675"/>
                <a:gd name="T6" fmla="*/ 11540867 w 1676400"/>
                <a:gd name="T7" fmla="*/ 397731 h 66675"/>
                <a:gd name="T8" fmla="*/ 11435681 w 1676400"/>
                <a:gd name="T9" fmla="*/ 430605 h 66675"/>
                <a:gd name="T10" fmla="*/ 11415955 w 1676400"/>
                <a:gd name="T11" fmla="*/ 430605 h 66675"/>
                <a:gd name="T12" fmla="*/ 200509 w 1676400"/>
                <a:gd name="T13" fmla="*/ 430605 h 66675"/>
                <a:gd name="T14" fmla="*/ 147916 w 1676400"/>
                <a:gd name="T15" fmla="*/ 437176 h 66675"/>
                <a:gd name="T16" fmla="*/ 49308 w 1676400"/>
                <a:gd name="T17" fmla="*/ 384583 h 66675"/>
                <a:gd name="T18" fmla="*/ 49308 w 1676400"/>
                <a:gd name="T19" fmla="*/ 331990 h 66675"/>
                <a:gd name="T20" fmla="*/ 345140 w 1676400"/>
                <a:gd name="T21" fmla="*/ 49307 h 666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76400" h="66675">
                  <a:moveTo>
                    <a:pt x="50006" y="7144"/>
                  </a:moveTo>
                  <a:lnTo>
                    <a:pt x="1630204" y="7144"/>
                  </a:lnTo>
                  <a:cubicBezTo>
                    <a:pt x="1653064" y="7144"/>
                    <a:pt x="1672114" y="26194"/>
                    <a:pt x="1672114" y="49054"/>
                  </a:cubicBezTo>
                  <a:lnTo>
                    <a:pt x="1672114" y="57626"/>
                  </a:lnTo>
                  <a:cubicBezTo>
                    <a:pt x="1672114" y="57626"/>
                    <a:pt x="1674019" y="64294"/>
                    <a:pt x="1656874" y="62389"/>
                  </a:cubicBezTo>
                  <a:cubicBezTo>
                    <a:pt x="1655921" y="62389"/>
                    <a:pt x="1654969" y="62389"/>
                    <a:pt x="1654016" y="62389"/>
                  </a:cubicBezTo>
                  <a:lnTo>
                    <a:pt x="29051" y="62389"/>
                  </a:lnTo>
                  <a:cubicBezTo>
                    <a:pt x="26194" y="62389"/>
                    <a:pt x="24289" y="62389"/>
                    <a:pt x="21431" y="63341"/>
                  </a:cubicBezTo>
                  <a:cubicBezTo>
                    <a:pt x="16669" y="64294"/>
                    <a:pt x="8096" y="64294"/>
                    <a:pt x="7144" y="55721"/>
                  </a:cubicBezTo>
                  <a:lnTo>
                    <a:pt x="7144" y="48101"/>
                  </a:lnTo>
                  <a:cubicBezTo>
                    <a:pt x="8096" y="25241"/>
                    <a:pt x="26194" y="7144"/>
                    <a:pt x="50006" y="7144"/>
                  </a:cubicBezTo>
                  <a:close/>
                </a:path>
              </a:pathLst>
            </a:custGeom>
            <a:solidFill>
              <a:srgbClr val="CCCCCC"/>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sp>
          <p:nvSpPr>
            <p:cNvPr id="7" name="Freeform: Shape 14">
              <a:extLst>
                <a:ext uri="{FF2B5EF4-FFF2-40B4-BE49-F238E27FC236}">
                  <a16:creationId xmlns:a16="http://schemas.microsoft.com/office/drawing/2014/main" xmlns="" id="{B27506E7-A477-F4A7-7FBF-FF8C08E13533}"/>
                </a:ext>
              </a:extLst>
            </p:cNvPr>
            <p:cNvSpPr>
              <a:spLocks/>
            </p:cNvSpPr>
            <p:nvPr/>
          </p:nvSpPr>
          <p:spPr bwMode="auto">
            <a:xfrm>
              <a:off x="4438629" y="6215033"/>
              <a:ext cx="1618413" cy="184076"/>
            </a:xfrm>
            <a:custGeom>
              <a:avLst/>
              <a:gdLst>
                <a:gd name="T0" fmla="*/ 1478513 w 1618413"/>
                <a:gd name="T1" fmla="*/ 177499 h 184076"/>
                <a:gd name="T2" fmla="*/ 1485084 w 1618413"/>
                <a:gd name="T3" fmla="*/ 177499 h 184076"/>
                <a:gd name="T4" fmla="*/ 1502686 w 1618413"/>
                <a:gd name="T5" fmla="*/ 178122 h 184076"/>
                <a:gd name="T6" fmla="*/ 1499879 w 1618413"/>
                <a:gd name="T7" fmla="*/ 178526 h 184076"/>
                <a:gd name="T8" fmla="*/ 1478513 w 1618413"/>
                <a:gd name="T9" fmla="*/ 177499 h 184076"/>
                <a:gd name="T10" fmla="*/ 84799 w 1618413"/>
                <a:gd name="T11" fmla="*/ 170928 h 184076"/>
                <a:gd name="T12" fmla="*/ 117666 w 1618413"/>
                <a:gd name="T13" fmla="*/ 177499 h 184076"/>
                <a:gd name="T14" fmla="*/ 104518 w 1618413"/>
                <a:gd name="T15" fmla="*/ 177499 h 184076"/>
                <a:gd name="T16" fmla="*/ 84799 w 1618413"/>
                <a:gd name="T17" fmla="*/ 170928 h 184076"/>
                <a:gd name="T18" fmla="*/ 1603418 w 1618413"/>
                <a:gd name="T19" fmla="*/ 0 h 184076"/>
                <a:gd name="T20" fmla="*/ 1616567 w 1618413"/>
                <a:gd name="T21" fmla="*/ 0 h 184076"/>
                <a:gd name="T22" fmla="*/ 1511177 w 1618413"/>
                <a:gd name="T23" fmla="*/ 178423 h 184076"/>
                <a:gd name="T24" fmla="*/ 1502686 w 1618413"/>
                <a:gd name="T25" fmla="*/ 178122 h 184076"/>
                <a:gd name="T26" fmla="*/ 1521501 w 1618413"/>
                <a:gd name="T27" fmla="*/ 175419 h 184076"/>
                <a:gd name="T28" fmla="*/ 1603418 w 1618413"/>
                <a:gd name="T29" fmla="*/ 6571 h 184076"/>
                <a:gd name="T30" fmla="*/ 5911 w 1618413"/>
                <a:gd name="T31" fmla="*/ 0 h 184076"/>
                <a:gd name="T32" fmla="*/ 19060 w 1618413"/>
                <a:gd name="T33" fmla="*/ 6571 h 184076"/>
                <a:gd name="T34" fmla="*/ 91379 w 1618413"/>
                <a:gd name="T35" fmla="*/ 184076 h 184076"/>
                <a:gd name="T36" fmla="*/ 5911 w 1618413"/>
                <a:gd name="T37" fmla="*/ 0 h 1840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18413" h="184076">
                  <a:moveTo>
                    <a:pt x="1478513" y="177499"/>
                  </a:moveTo>
                  <a:lnTo>
                    <a:pt x="1485084" y="177499"/>
                  </a:lnTo>
                  <a:lnTo>
                    <a:pt x="1502686" y="178122"/>
                  </a:lnTo>
                  <a:lnTo>
                    <a:pt x="1499879" y="178526"/>
                  </a:lnTo>
                  <a:cubicBezTo>
                    <a:pt x="1487142" y="179142"/>
                    <a:pt x="1478513" y="177499"/>
                    <a:pt x="1478513" y="177499"/>
                  </a:cubicBezTo>
                  <a:close/>
                  <a:moveTo>
                    <a:pt x="84799" y="170928"/>
                  </a:moveTo>
                  <a:cubicBezTo>
                    <a:pt x="97947" y="177499"/>
                    <a:pt x="104518" y="177499"/>
                    <a:pt x="117666" y="177499"/>
                  </a:cubicBezTo>
                  <a:lnTo>
                    <a:pt x="104518" y="177499"/>
                  </a:lnTo>
                  <a:cubicBezTo>
                    <a:pt x="97947" y="177499"/>
                    <a:pt x="91370" y="177499"/>
                    <a:pt x="84799" y="170928"/>
                  </a:cubicBezTo>
                  <a:close/>
                  <a:moveTo>
                    <a:pt x="1603418" y="0"/>
                  </a:moveTo>
                  <a:lnTo>
                    <a:pt x="1616567" y="0"/>
                  </a:lnTo>
                  <a:cubicBezTo>
                    <a:pt x="1631361" y="152847"/>
                    <a:pt x="1553705" y="176266"/>
                    <a:pt x="1511177" y="178423"/>
                  </a:cubicBezTo>
                  <a:lnTo>
                    <a:pt x="1502686" y="178122"/>
                  </a:lnTo>
                  <a:lnTo>
                    <a:pt x="1521501" y="175419"/>
                  </a:lnTo>
                  <a:cubicBezTo>
                    <a:pt x="1560791" y="165788"/>
                    <a:pt x="1611636" y="129836"/>
                    <a:pt x="1603418" y="6571"/>
                  </a:cubicBezTo>
                  <a:lnTo>
                    <a:pt x="1603418" y="0"/>
                  </a:lnTo>
                  <a:close/>
                  <a:moveTo>
                    <a:pt x="5911" y="0"/>
                  </a:moveTo>
                  <a:lnTo>
                    <a:pt x="19060" y="6571"/>
                  </a:lnTo>
                  <a:cubicBezTo>
                    <a:pt x="19060" y="6571"/>
                    <a:pt x="-20385" y="144631"/>
                    <a:pt x="91379" y="184076"/>
                  </a:cubicBezTo>
                  <a:cubicBezTo>
                    <a:pt x="-33534" y="151202"/>
                    <a:pt x="5911" y="0"/>
                    <a:pt x="5911" y="0"/>
                  </a:cubicBezTo>
                  <a:close/>
                </a:path>
              </a:pathLst>
            </a:custGeom>
            <a:solidFill>
              <a:srgbClr val="4D4D4D"/>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grpSp>
          <p:nvGrpSpPr>
            <p:cNvPr id="10" name="Group 15">
              <a:extLst>
                <a:ext uri="{FF2B5EF4-FFF2-40B4-BE49-F238E27FC236}">
                  <a16:creationId xmlns:a16="http://schemas.microsoft.com/office/drawing/2014/main" xmlns="" id="{E5ECB897-4E37-4C57-C144-1CA1B7EDB98A}"/>
                </a:ext>
              </a:extLst>
            </p:cNvPr>
            <p:cNvGrpSpPr>
              <a:grpSpLocks/>
            </p:cNvGrpSpPr>
            <p:nvPr/>
          </p:nvGrpSpPr>
          <p:grpSpPr bwMode="auto">
            <a:xfrm>
              <a:off x="1606" y="6382978"/>
              <a:ext cx="413937" cy="115242"/>
              <a:chOff x="5955" y="6353672"/>
              <a:chExt cx="413937" cy="115242"/>
            </a:xfrm>
          </p:grpSpPr>
          <p:sp>
            <p:nvSpPr>
              <p:cNvPr id="15" name="Rectangle: Rounded Corners 20">
                <a:extLst>
                  <a:ext uri="{FF2B5EF4-FFF2-40B4-BE49-F238E27FC236}">
                    <a16:creationId xmlns:a16="http://schemas.microsoft.com/office/drawing/2014/main" xmlns="" id="{0866A906-58E9-2B4D-0010-66847C35EC11}"/>
                  </a:ext>
                </a:extLst>
              </p:cNvPr>
              <p:cNvSpPr/>
              <p:nvPr/>
            </p:nvSpPr>
            <p:spPr>
              <a:xfrm>
                <a:off x="6166" y="6354585"/>
                <a:ext cx="413595" cy="112788"/>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tangle: Rounded Corners 21">
                <a:extLst>
                  <a:ext uri="{FF2B5EF4-FFF2-40B4-BE49-F238E27FC236}">
                    <a16:creationId xmlns:a16="http://schemas.microsoft.com/office/drawing/2014/main" xmlns="" id="{CD050C38-0C82-9672-38BE-2C9A12D3CBA9}"/>
                  </a:ext>
                </a:extLst>
              </p:cNvPr>
              <p:cNvSpPr/>
              <p:nvPr/>
            </p:nvSpPr>
            <p:spPr>
              <a:xfrm>
                <a:off x="98455" y="6381928"/>
                <a:ext cx="229017" cy="54685"/>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1" name="Group 16">
              <a:extLst>
                <a:ext uri="{FF2B5EF4-FFF2-40B4-BE49-F238E27FC236}">
                  <a16:creationId xmlns:a16="http://schemas.microsoft.com/office/drawing/2014/main" xmlns="" id="{1B7AA740-BA29-ACCE-48EE-891232468A2F}"/>
                </a:ext>
              </a:extLst>
            </p:cNvPr>
            <p:cNvGrpSpPr>
              <a:grpSpLocks/>
            </p:cNvGrpSpPr>
            <p:nvPr/>
          </p:nvGrpSpPr>
          <p:grpSpPr bwMode="auto">
            <a:xfrm>
              <a:off x="9855291" y="6381600"/>
              <a:ext cx="885989" cy="115242"/>
              <a:chOff x="5955" y="6353672"/>
              <a:chExt cx="413937" cy="115242"/>
            </a:xfrm>
          </p:grpSpPr>
          <p:sp>
            <p:nvSpPr>
              <p:cNvPr id="13" name="Rectangle: Rounded Corners 18">
                <a:extLst>
                  <a:ext uri="{FF2B5EF4-FFF2-40B4-BE49-F238E27FC236}">
                    <a16:creationId xmlns:a16="http://schemas.microsoft.com/office/drawing/2014/main" xmlns="" id="{3DDC6C8D-16C2-208F-AC1F-F05912ECFA20}"/>
                  </a:ext>
                </a:extLst>
              </p:cNvPr>
              <p:cNvSpPr/>
              <p:nvPr/>
            </p:nvSpPr>
            <p:spPr>
              <a:xfrm>
                <a:off x="6450" y="6352544"/>
                <a:ext cx="413616" cy="116207"/>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Rounded Corners 19">
                <a:extLst>
                  <a:ext uri="{FF2B5EF4-FFF2-40B4-BE49-F238E27FC236}">
                    <a16:creationId xmlns:a16="http://schemas.microsoft.com/office/drawing/2014/main" xmlns="" id="{106AD4DF-01CC-C1D6-1F77-CE9FBFF760E5}"/>
                  </a:ext>
                </a:extLst>
              </p:cNvPr>
              <p:cNvSpPr/>
              <p:nvPr/>
            </p:nvSpPr>
            <p:spPr>
              <a:xfrm>
                <a:off x="84702" y="6379887"/>
                <a:ext cx="257112" cy="58104"/>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
          <p:nvSpPr>
            <p:cNvPr id="12" name="Freeform: Shape 17">
              <a:extLst>
                <a:ext uri="{FF2B5EF4-FFF2-40B4-BE49-F238E27FC236}">
                  <a16:creationId xmlns:a16="http://schemas.microsoft.com/office/drawing/2014/main" xmlns="" id="{7167041C-1C65-D1E2-477B-BA7850CC6B25}"/>
                </a:ext>
              </a:extLst>
            </p:cNvPr>
            <p:cNvSpPr>
              <a:spLocks/>
            </p:cNvSpPr>
            <p:nvPr/>
          </p:nvSpPr>
          <p:spPr bwMode="auto">
            <a:xfrm>
              <a:off x="3892805" y="496953"/>
              <a:ext cx="5479036" cy="5431217"/>
            </a:xfrm>
            <a:custGeom>
              <a:avLst/>
              <a:gdLst>
                <a:gd name="T0" fmla="*/ 3407904 w 3976489"/>
                <a:gd name="T1" fmla="*/ 0 h 4035268"/>
                <a:gd name="T2" fmla="*/ 5479036 w 3976489"/>
                <a:gd name="T3" fmla="*/ 14314 h 4035268"/>
                <a:gd name="T4" fmla="*/ 5467762 w 3976489"/>
                <a:gd name="T5" fmla="*/ 5431217 h 4035268"/>
                <a:gd name="T6" fmla="*/ 0 w 3976489"/>
                <a:gd name="T7" fmla="*/ 5431217 h 40352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196"/>
              </a:srgbClr>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grpSp>
      <p:sp>
        <p:nvSpPr>
          <p:cNvPr id="8" name="그림 개체 틀 2"/>
          <p:cNvSpPr>
            <a:spLocks noGrp="1"/>
          </p:cNvSpPr>
          <p:nvPr>
            <p:ph type="pic" sz="quarter" idx="14"/>
          </p:nvPr>
        </p:nvSpPr>
        <p:spPr>
          <a:xfrm>
            <a:off x="1252438" y="2588876"/>
            <a:ext cx="3946579" cy="2384739"/>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lvl="0"/>
            <a:r>
              <a:rPr lang="fr-FR" altLang="ko-KR" noProof="0"/>
              <a:t>Cliquez sur l'icône pour ajouter une image</a:t>
            </a:r>
            <a:endParaRPr lang="ko-KR" altLang="en-US" noProof="0" dirty="0"/>
          </a:p>
        </p:txBody>
      </p:sp>
      <p:sp>
        <p:nvSpPr>
          <p:cNvPr id="9" name="Text Placeholder 9"/>
          <p:cNvSpPr>
            <a:spLocks noGrp="1"/>
          </p:cNvSpPr>
          <p:nvPr>
            <p:ph type="body" sz="quarter" idx="10"/>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3195869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26149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05670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647418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p:nvPr>
        </p:nvSpPr>
        <p:spPr>
          <a:xfrm>
            <a:off x="323529" y="332482"/>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3846063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xmlns="" id="{6EC3D2D3-F149-85E9-9AAF-10BD497628E1}"/>
              </a:ext>
            </a:extLst>
          </p:cNvPr>
          <p:cNvSpPr/>
          <p:nvPr userDrawn="1"/>
        </p:nvSpPr>
        <p:spPr>
          <a:xfrm>
            <a:off x="354013" y="1131888"/>
            <a:ext cx="3560762" cy="5402262"/>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1351"/>
          </a:p>
        </p:txBody>
      </p:sp>
      <p:sp>
        <p:nvSpPr>
          <p:cNvPr id="4" name="Rounded Rectangle 3">
            <a:extLst>
              <a:ext uri="{FF2B5EF4-FFF2-40B4-BE49-F238E27FC236}">
                <a16:creationId xmlns:a16="http://schemas.microsoft.com/office/drawing/2014/main" xmlns="" id="{CF32509B-C38D-526B-D963-5B66A58117EE}"/>
              </a:ext>
            </a:extLst>
          </p:cNvPr>
          <p:cNvSpPr/>
          <p:nvPr userDrawn="1"/>
        </p:nvSpPr>
        <p:spPr>
          <a:xfrm>
            <a:off x="531813" y="1347788"/>
            <a:ext cx="153987" cy="5014912"/>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1351">
              <a:solidFill>
                <a:schemeClr val="bg1"/>
              </a:solidFill>
            </a:endParaRPr>
          </a:p>
        </p:txBody>
      </p:sp>
      <p:sp>
        <p:nvSpPr>
          <p:cNvPr id="5" name="Half Frame 4">
            <a:extLst>
              <a:ext uri="{FF2B5EF4-FFF2-40B4-BE49-F238E27FC236}">
                <a16:creationId xmlns:a16="http://schemas.microsoft.com/office/drawing/2014/main" xmlns="" id="{C93D11D9-3C57-BD37-3F02-6D0DB6238ADB}"/>
              </a:ext>
            </a:extLst>
          </p:cNvPr>
          <p:cNvSpPr/>
          <p:nvPr userDrawn="1"/>
        </p:nvSpPr>
        <p:spPr>
          <a:xfrm rot="5400000">
            <a:off x="3057525" y="1276350"/>
            <a:ext cx="685800" cy="685800"/>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1351">
              <a:solidFill>
                <a:schemeClr val="tx1">
                  <a:lumMod val="85000"/>
                  <a:lumOff val="15000"/>
                </a:schemeClr>
              </a:solidFill>
            </a:endParaRPr>
          </a:p>
        </p:txBody>
      </p:sp>
      <p:sp>
        <p:nvSpPr>
          <p:cNvPr id="6" name="TextBox 57">
            <a:extLst>
              <a:ext uri="{FF2B5EF4-FFF2-40B4-BE49-F238E27FC236}">
                <a16:creationId xmlns:a16="http://schemas.microsoft.com/office/drawing/2014/main" xmlns="" id="{88B19834-1944-B0EE-6FD4-2E8BE34B0C8E}"/>
              </a:ext>
            </a:extLst>
          </p:cNvPr>
          <p:cNvSpPr txBox="1">
            <a:spLocks noChangeArrowheads="1"/>
          </p:cNvSpPr>
          <p:nvPr userDrawn="1"/>
        </p:nvSpPr>
        <p:spPr bwMode="auto">
          <a:xfrm>
            <a:off x="711200" y="1636713"/>
            <a:ext cx="22320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ko-KR" sz="1400" b="1">
                <a:solidFill>
                  <a:schemeClr val="bg1"/>
                </a:solidFill>
                <a:latin typeface="Arial" panose="020B0604020202020204" pitchFamily="34" charset="0"/>
                <a:cs typeface="Arial" panose="020B0604020202020204" pitchFamily="34" charset="0"/>
              </a:rPr>
              <a:t>You can Resize without losing quality</a:t>
            </a:r>
            <a:endParaRPr lang="ko-KR" altLang="en-US" sz="1400" b="1">
              <a:solidFill>
                <a:schemeClr val="bg1"/>
              </a:solidFill>
              <a:latin typeface="Arial" panose="020B0604020202020204" pitchFamily="34" charset="0"/>
              <a:cs typeface="Arial" panose="020B0604020202020204" pitchFamily="34" charset="0"/>
            </a:endParaRPr>
          </a:p>
        </p:txBody>
      </p:sp>
      <p:sp>
        <p:nvSpPr>
          <p:cNvPr id="7" name="TextBox 58">
            <a:extLst>
              <a:ext uri="{FF2B5EF4-FFF2-40B4-BE49-F238E27FC236}">
                <a16:creationId xmlns:a16="http://schemas.microsoft.com/office/drawing/2014/main" xmlns="" id="{658E1F55-73E1-EAD2-2111-0F709088FCF0}"/>
              </a:ext>
            </a:extLst>
          </p:cNvPr>
          <p:cNvSpPr txBox="1">
            <a:spLocks noChangeArrowheads="1"/>
          </p:cNvSpPr>
          <p:nvPr userDrawn="1"/>
        </p:nvSpPr>
        <p:spPr bwMode="auto">
          <a:xfrm>
            <a:off x="711200" y="2127250"/>
            <a:ext cx="2232025" cy="738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ko-KR" sz="1400" b="1">
                <a:solidFill>
                  <a:schemeClr val="bg1"/>
                </a:solidFill>
                <a:latin typeface="Arial" panose="020B0604020202020204" pitchFamily="34" charset="0"/>
                <a:cs typeface="Arial" panose="020B0604020202020204" pitchFamily="34" charset="0"/>
              </a:rPr>
              <a:t>You can Change Fill Color &amp;</a:t>
            </a:r>
          </a:p>
          <a:p>
            <a:pPr eaLnBrk="1" hangingPunct="1"/>
            <a:r>
              <a:rPr lang="en-US" altLang="ko-KR" sz="1400" b="1">
                <a:solidFill>
                  <a:schemeClr val="bg1"/>
                </a:solidFill>
                <a:latin typeface="Arial" panose="020B0604020202020204" pitchFamily="34" charset="0"/>
                <a:cs typeface="Arial" panose="020B0604020202020204" pitchFamily="34" charset="0"/>
              </a:rPr>
              <a:t>Line Color</a:t>
            </a:r>
            <a:endParaRPr lang="ko-KR" altLang="en-US" sz="1400" b="1">
              <a:solidFill>
                <a:schemeClr val="bg1"/>
              </a:solidFill>
              <a:latin typeface="Arial" panose="020B0604020202020204" pitchFamily="34" charset="0"/>
              <a:cs typeface="Arial" panose="020B0604020202020204" pitchFamily="34" charset="0"/>
            </a:endParaRPr>
          </a:p>
        </p:txBody>
      </p:sp>
      <p:sp>
        <p:nvSpPr>
          <p:cNvPr id="8" name="TextBox 59">
            <a:extLst>
              <a:ext uri="{FF2B5EF4-FFF2-40B4-BE49-F238E27FC236}">
                <a16:creationId xmlns:a16="http://schemas.microsoft.com/office/drawing/2014/main" xmlns="" id="{D785424B-4516-96DE-0273-4564A7A58608}"/>
              </a:ext>
            </a:extLst>
          </p:cNvPr>
          <p:cNvSpPr txBox="1">
            <a:spLocks noChangeArrowheads="1"/>
          </p:cNvSpPr>
          <p:nvPr userDrawn="1"/>
        </p:nvSpPr>
        <p:spPr bwMode="auto">
          <a:xfrm>
            <a:off x="720725" y="5808663"/>
            <a:ext cx="223202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ko-KR" sz="1400">
                <a:solidFill>
                  <a:schemeClr val="bg1"/>
                </a:solidFill>
                <a:latin typeface="Arial" panose="020B0604020202020204" pitchFamily="34" charset="0"/>
                <a:cs typeface="Arial" panose="020B0604020202020204" pitchFamily="34" charset="0"/>
              </a:rPr>
              <a:t>www.allppt.com</a:t>
            </a:r>
            <a:endParaRPr lang="ko-KR" altLang="en-US" sz="1400">
              <a:solidFill>
                <a:schemeClr val="bg1"/>
              </a:solidFill>
              <a:latin typeface="Arial" panose="020B0604020202020204" pitchFamily="34" charset="0"/>
              <a:cs typeface="Arial" panose="020B0604020202020204" pitchFamily="34" charset="0"/>
            </a:endParaRPr>
          </a:p>
        </p:txBody>
      </p:sp>
      <p:sp>
        <p:nvSpPr>
          <p:cNvPr id="9" name="TextBox 60">
            <a:extLst>
              <a:ext uri="{FF2B5EF4-FFF2-40B4-BE49-F238E27FC236}">
                <a16:creationId xmlns:a16="http://schemas.microsoft.com/office/drawing/2014/main" xmlns="" id="{F0B54385-624C-664D-1B63-B60F270352FC}"/>
              </a:ext>
            </a:extLst>
          </p:cNvPr>
          <p:cNvSpPr txBox="1">
            <a:spLocks noChangeArrowheads="1"/>
          </p:cNvSpPr>
          <p:nvPr userDrawn="1"/>
        </p:nvSpPr>
        <p:spPr bwMode="auto">
          <a:xfrm>
            <a:off x="720725" y="4449763"/>
            <a:ext cx="2717800" cy="138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ko-KR" sz="2800" b="1">
                <a:solidFill>
                  <a:schemeClr val="bg1"/>
                </a:solidFill>
                <a:latin typeface="Arial" panose="020B0604020202020204" pitchFamily="34" charset="0"/>
                <a:cs typeface="Arial" panose="020B0604020202020204" pitchFamily="34" charset="0"/>
              </a:rPr>
              <a:t>FREE </a:t>
            </a:r>
          </a:p>
          <a:p>
            <a:pPr eaLnBrk="1" hangingPunct="1"/>
            <a:r>
              <a:rPr lang="en-US" altLang="ko-KR" sz="2800" b="1">
                <a:solidFill>
                  <a:schemeClr val="bg1"/>
                </a:solidFill>
                <a:latin typeface="Arial" panose="020B0604020202020204" pitchFamily="34" charset="0"/>
                <a:cs typeface="Arial" panose="020B0604020202020204" pitchFamily="34" charset="0"/>
              </a:rPr>
              <a:t>PPT TEMPLATES</a:t>
            </a:r>
          </a:p>
        </p:txBody>
      </p:sp>
      <p:sp>
        <p:nvSpPr>
          <p:cNvPr id="2" name="Text Placeholder 9"/>
          <p:cNvSpPr>
            <a:spLocks noGrp="1"/>
          </p:cNvSpPr>
          <p:nvPr>
            <p:ph type="body" sz="quarter" idx="10"/>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134806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459717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 val="42892238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02893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18149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24098115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107015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18634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Agenda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604578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xmlns="" id="{D0592DC5-4DE9-3400-B9F1-8C664182E684}"/>
              </a:ext>
            </a:extLst>
          </p:cNvPr>
          <p:cNvSpPr/>
          <p:nvPr userDrawn="1"/>
        </p:nvSpPr>
        <p:spPr>
          <a:xfrm>
            <a:off x="0" y="2047875"/>
            <a:ext cx="12192000" cy="432276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그림 개체 틀 2"/>
          <p:cNvSpPr>
            <a:spLocks noGrp="1"/>
          </p:cNvSpPr>
          <p:nvPr>
            <p:ph type="pic" sz="quarter" idx="14"/>
          </p:nvPr>
        </p:nvSpPr>
        <p:spPr>
          <a:xfrm>
            <a:off x="7677769" y="1424353"/>
            <a:ext cx="3919283" cy="5161083"/>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pPr lvl="0"/>
            <a:r>
              <a:rPr lang="fr-FR" altLang="ko-KR" noProof="0"/>
              <a:t>Cliquez sur l'icône pour ajouter une image</a:t>
            </a:r>
            <a:endParaRPr lang="ko-KR" altLang="en-US" noProof="0" dirty="0"/>
          </a:p>
        </p:txBody>
      </p:sp>
      <p:sp>
        <p:nvSpPr>
          <p:cNvPr id="3" name="Text Placeholder 9"/>
          <p:cNvSpPr>
            <a:spLocks noGrp="1"/>
          </p:cNvSpPr>
          <p:nvPr>
            <p:ph type="body" sz="quarter" idx="10"/>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26262388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876732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27624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 val="33448199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0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41329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910347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3_Contents slide layout">
    <p:spTree>
      <p:nvGrpSpPr>
        <p:cNvPr id="1" name=""/>
        <p:cNvGrpSpPr/>
        <p:nvPr/>
      </p:nvGrpSpPr>
      <p:grpSpPr>
        <a:xfrm>
          <a:off x="0" y="0"/>
          <a:ext cx="0" cy="0"/>
          <a:chOff x="0" y="0"/>
          <a:chExt cx="0" cy="0"/>
        </a:xfrm>
      </p:grpSpPr>
      <p:grpSp>
        <p:nvGrpSpPr>
          <p:cNvPr id="2" name="Group 9">
            <a:extLst>
              <a:ext uri="{FF2B5EF4-FFF2-40B4-BE49-F238E27FC236}">
                <a16:creationId xmlns:a16="http://schemas.microsoft.com/office/drawing/2014/main" xmlns="" id="{ACE49E91-A90B-5E58-DEE8-35E46F320616}"/>
              </a:ext>
            </a:extLst>
          </p:cNvPr>
          <p:cNvGrpSpPr>
            <a:grpSpLocks/>
          </p:cNvGrpSpPr>
          <p:nvPr userDrawn="1"/>
        </p:nvGrpSpPr>
        <p:grpSpPr bwMode="auto">
          <a:xfrm>
            <a:off x="530225" y="2433638"/>
            <a:ext cx="5373688" cy="2952750"/>
            <a:chOff x="-548507" y="477868"/>
            <a:chExt cx="11570449" cy="6357177"/>
          </a:xfrm>
        </p:grpSpPr>
        <p:sp>
          <p:nvSpPr>
            <p:cNvPr id="3" name="Freeform: Shape 10">
              <a:extLst>
                <a:ext uri="{FF2B5EF4-FFF2-40B4-BE49-F238E27FC236}">
                  <a16:creationId xmlns:a16="http://schemas.microsoft.com/office/drawing/2014/main" xmlns="" id="{AC73B823-C12A-B0E9-56D4-D714B14E7E8E}"/>
                </a:ext>
              </a:extLst>
            </p:cNvPr>
            <p:cNvSpPr>
              <a:spLocks/>
            </p:cNvSpPr>
            <p:nvPr/>
          </p:nvSpPr>
          <p:spPr bwMode="auto">
            <a:xfrm>
              <a:off x="-482765" y="6440599"/>
              <a:ext cx="11438966" cy="394446"/>
            </a:xfrm>
            <a:custGeom>
              <a:avLst/>
              <a:gdLst>
                <a:gd name="T0" fmla="*/ 11080678 w 1657350"/>
                <a:gd name="T1" fmla="*/ 378012 h 57150"/>
                <a:gd name="T2" fmla="*/ 11402807 w 1657350"/>
                <a:gd name="T3" fmla="*/ 154493 h 57150"/>
                <a:gd name="T4" fmla="*/ 11402807 w 1657350"/>
                <a:gd name="T5" fmla="*/ 154493 h 57150"/>
                <a:gd name="T6" fmla="*/ 11297621 w 1657350"/>
                <a:gd name="T7" fmla="*/ 49307 h 57150"/>
                <a:gd name="T8" fmla="*/ 305695 w 1657350"/>
                <a:gd name="T9" fmla="*/ 88752 h 57150"/>
                <a:gd name="T10" fmla="*/ 161064 w 1657350"/>
                <a:gd name="T11" fmla="*/ 88752 h 57150"/>
                <a:gd name="T12" fmla="*/ 49308 w 1657350"/>
                <a:gd name="T13" fmla="*/ 180789 h 57150"/>
                <a:gd name="T14" fmla="*/ 49308 w 1657350"/>
                <a:gd name="T15" fmla="*/ 180789 h 57150"/>
                <a:gd name="T16" fmla="*/ 351717 w 1657350"/>
                <a:gd name="T17" fmla="*/ 371435 h 57150"/>
                <a:gd name="T18" fmla="*/ 358288 w 1657350"/>
                <a:gd name="T19" fmla="*/ 378012 h 57150"/>
                <a:gd name="T20" fmla="*/ 358288 w 1657350"/>
                <a:gd name="T21" fmla="*/ 378012 h 57150"/>
                <a:gd name="T22" fmla="*/ 391162 w 1657350"/>
                <a:gd name="T23" fmla="*/ 378012 h 571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57350" h="57150">
                  <a:moveTo>
                    <a:pt x="1605439" y="54769"/>
                  </a:moveTo>
                  <a:cubicBezTo>
                    <a:pt x="1605439" y="54769"/>
                    <a:pt x="1638776" y="50959"/>
                    <a:pt x="1652111" y="22384"/>
                  </a:cubicBezTo>
                  <a:cubicBezTo>
                    <a:pt x="1652111" y="13811"/>
                    <a:pt x="1645444" y="7144"/>
                    <a:pt x="1636871" y="7144"/>
                  </a:cubicBezTo>
                  <a:lnTo>
                    <a:pt x="44291" y="12859"/>
                  </a:lnTo>
                  <a:lnTo>
                    <a:pt x="23336" y="12859"/>
                  </a:lnTo>
                  <a:cubicBezTo>
                    <a:pt x="14764" y="12859"/>
                    <a:pt x="7144" y="18574"/>
                    <a:pt x="7144" y="26194"/>
                  </a:cubicBezTo>
                  <a:cubicBezTo>
                    <a:pt x="17621" y="45244"/>
                    <a:pt x="40481" y="51911"/>
                    <a:pt x="50959" y="53816"/>
                  </a:cubicBezTo>
                  <a:lnTo>
                    <a:pt x="51911" y="54769"/>
                  </a:lnTo>
                  <a:cubicBezTo>
                    <a:pt x="51911" y="54769"/>
                    <a:pt x="51911" y="54769"/>
                    <a:pt x="51911" y="54769"/>
                  </a:cubicBezTo>
                  <a:lnTo>
                    <a:pt x="56674" y="54769"/>
                  </a:lnTo>
                </a:path>
              </a:pathLst>
            </a:custGeom>
            <a:solidFill>
              <a:srgbClr val="5F6767"/>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sp>
          <p:nvSpPr>
            <p:cNvPr id="4" name="Freeform: Shape 11">
              <a:extLst>
                <a:ext uri="{FF2B5EF4-FFF2-40B4-BE49-F238E27FC236}">
                  <a16:creationId xmlns:a16="http://schemas.microsoft.com/office/drawing/2014/main" xmlns="" id="{88BA181D-778E-A508-71A7-AB2F37D3DA2B}"/>
                </a:ext>
              </a:extLst>
            </p:cNvPr>
            <p:cNvSpPr>
              <a:spLocks/>
            </p:cNvSpPr>
            <p:nvPr/>
          </p:nvSpPr>
          <p:spPr bwMode="auto">
            <a:xfrm>
              <a:off x="700575" y="477868"/>
              <a:ext cx="9072285" cy="5916709"/>
            </a:xfrm>
            <a:custGeom>
              <a:avLst/>
              <a:gdLst>
                <a:gd name="T0" fmla="*/ 9049274 w 1314450"/>
                <a:gd name="T1" fmla="*/ 5617585 h 857250"/>
                <a:gd name="T2" fmla="*/ 8845480 w 1314450"/>
                <a:gd name="T3" fmla="*/ 5887127 h 857250"/>
                <a:gd name="T4" fmla="*/ 253102 w 1314450"/>
                <a:gd name="T5" fmla="*/ 5887127 h 857250"/>
                <a:gd name="T6" fmla="*/ 49308 w 1314450"/>
                <a:gd name="T7" fmla="*/ 5617585 h 857250"/>
                <a:gd name="T8" fmla="*/ 49308 w 1314450"/>
                <a:gd name="T9" fmla="*/ 318843 h 857250"/>
                <a:gd name="T10" fmla="*/ 253102 w 1314450"/>
                <a:gd name="T11" fmla="*/ 49308 h 857250"/>
                <a:gd name="T12" fmla="*/ 8845480 w 1314450"/>
                <a:gd name="T13" fmla="*/ 49308 h 857250"/>
                <a:gd name="T14" fmla="*/ 9049274 w 1314450"/>
                <a:gd name="T15" fmla="*/ 318843 h 857250"/>
                <a:gd name="T16" fmla="*/ 9049274 w 1314450"/>
                <a:gd name="T17" fmla="*/ 5617585 h 8572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14450" h="857250">
                  <a:moveTo>
                    <a:pt x="1311116" y="813911"/>
                  </a:moveTo>
                  <a:cubicBezTo>
                    <a:pt x="1311116" y="834866"/>
                    <a:pt x="1297781" y="852964"/>
                    <a:pt x="1281589" y="852964"/>
                  </a:cubicBezTo>
                  <a:lnTo>
                    <a:pt x="36671" y="852964"/>
                  </a:lnTo>
                  <a:cubicBezTo>
                    <a:pt x="20479" y="852964"/>
                    <a:pt x="7144" y="835819"/>
                    <a:pt x="7144" y="813911"/>
                  </a:cubicBezTo>
                  <a:lnTo>
                    <a:pt x="7144" y="46196"/>
                  </a:lnTo>
                  <a:cubicBezTo>
                    <a:pt x="7144" y="25241"/>
                    <a:pt x="20479" y="7144"/>
                    <a:pt x="36671" y="7144"/>
                  </a:cubicBezTo>
                  <a:lnTo>
                    <a:pt x="1281589" y="7144"/>
                  </a:lnTo>
                  <a:cubicBezTo>
                    <a:pt x="1297781" y="7144"/>
                    <a:pt x="1311116" y="24289"/>
                    <a:pt x="1311116" y="46196"/>
                  </a:cubicBezTo>
                  <a:lnTo>
                    <a:pt x="1311116" y="813911"/>
                  </a:lnTo>
                  <a:close/>
                </a:path>
              </a:pathLst>
            </a:custGeom>
            <a:solidFill>
              <a:srgbClr val="000000"/>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sp>
          <p:nvSpPr>
            <p:cNvPr id="5" name="Freeform: Shape 12">
              <a:extLst>
                <a:ext uri="{FF2B5EF4-FFF2-40B4-BE49-F238E27FC236}">
                  <a16:creationId xmlns:a16="http://schemas.microsoft.com/office/drawing/2014/main" xmlns="" id="{F5312CFD-F783-A21C-6FB2-E36ADEC4D661}"/>
                </a:ext>
              </a:extLst>
            </p:cNvPr>
            <p:cNvSpPr>
              <a:spLocks/>
            </p:cNvSpPr>
            <p:nvPr/>
          </p:nvSpPr>
          <p:spPr bwMode="auto">
            <a:xfrm>
              <a:off x="1088451" y="839448"/>
              <a:ext cx="8283390" cy="5062073"/>
            </a:xfrm>
            <a:custGeom>
              <a:avLst/>
              <a:gdLst>
                <a:gd name="T0" fmla="*/ 49308 w 1200150"/>
                <a:gd name="T1" fmla="*/ 49308 h 733425"/>
                <a:gd name="T2" fmla="*/ 8260379 w 1200150"/>
                <a:gd name="T3" fmla="*/ 49308 h 733425"/>
                <a:gd name="T4" fmla="*/ 8260379 w 1200150"/>
                <a:gd name="T5" fmla="*/ 5039062 h 733425"/>
                <a:gd name="T6" fmla="*/ 49308 w 1200150"/>
                <a:gd name="T7" fmla="*/ 5039062 h 7334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150" h="733425">
                  <a:moveTo>
                    <a:pt x="7144" y="7144"/>
                  </a:moveTo>
                  <a:lnTo>
                    <a:pt x="1196816" y="7144"/>
                  </a:lnTo>
                  <a:lnTo>
                    <a:pt x="1196816" y="730091"/>
                  </a:lnTo>
                  <a:lnTo>
                    <a:pt x="7144" y="730091"/>
                  </a:lnTo>
                  <a:lnTo>
                    <a:pt x="7144" y="7144"/>
                  </a:lnTo>
                  <a:close/>
                </a:path>
              </a:pathLst>
            </a:custGeom>
            <a:solidFill>
              <a:srgbClr val="F2F2F2"/>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sp>
          <p:nvSpPr>
            <p:cNvPr id="6" name="Freeform: Shape 13">
              <a:extLst>
                <a:ext uri="{FF2B5EF4-FFF2-40B4-BE49-F238E27FC236}">
                  <a16:creationId xmlns:a16="http://schemas.microsoft.com/office/drawing/2014/main" xmlns="" id="{04EC5ACB-B38E-12B7-32EE-EBE5F1544B62}"/>
                </a:ext>
              </a:extLst>
            </p:cNvPr>
            <p:cNvSpPr>
              <a:spLocks/>
            </p:cNvSpPr>
            <p:nvPr/>
          </p:nvSpPr>
          <p:spPr bwMode="auto">
            <a:xfrm>
              <a:off x="-548507" y="6164484"/>
              <a:ext cx="11570449" cy="460187"/>
            </a:xfrm>
            <a:custGeom>
              <a:avLst/>
              <a:gdLst>
                <a:gd name="T0" fmla="*/ 345140 w 1676400"/>
                <a:gd name="T1" fmla="*/ 49307 h 66675"/>
                <a:gd name="T2" fmla="*/ 11251606 w 1676400"/>
                <a:gd name="T3" fmla="*/ 49307 h 66675"/>
                <a:gd name="T4" fmla="*/ 11540867 w 1676400"/>
                <a:gd name="T5" fmla="*/ 338568 h 66675"/>
                <a:gd name="T6" fmla="*/ 11540867 w 1676400"/>
                <a:gd name="T7" fmla="*/ 397731 h 66675"/>
                <a:gd name="T8" fmla="*/ 11435681 w 1676400"/>
                <a:gd name="T9" fmla="*/ 430605 h 66675"/>
                <a:gd name="T10" fmla="*/ 11415955 w 1676400"/>
                <a:gd name="T11" fmla="*/ 430605 h 66675"/>
                <a:gd name="T12" fmla="*/ 200509 w 1676400"/>
                <a:gd name="T13" fmla="*/ 430605 h 66675"/>
                <a:gd name="T14" fmla="*/ 147916 w 1676400"/>
                <a:gd name="T15" fmla="*/ 437176 h 66675"/>
                <a:gd name="T16" fmla="*/ 49308 w 1676400"/>
                <a:gd name="T17" fmla="*/ 384583 h 66675"/>
                <a:gd name="T18" fmla="*/ 49308 w 1676400"/>
                <a:gd name="T19" fmla="*/ 331990 h 66675"/>
                <a:gd name="T20" fmla="*/ 345140 w 1676400"/>
                <a:gd name="T21" fmla="*/ 49307 h 666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76400" h="66675">
                  <a:moveTo>
                    <a:pt x="50006" y="7144"/>
                  </a:moveTo>
                  <a:lnTo>
                    <a:pt x="1630204" y="7144"/>
                  </a:lnTo>
                  <a:cubicBezTo>
                    <a:pt x="1653064" y="7144"/>
                    <a:pt x="1672114" y="26194"/>
                    <a:pt x="1672114" y="49054"/>
                  </a:cubicBezTo>
                  <a:lnTo>
                    <a:pt x="1672114" y="57626"/>
                  </a:lnTo>
                  <a:cubicBezTo>
                    <a:pt x="1672114" y="57626"/>
                    <a:pt x="1674019" y="64294"/>
                    <a:pt x="1656874" y="62389"/>
                  </a:cubicBezTo>
                  <a:cubicBezTo>
                    <a:pt x="1655921" y="62389"/>
                    <a:pt x="1654969" y="62389"/>
                    <a:pt x="1654016" y="62389"/>
                  </a:cubicBezTo>
                  <a:lnTo>
                    <a:pt x="29051" y="62389"/>
                  </a:lnTo>
                  <a:cubicBezTo>
                    <a:pt x="26194" y="62389"/>
                    <a:pt x="24289" y="62389"/>
                    <a:pt x="21431" y="63341"/>
                  </a:cubicBezTo>
                  <a:cubicBezTo>
                    <a:pt x="16669" y="64294"/>
                    <a:pt x="8096" y="64294"/>
                    <a:pt x="7144" y="55721"/>
                  </a:cubicBezTo>
                  <a:lnTo>
                    <a:pt x="7144" y="48101"/>
                  </a:lnTo>
                  <a:cubicBezTo>
                    <a:pt x="8096" y="25241"/>
                    <a:pt x="26194" y="7144"/>
                    <a:pt x="50006" y="7144"/>
                  </a:cubicBezTo>
                  <a:close/>
                </a:path>
              </a:pathLst>
            </a:custGeom>
            <a:solidFill>
              <a:srgbClr val="CCCCCC"/>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sp>
          <p:nvSpPr>
            <p:cNvPr id="7" name="Freeform: Shape 14">
              <a:extLst>
                <a:ext uri="{FF2B5EF4-FFF2-40B4-BE49-F238E27FC236}">
                  <a16:creationId xmlns:a16="http://schemas.microsoft.com/office/drawing/2014/main" xmlns="" id="{EA22D760-FCC4-2EE4-EB05-762D557467BB}"/>
                </a:ext>
              </a:extLst>
            </p:cNvPr>
            <p:cNvSpPr>
              <a:spLocks/>
            </p:cNvSpPr>
            <p:nvPr/>
          </p:nvSpPr>
          <p:spPr bwMode="auto">
            <a:xfrm>
              <a:off x="4438629" y="6215033"/>
              <a:ext cx="1618413" cy="184076"/>
            </a:xfrm>
            <a:custGeom>
              <a:avLst/>
              <a:gdLst>
                <a:gd name="T0" fmla="*/ 1478513 w 1618413"/>
                <a:gd name="T1" fmla="*/ 177499 h 184076"/>
                <a:gd name="T2" fmla="*/ 1485084 w 1618413"/>
                <a:gd name="T3" fmla="*/ 177499 h 184076"/>
                <a:gd name="T4" fmla="*/ 1502686 w 1618413"/>
                <a:gd name="T5" fmla="*/ 178122 h 184076"/>
                <a:gd name="T6" fmla="*/ 1499879 w 1618413"/>
                <a:gd name="T7" fmla="*/ 178526 h 184076"/>
                <a:gd name="T8" fmla="*/ 1478513 w 1618413"/>
                <a:gd name="T9" fmla="*/ 177499 h 184076"/>
                <a:gd name="T10" fmla="*/ 84799 w 1618413"/>
                <a:gd name="T11" fmla="*/ 170928 h 184076"/>
                <a:gd name="T12" fmla="*/ 117666 w 1618413"/>
                <a:gd name="T13" fmla="*/ 177499 h 184076"/>
                <a:gd name="T14" fmla="*/ 104518 w 1618413"/>
                <a:gd name="T15" fmla="*/ 177499 h 184076"/>
                <a:gd name="T16" fmla="*/ 84799 w 1618413"/>
                <a:gd name="T17" fmla="*/ 170928 h 184076"/>
                <a:gd name="T18" fmla="*/ 1603418 w 1618413"/>
                <a:gd name="T19" fmla="*/ 0 h 184076"/>
                <a:gd name="T20" fmla="*/ 1616567 w 1618413"/>
                <a:gd name="T21" fmla="*/ 0 h 184076"/>
                <a:gd name="T22" fmla="*/ 1511177 w 1618413"/>
                <a:gd name="T23" fmla="*/ 178423 h 184076"/>
                <a:gd name="T24" fmla="*/ 1502686 w 1618413"/>
                <a:gd name="T25" fmla="*/ 178122 h 184076"/>
                <a:gd name="T26" fmla="*/ 1521501 w 1618413"/>
                <a:gd name="T27" fmla="*/ 175419 h 184076"/>
                <a:gd name="T28" fmla="*/ 1603418 w 1618413"/>
                <a:gd name="T29" fmla="*/ 6571 h 184076"/>
                <a:gd name="T30" fmla="*/ 5911 w 1618413"/>
                <a:gd name="T31" fmla="*/ 0 h 184076"/>
                <a:gd name="T32" fmla="*/ 19060 w 1618413"/>
                <a:gd name="T33" fmla="*/ 6571 h 184076"/>
                <a:gd name="T34" fmla="*/ 91379 w 1618413"/>
                <a:gd name="T35" fmla="*/ 184076 h 184076"/>
                <a:gd name="T36" fmla="*/ 5911 w 1618413"/>
                <a:gd name="T37" fmla="*/ 0 h 1840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18413" h="184076">
                  <a:moveTo>
                    <a:pt x="1478513" y="177499"/>
                  </a:moveTo>
                  <a:lnTo>
                    <a:pt x="1485084" y="177499"/>
                  </a:lnTo>
                  <a:lnTo>
                    <a:pt x="1502686" y="178122"/>
                  </a:lnTo>
                  <a:lnTo>
                    <a:pt x="1499879" y="178526"/>
                  </a:lnTo>
                  <a:cubicBezTo>
                    <a:pt x="1487142" y="179142"/>
                    <a:pt x="1478513" y="177499"/>
                    <a:pt x="1478513" y="177499"/>
                  </a:cubicBezTo>
                  <a:close/>
                  <a:moveTo>
                    <a:pt x="84799" y="170928"/>
                  </a:moveTo>
                  <a:cubicBezTo>
                    <a:pt x="97947" y="177499"/>
                    <a:pt x="104518" y="177499"/>
                    <a:pt x="117666" y="177499"/>
                  </a:cubicBezTo>
                  <a:lnTo>
                    <a:pt x="104518" y="177499"/>
                  </a:lnTo>
                  <a:cubicBezTo>
                    <a:pt x="97947" y="177499"/>
                    <a:pt x="91370" y="177499"/>
                    <a:pt x="84799" y="170928"/>
                  </a:cubicBezTo>
                  <a:close/>
                  <a:moveTo>
                    <a:pt x="1603418" y="0"/>
                  </a:moveTo>
                  <a:lnTo>
                    <a:pt x="1616567" y="0"/>
                  </a:lnTo>
                  <a:cubicBezTo>
                    <a:pt x="1631361" y="152847"/>
                    <a:pt x="1553705" y="176266"/>
                    <a:pt x="1511177" y="178423"/>
                  </a:cubicBezTo>
                  <a:lnTo>
                    <a:pt x="1502686" y="178122"/>
                  </a:lnTo>
                  <a:lnTo>
                    <a:pt x="1521501" y="175419"/>
                  </a:lnTo>
                  <a:cubicBezTo>
                    <a:pt x="1560791" y="165788"/>
                    <a:pt x="1611636" y="129836"/>
                    <a:pt x="1603418" y="6571"/>
                  </a:cubicBezTo>
                  <a:lnTo>
                    <a:pt x="1603418" y="0"/>
                  </a:lnTo>
                  <a:close/>
                  <a:moveTo>
                    <a:pt x="5911" y="0"/>
                  </a:moveTo>
                  <a:lnTo>
                    <a:pt x="19060" y="6571"/>
                  </a:lnTo>
                  <a:cubicBezTo>
                    <a:pt x="19060" y="6571"/>
                    <a:pt x="-20385" y="144631"/>
                    <a:pt x="91379" y="184076"/>
                  </a:cubicBezTo>
                  <a:cubicBezTo>
                    <a:pt x="-33534" y="151202"/>
                    <a:pt x="5911" y="0"/>
                    <a:pt x="5911" y="0"/>
                  </a:cubicBezTo>
                  <a:close/>
                </a:path>
              </a:pathLst>
            </a:custGeom>
            <a:solidFill>
              <a:srgbClr val="4D4D4D"/>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grpSp>
          <p:nvGrpSpPr>
            <p:cNvPr id="10" name="Group 15">
              <a:extLst>
                <a:ext uri="{FF2B5EF4-FFF2-40B4-BE49-F238E27FC236}">
                  <a16:creationId xmlns:a16="http://schemas.microsoft.com/office/drawing/2014/main" xmlns="" id="{01BEDDE7-FF21-0F27-1AA9-2AB9B96FC155}"/>
                </a:ext>
              </a:extLst>
            </p:cNvPr>
            <p:cNvGrpSpPr>
              <a:grpSpLocks/>
            </p:cNvGrpSpPr>
            <p:nvPr/>
          </p:nvGrpSpPr>
          <p:grpSpPr bwMode="auto">
            <a:xfrm>
              <a:off x="1606" y="6382978"/>
              <a:ext cx="413937" cy="115242"/>
              <a:chOff x="5955" y="6353672"/>
              <a:chExt cx="413937" cy="115242"/>
            </a:xfrm>
          </p:grpSpPr>
          <p:sp>
            <p:nvSpPr>
              <p:cNvPr id="15" name="Rectangle: Rounded Corners 20">
                <a:extLst>
                  <a:ext uri="{FF2B5EF4-FFF2-40B4-BE49-F238E27FC236}">
                    <a16:creationId xmlns:a16="http://schemas.microsoft.com/office/drawing/2014/main" xmlns="" id="{57D505A9-3B0A-33AC-3B41-8F32A03CF9C7}"/>
                  </a:ext>
                </a:extLst>
              </p:cNvPr>
              <p:cNvSpPr/>
              <p:nvPr/>
            </p:nvSpPr>
            <p:spPr>
              <a:xfrm>
                <a:off x="6166" y="6354585"/>
                <a:ext cx="413595" cy="112788"/>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tangle: Rounded Corners 21">
                <a:extLst>
                  <a:ext uri="{FF2B5EF4-FFF2-40B4-BE49-F238E27FC236}">
                    <a16:creationId xmlns:a16="http://schemas.microsoft.com/office/drawing/2014/main" xmlns="" id="{18D38B0D-5A7D-4A1E-C017-014D1DC4D519}"/>
                  </a:ext>
                </a:extLst>
              </p:cNvPr>
              <p:cNvSpPr/>
              <p:nvPr/>
            </p:nvSpPr>
            <p:spPr>
              <a:xfrm>
                <a:off x="98455" y="6381928"/>
                <a:ext cx="229017" cy="54685"/>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1" name="Group 16">
              <a:extLst>
                <a:ext uri="{FF2B5EF4-FFF2-40B4-BE49-F238E27FC236}">
                  <a16:creationId xmlns:a16="http://schemas.microsoft.com/office/drawing/2014/main" xmlns="" id="{A26C81F1-2EA6-79EA-85CB-74ACD107CF0F}"/>
                </a:ext>
              </a:extLst>
            </p:cNvPr>
            <p:cNvGrpSpPr>
              <a:grpSpLocks/>
            </p:cNvGrpSpPr>
            <p:nvPr/>
          </p:nvGrpSpPr>
          <p:grpSpPr bwMode="auto">
            <a:xfrm>
              <a:off x="9855291" y="6381600"/>
              <a:ext cx="885989" cy="115242"/>
              <a:chOff x="5955" y="6353672"/>
              <a:chExt cx="413937" cy="115242"/>
            </a:xfrm>
          </p:grpSpPr>
          <p:sp>
            <p:nvSpPr>
              <p:cNvPr id="13" name="Rectangle: Rounded Corners 18">
                <a:extLst>
                  <a:ext uri="{FF2B5EF4-FFF2-40B4-BE49-F238E27FC236}">
                    <a16:creationId xmlns:a16="http://schemas.microsoft.com/office/drawing/2014/main" xmlns="" id="{148E9B47-F05F-EBF8-19DD-C6D0B5A342FC}"/>
                  </a:ext>
                </a:extLst>
              </p:cNvPr>
              <p:cNvSpPr/>
              <p:nvPr/>
            </p:nvSpPr>
            <p:spPr>
              <a:xfrm>
                <a:off x="6450" y="6352544"/>
                <a:ext cx="413616" cy="116207"/>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Rounded Corners 19">
                <a:extLst>
                  <a:ext uri="{FF2B5EF4-FFF2-40B4-BE49-F238E27FC236}">
                    <a16:creationId xmlns:a16="http://schemas.microsoft.com/office/drawing/2014/main" xmlns="" id="{79F8C598-4A83-D9DB-C375-218745061628}"/>
                  </a:ext>
                </a:extLst>
              </p:cNvPr>
              <p:cNvSpPr/>
              <p:nvPr/>
            </p:nvSpPr>
            <p:spPr>
              <a:xfrm>
                <a:off x="84702" y="6379887"/>
                <a:ext cx="257112" cy="58104"/>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
          <p:nvSpPr>
            <p:cNvPr id="12" name="Freeform: Shape 17">
              <a:extLst>
                <a:ext uri="{FF2B5EF4-FFF2-40B4-BE49-F238E27FC236}">
                  <a16:creationId xmlns:a16="http://schemas.microsoft.com/office/drawing/2014/main" xmlns="" id="{250CCE99-3374-D102-4770-7166FAAF5FCA}"/>
                </a:ext>
              </a:extLst>
            </p:cNvPr>
            <p:cNvSpPr>
              <a:spLocks/>
            </p:cNvSpPr>
            <p:nvPr/>
          </p:nvSpPr>
          <p:spPr bwMode="auto">
            <a:xfrm>
              <a:off x="3892805" y="496953"/>
              <a:ext cx="5479036" cy="5431217"/>
            </a:xfrm>
            <a:custGeom>
              <a:avLst/>
              <a:gdLst>
                <a:gd name="T0" fmla="*/ 3407904 w 3976489"/>
                <a:gd name="T1" fmla="*/ 0 h 4035268"/>
                <a:gd name="T2" fmla="*/ 5479036 w 3976489"/>
                <a:gd name="T3" fmla="*/ 14314 h 4035268"/>
                <a:gd name="T4" fmla="*/ 5467762 w 3976489"/>
                <a:gd name="T5" fmla="*/ 5431217 h 4035268"/>
                <a:gd name="T6" fmla="*/ 0 w 3976489"/>
                <a:gd name="T7" fmla="*/ 5431217 h 40352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196"/>
              </a:srgbClr>
            </a:solidFill>
            <a:ln>
              <a:noFill/>
            </a:ln>
            <a:extLst>
              <a:ext uri="{91240B29-F687-4F45-9708-019B960494DF}">
                <a14:hiddenLine xmlns:a14="http://schemas.microsoft.com/office/drawing/2010/main" xmlns="" w="9525" cap="flat">
                  <a:solidFill>
                    <a:srgbClr val="000000"/>
                  </a:solidFill>
                  <a:prstDash val="solid"/>
                  <a:miter lim="800000"/>
                  <a:headEnd/>
                  <a:tailEnd/>
                </a14:hiddenLine>
              </a:ext>
            </a:extLst>
          </p:spPr>
          <p:txBody>
            <a:bodyPr anchor="ctr"/>
            <a:lstStyle/>
            <a:p>
              <a:endParaRPr lang="fr-FR"/>
            </a:p>
          </p:txBody>
        </p:sp>
      </p:grpSp>
      <p:sp>
        <p:nvSpPr>
          <p:cNvPr id="8" name="그림 개체 틀 2"/>
          <p:cNvSpPr>
            <a:spLocks noGrp="1"/>
          </p:cNvSpPr>
          <p:nvPr>
            <p:ph type="pic" sz="quarter" idx="14"/>
          </p:nvPr>
        </p:nvSpPr>
        <p:spPr>
          <a:xfrm>
            <a:off x="1252438" y="2588876"/>
            <a:ext cx="3946579" cy="2384739"/>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lvl="0"/>
            <a:r>
              <a:rPr lang="fr-FR" altLang="ko-KR" noProof="0"/>
              <a:t>Cliquez sur l'icône pour ajouter une image</a:t>
            </a:r>
            <a:endParaRPr lang="ko-KR" altLang="en-US" noProof="0" dirty="0"/>
          </a:p>
        </p:txBody>
      </p:sp>
      <p:sp>
        <p:nvSpPr>
          <p:cNvPr id="9" name="Text Placeholder 9"/>
          <p:cNvSpPr>
            <a:spLocks noGrp="1"/>
          </p:cNvSpPr>
          <p:nvPr>
            <p:ph type="body" sz="quarter" idx="10"/>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156807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4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034140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5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592919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31222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p:nvPr>
        </p:nvSpPr>
        <p:spPr>
          <a:xfrm>
            <a:off x="323529" y="332482"/>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1457027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xmlns="" id="{EA6C14EC-370F-74E0-BAF1-F82072A088CE}"/>
              </a:ext>
            </a:extLst>
          </p:cNvPr>
          <p:cNvSpPr/>
          <p:nvPr userDrawn="1"/>
        </p:nvSpPr>
        <p:spPr>
          <a:xfrm>
            <a:off x="354013" y="1131888"/>
            <a:ext cx="3560762" cy="5402262"/>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1351"/>
          </a:p>
        </p:txBody>
      </p:sp>
      <p:sp>
        <p:nvSpPr>
          <p:cNvPr id="4" name="Rounded Rectangle 3">
            <a:extLst>
              <a:ext uri="{FF2B5EF4-FFF2-40B4-BE49-F238E27FC236}">
                <a16:creationId xmlns:a16="http://schemas.microsoft.com/office/drawing/2014/main" xmlns="" id="{774934CE-1B63-5F6C-E280-54689BC9758F}"/>
              </a:ext>
            </a:extLst>
          </p:cNvPr>
          <p:cNvSpPr/>
          <p:nvPr userDrawn="1"/>
        </p:nvSpPr>
        <p:spPr>
          <a:xfrm>
            <a:off x="531813" y="1347788"/>
            <a:ext cx="153987" cy="5014912"/>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1351">
              <a:solidFill>
                <a:schemeClr val="bg1"/>
              </a:solidFill>
            </a:endParaRPr>
          </a:p>
        </p:txBody>
      </p:sp>
      <p:sp>
        <p:nvSpPr>
          <p:cNvPr id="5" name="Half Frame 4">
            <a:extLst>
              <a:ext uri="{FF2B5EF4-FFF2-40B4-BE49-F238E27FC236}">
                <a16:creationId xmlns:a16="http://schemas.microsoft.com/office/drawing/2014/main" xmlns="" id="{4F5119F5-E7E5-5EA7-2D21-46466056C7EF}"/>
              </a:ext>
            </a:extLst>
          </p:cNvPr>
          <p:cNvSpPr/>
          <p:nvPr userDrawn="1"/>
        </p:nvSpPr>
        <p:spPr>
          <a:xfrm rot="5400000">
            <a:off x="3057525" y="1276350"/>
            <a:ext cx="685800" cy="685800"/>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1351">
              <a:solidFill>
                <a:schemeClr val="tx1">
                  <a:lumMod val="85000"/>
                  <a:lumOff val="15000"/>
                </a:schemeClr>
              </a:solidFill>
            </a:endParaRPr>
          </a:p>
        </p:txBody>
      </p:sp>
      <p:sp>
        <p:nvSpPr>
          <p:cNvPr id="6" name="TextBox 57">
            <a:extLst>
              <a:ext uri="{FF2B5EF4-FFF2-40B4-BE49-F238E27FC236}">
                <a16:creationId xmlns:a16="http://schemas.microsoft.com/office/drawing/2014/main" xmlns="" id="{AE1480EA-85DB-609A-7278-161094E46F91}"/>
              </a:ext>
            </a:extLst>
          </p:cNvPr>
          <p:cNvSpPr txBox="1">
            <a:spLocks noChangeArrowheads="1"/>
          </p:cNvSpPr>
          <p:nvPr userDrawn="1"/>
        </p:nvSpPr>
        <p:spPr bwMode="auto">
          <a:xfrm>
            <a:off x="711200" y="1636713"/>
            <a:ext cx="22320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ko-KR" sz="1400" b="1">
                <a:solidFill>
                  <a:schemeClr val="bg1"/>
                </a:solidFill>
                <a:latin typeface="Arial" panose="020B0604020202020204" pitchFamily="34" charset="0"/>
                <a:cs typeface="Arial" panose="020B0604020202020204" pitchFamily="34" charset="0"/>
              </a:rPr>
              <a:t>You can Resize without losing quality</a:t>
            </a:r>
            <a:endParaRPr lang="ko-KR" altLang="en-US" sz="1400" b="1">
              <a:solidFill>
                <a:schemeClr val="bg1"/>
              </a:solidFill>
              <a:latin typeface="Arial" panose="020B0604020202020204" pitchFamily="34" charset="0"/>
              <a:cs typeface="Arial" panose="020B0604020202020204" pitchFamily="34" charset="0"/>
            </a:endParaRPr>
          </a:p>
        </p:txBody>
      </p:sp>
      <p:sp>
        <p:nvSpPr>
          <p:cNvPr id="7" name="TextBox 58">
            <a:extLst>
              <a:ext uri="{FF2B5EF4-FFF2-40B4-BE49-F238E27FC236}">
                <a16:creationId xmlns:a16="http://schemas.microsoft.com/office/drawing/2014/main" xmlns="" id="{09D3B0D9-5D9C-F5ED-3B0E-464F67B234C8}"/>
              </a:ext>
            </a:extLst>
          </p:cNvPr>
          <p:cNvSpPr txBox="1">
            <a:spLocks noChangeArrowheads="1"/>
          </p:cNvSpPr>
          <p:nvPr userDrawn="1"/>
        </p:nvSpPr>
        <p:spPr bwMode="auto">
          <a:xfrm>
            <a:off x="711200" y="2127250"/>
            <a:ext cx="2232025" cy="738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ko-KR" sz="1400" b="1">
                <a:solidFill>
                  <a:schemeClr val="bg1"/>
                </a:solidFill>
                <a:latin typeface="Arial" panose="020B0604020202020204" pitchFamily="34" charset="0"/>
                <a:cs typeface="Arial" panose="020B0604020202020204" pitchFamily="34" charset="0"/>
              </a:rPr>
              <a:t>You can Change Fill Color &amp;</a:t>
            </a:r>
          </a:p>
          <a:p>
            <a:pPr eaLnBrk="1" hangingPunct="1"/>
            <a:r>
              <a:rPr lang="en-US" altLang="ko-KR" sz="1400" b="1">
                <a:solidFill>
                  <a:schemeClr val="bg1"/>
                </a:solidFill>
                <a:latin typeface="Arial" panose="020B0604020202020204" pitchFamily="34" charset="0"/>
                <a:cs typeface="Arial" panose="020B0604020202020204" pitchFamily="34" charset="0"/>
              </a:rPr>
              <a:t>Line Color</a:t>
            </a:r>
            <a:endParaRPr lang="ko-KR" altLang="en-US" sz="1400" b="1">
              <a:solidFill>
                <a:schemeClr val="bg1"/>
              </a:solidFill>
              <a:latin typeface="Arial" panose="020B0604020202020204" pitchFamily="34" charset="0"/>
              <a:cs typeface="Arial" panose="020B0604020202020204" pitchFamily="34" charset="0"/>
            </a:endParaRPr>
          </a:p>
        </p:txBody>
      </p:sp>
      <p:sp>
        <p:nvSpPr>
          <p:cNvPr id="8" name="TextBox 59">
            <a:extLst>
              <a:ext uri="{FF2B5EF4-FFF2-40B4-BE49-F238E27FC236}">
                <a16:creationId xmlns:a16="http://schemas.microsoft.com/office/drawing/2014/main" xmlns="" id="{FA119162-FC74-FAB8-390B-6F54F0B69CC4}"/>
              </a:ext>
            </a:extLst>
          </p:cNvPr>
          <p:cNvSpPr txBox="1">
            <a:spLocks noChangeArrowheads="1"/>
          </p:cNvSpPr>
          <p:nvPr userDrawn="1"/>
        </p:nvSpPr>
        <p:spPr bwMode="auto">
          <a:xfrm>
            <a:off x="720725" y="5808663"/>
            <a:ext cx="223202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ko-KR" sz="1400">
                <a:solidFill>
                  <a:schemeClr val="bg1"/>
                </a:solidFill>
                <a:latin typeface="Arial" panose="020B0604020202020204" pitchFamily="34" charset="0"/>
                <a:cs typeface="Arial" panose="020B0604020202020204" pitchFamily="34" charset="0"/>
              </a:rPr>
              <a:t>www.allppt.com</a:t>
            </a:r>
            <a:endParaRPr lang="ko-KR" altLang="en-US" sz="1400">
              <a:solidFill>
                <a:schemeClr val="bg1"/>
              </a:solidFill>
              <a:latin typeface="Arial" panose="020B0604020202020204" pitchFamily="34" charset="0"/>
              <a:cs typeface="Arial" panose="020B0604020202020204" pitchFamily="34" charset="0"/>
            </a:endParaRPr>
          </a:p>
        </p:txBody>
      </p:sp>
      <p:sp>
        <p:nvSpPr>
          <p:cNvPr id="9" name="TextBox 60">
            <a:extLst>
              <a:ext uri="{FF2B5EF4-FFF2-40B4-BE49-F238E27FC236}">
                <a16:creationId xmlns:a16="http://schemas.microsoft.com/office/drawing/2014/main" xmlns="" id="{913DC2AC-E624-0A10-08DA-132AA98B4920}"/>
              </a:ext>
            </a:extLst>
          </p:cNvPr>
          <p:cNvSpPr txBox="1">
            <a:spLocks noChangeArrowheads="1"/>
          </p:cNvSpPr>
          <p:nvPr userDrawn="1"/>
        </p:nvSpPr>
        <p:spPr bwMode="auto">
          <a:xfrm>
            <a:off x="720725" y="4449763"/>
            <a:ext cx="2717800" cy="138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ko-KR" sz="2800" b="1">
                <a:solidFill>
                  <a:schemeClr val="bg1"/>
                </a:solidFill>
                <a:latin typeface="Arial" panose="020B0604020202020204" pitchFamily="34" charset="0"/>
                <a:cs typeface="Arial" panose="020B0604020202020204" pitchFamily="34" charset="0"/>
              </a:rPr>
              <a:t>FREE </a:t>
            </a:r>
          </a:p>
          <a:p>
            <a:pPr eaLnBrk="1" hangingPunct="1"/>
            <a:r>
              <a:rPr lang="en-US" altLang="ko-KR" sz="2800" b="1">
                <a:solidFill>
                  <a:schemeClr val="bg1"/>
                </a:solidFill>
                <a:latin typeface="Arial" panose="020B0604020202020204" pitchFamily="34" charset="0"/>
                <a:cs typeface="Arial" panose="020B0604020202020204" pitchFamily="34" charset="0"/>
              </a:rPr>
              <a:t>PPT TEMPLATES</a:t>
            </a:r>
          </a:p>
        </p:txBody>
      </p:sp>
      <p:sp>
        <p:nvSpPr>
          <p:cNvPr id="2" name="Text Placeholder 9"/>
          <p:cNvSpPr>
            <a:spLocks noGrp="1"/>
          </p:cNvSpPr>
          <p:nvPr>
            <p:ph type="body" sz="quarter" idx="10"/>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12406847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 val="32638489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شريحة فارغة">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1669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 val="428922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259069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1478406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5620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Agenda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8625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xmlns="" id="{921A8F86-52B8-2B87-2E02-D0B3B598D332}"/>
              </a:ext>
            </a:extLst>
          </p:cNvPr>
          <p:cNvSpPr/>
          <p:nvPr userDrawn="1"/>
        </p:nvSpPr>
        <p:spPr>
          <a:xfrm>
            <a:off x="0" y="2047875"/>
            <a:ext cx="12192000" cy="432276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그림 개체 틀 2"/>
          <p:cNvSpPr>
            <a:spLocks noGrp="1"/>
          </p:cNvSpPr>
          <p:nvPr>
            <p:ph type="pic" sz="quarter" idx="14"/>
          </p:nvPr>
        </p:nvSpPr>
        <p:spPr>
          <a:xfrm>
            <a:off x="7677769" y="1424353"/>
            <a:ext cx="3919283" cy="5161083"/>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pPr lvl="0"/>
            <a:r>
              <a:rPr lang="fr-FR" altLang="ko-KR" noProof="0"/>
              <a:t>Cliquez sur l'icône pour ajouter une image</a:t>
            </a:r>
            <a:endParaRPr lang="ko-KR" altLang="en-US" noProof="0" dirty="0"/>
          </a:p>
        </p:txBody>
      </p:sp>
      <p:sp>
        <p:nvSpPr>
          <p:cNvPr id="3" name="Text Placeholder 9"/>
          <p:cNvSpPr>
            <a:spLocks noGrp="1"/>
          </p:cNvSpPr>
          <p:nvPr>
            <p:ph type="body" sz="quarter" idx="10"/>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fr-FR" altLang="ko-KR"/>
              <a:t>Modifiez les styles du texte du masque</a:t>
            </a:r>
          </a:p>
        </p:txBody>
      </p:sp>
    </p:spTree>
    <p:extLst>
      <p:ext uri="{BB962C8B-B14F-4D97-AF65-F5344CB8AC3E}">
        <p14:creationId xmlns:p14="http://schemas.microsoft.com/office/powerpoint/2010/main" xmlns="" val="121661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4.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8" r:id="rId1"/>
    <p:sldLayoutId id="2147483699" r:id="rId2"/>
    <p:sldLayoutId id="2147483719" r:id="rId3"/>
    <p:sldLayoutId id="2147483739" r:id="rId4"/>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14" r:id="rId5"/>
    <p:sldLayoutId id="2147483704" r:id="rId6"/>
    <p:sldLayoutId id="2147483705" r:id="rId7"/>
    <p:sldLayoutId id="2147483707" r:id="rId8"/>
    <p:sldLayoutId id="2147483708" r:id="rId9"/>
    <p:sldLayoutId id="2147483717" r:id="rId10"/>
    <p:sldLayoutId id="2147483709" r:id="rId11"/>
    <p:sldLayoutId id="2147483710" r:id="rId12"/>
    <p:sldLayoutId id="2147483711" r:id="rId13"/>
    <p:sldLayoutId id="2147483712" r:id="rId14"/>
    <p:sldLayoutId id="2147483718" r:id="rId15"/>
    <p:sldLayoutId id="2147483720" r:id="rId16"/>
    <p:sldLayoutId id="2147483740" r:id="rId17"/>
  </p:sldLayoutIdLst>
  <p:txStyles>
    <p:titleStyle>
      <a:lvl1pPr algn="l" rtl="0" fontAlgn="base">
        <a:lnSpc>
          <a:spcPct val="90000"/>
        </a:lnSpc>
        <a:spcBef>
          <a:spcPct val="0"/>
        </a:spcBef>
        <a:spcAft>
          <a:spcPct val="0"/>
        </a:spcAft>
        <a:defRPr sz="4400" kern="1200">
          <a:solidFill>
            <a:schemeClr val="tx1"/>
          </a:solidFill>
          <a:latin typeface="+mj-lt"/>
          <a:ea typeface="+mj-ea"/>
          <a:cs typeface="Arial Unicode MS" panose="020B0604020202020204" pitchFamily="34" charset="-128"/>
        </a:defRPr>
      </a:lvl1pPr>
      <a:lvl2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Arial Unicode MS" panose="020B0604020202020204" pitchFamily="34" charset="-128"/>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Arial Unicode MS" panose="020B0604020202020204" pitchFamily="34" charset="-128"/>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Arial Unicode MS" panose="020B0604020202020204" pitchFamily="34" charset="-128"/>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Arial Unicode MS" panose="020B0604020202020204" pitchFamily="34" charset="-128"/>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Arial Unicode MS" panose="020B0604020202020204" pitchFamily="34" charset="-12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3" r:id="rId1"/>
  </p:sldLayoutIdLst>
  <p:txStyles>
    <p:titleStyle>
      <a:lvl1pPr algn="l" rtl="0" fontAlgn="base">
        <a:lnSpc>
          <a:spcPct val="90000"/>
        </a:lnSpc>
        <a:spcBef>
          <a:spcPct val="0"/>
        </a:spcBef>
        <a:spcAft>
          <a:spcPct val="0"/>
        </a:spcAft>
        <a:defRPr sz="4400" kern="1200">
          <a:solidFill>
            <a:schemeClr val="tx1"/>
          </a:solidFill>
          <a:latin typeface="+mj-lt"/>
          <a:ea typeface="+mj-ea"/>
          <a:cs typeface="Arial Unicode MS" panose="020B0604020202020204" pitchFamily="34" charset="-128"/>
        </a:defRPr>
      </a:lvl1pPr>
      <a:lvl2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Arial Unicode MS" panose="020B0604020202020204" pitchFamily="34" charset="-128"/>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Arial Unicode MS" panose="020B0604020202020204" pitchFamily="34" charset="-128"/>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Arial Unicode MS" panose="020B0604020202020204" pitchFamily="34" charset="-128"/>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Arial Unicode MS" panose="020B0604020202020204" pitchFamily="34" charset="-128"/>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Arial Unicode MS" panose="020B0604020202020204" pitchFamily="34" charset="-12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32969435"/>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 id="2147483738" r:id="rId17"/>
  </p:sldLayoutIdLst>
  <p:txStyles>
    <p:titleStyle>
      <a:lvl1pPr algn="l" rtl="0" fontAlgn="base">
        <a:lnSpc>
          <a:spcPct val="90000"/>
        </a:lnSpc>
        <a:spcBef>
          <a:spcPct val="0"/>
        </a:spcBef>
        <a:spcAft>
          <a:spcPct val="0"/>
        </a:spcAft>
        <a:defRPr sz="4400" kern="1200">
          <a:solidFill>
            <a:schemeClr val="tx1"/>
          </a:solidFill>
          <a:latin typeface="+mj-lt"/>
          <a:ea typeface="+mj-ea"/>
          <a:cs typeface="Arial Unicode MS" panose="020B0604020202020204" pitchFamily="34" charset="-128"/>
        </a:defRPr>
      </a:lvl1pPr>
      <a:lvl2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Arial Unicode MS" panose="020B0604020202020204" pitchFamily="34" charset="-128"/>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Arial Unicode MS" panose="020B0604020202020204" pitchFamily="34" charset="-128"/>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Arial Unicode MS" panose="020B0604020202020204" pitchFamily="34" charset="-128"/>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Arial Unicode MS" panose="020B0604020202020204" pitchFamily="34" charset="-128"/>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Arial Unicode MS" panose="020B0604020202020204" pitchFamily="34" charset="-12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56322" name="Picture 2" descr="https://elearning.centre-univ-mila.dz/a2024/pluginfile.php/65560/course/section/9444/unnamed.jpg?time=1624651795094"/>
          <p:cNvPicPr>
            <a:picLocks noChangeAspect="1" noChangeArrowheads="1"/>
          </p:cNvPicPr>
          <p:nvPr/>
        </p:nvPicPr>
        <p:blipFill>
          <a:blip r:embed="rId2"/>
          <a:srcRect/>
          <a:stretch>
            <a:fillRect/>
          </a:stretch>
        </p:blipFill>
        <p:spPr bwMode="auto">
          <a:xfrm>
            <a:off x="0" y="13648"/>
            <a:ext cx="12192000" cy="6858000"/>
          </a:xfrm>
          <a:prstGeom prst="rect">
            <a:avLst/>
          </a:prstGeom>
          <a:noFill/>
        </p:spPr>
      </p:pic>
      <p:sp>
        <p:nvSpPr>
          <p:cNvPr id="5" name="Rectangle 4"/>
          <p:cNvSpPr/>
          <p:nvPr/>
        </p:nvSpPr>
        <p:spPr>
          <a:xfrm>
            <a:off x="2415655" y="477674"/>
            <a:ext cx="7328846" cy="1631216"/>
          </a:xfrm>
          <a:prstGeom prst="rect">
            <a:avLst/>
          </a:prstGeom>
          <a:solidFill>
            <a:srgbClr val="92D050"/>
          </a:solidFill>
        </p:spPr>
        <p:txBody>
          <a:bodyPr wrap="square">
            <a:spAutoFit/>
          </a:bodyPr>
          <a:lstStyle/>
          <a:p>
            <a:pPr algn="ctr" rtl="1"/>
            <a:r>
              <a:rPr lang="ar-DZ" sz="2000" b="1" dirty="0" smtClean="0">
                <a:solidFill>
                  <a:srgbClr val="FFFF00"/>
                </a:solidFill>
                <a:latin typeface="Sakkal Majalla" pitchFamily="2" charset="-78"/>
                <a:cs typeface="Sakkal Majalla" pitchFamily="2" charset="-78"/>
              </a:rPr>
              <a:t>الجمهــورية الجزائــرية الديمقــراطية الشعبيـــة</a:t>
            </a:r>
            <a:endParaRPr lang="fr-FR" sz="2000" b="1" dirty="0" smtClean="0">
              <a:solidFill>
                <a:srgbClr val="FFFF00"/>
              </a:solidFill>
              <a:latin typeface="Sakkal Majalla" pitchFamily="2" charset="-78"/>
              <a:cs typeface="Sakkal Majalla" pitchFamily="2" charset="-78"/>
            </a:endParaRPr>
          </a:p>
          <a:p>
            <a:pPr algn="ctr"/>
            <a:r>
              <a:rPr lang="ar-DZ" sz="2000" b="1" dirty="0" smtClean="0">
                <a:solidFill>
                  <a:srgbClr val="FFFF00"/>
                </a:solidFill>
                <a:latin typeface="Sakkal Majalla" pitchFamily="2" charset="-78"/>
                <a:cs typeface="Sakkal Majalla" pitchFamily="2" charset="-78"/>
              </a:rPr>
              <a:t>وزارة  التعليم العالي </a:t>
            </a:r>
            <a:r>
              <a:rPr lang="ar-DZ" sz="2000" b="1" dirty="0" err="1" smtClean="0">
                <a:solidFill>
                  <a:srgbClr val="FFFF00"/>
                </a:solidFill>
                <a:latin typeface="Sakkal Majalla" pitchFamily="2" charset="-78"/>
                <a:cs typeface="Sakkal Majalla" pitchFamily="2" charset="-78"/>
              </a:rPr>
              <a:t>و</a:t>
            </a:r>
            <a:r>
              <a:rPr lang="ar-DZ" sz="2000" b="1" dirty="0" smtClean="0">
                <a:solidFill>
                  <a:srgbClr val="FFFF00"/>
                </a:solidFill>
                <a:latin typeface="Sakkal Majalla" pitchFamily="2" charset="-78"/>
                <a:cs typeface="Sakkal Majalla" pitchFamily="2" charset="-78"/>
              </a:rPr>
              <a:t> البحث العلمي</a:t>
            </a:r>
            <a:endParaRPr lang="fr-FR" sz="2000" b="1" dirty="0" smtClean="0">
              <a:solidFill>
                <a:srgbClr val="FFFF00"/>
              </a:solidFill>
              <a:latin typeface="Sakkal Majalla" pitchFamily="2" charset="-78"/>
              <a:cs typeface="Sakkal Majalla" pitchFamily="2" charset="-78"/>
            </a:endParaRPr>
          </a:p>
          <a:p>
            <a:pPr algn="ctr"/>
            <a:r>
              <a:rPr lang="ar-DZ" sz="2000" b="1" dirty="0" smtClean="0">
                <a:solidFill>
                  <a:srgbClr val="FFFF00"/>
                </a:solidFill>
                <a:latin typeface="Sakkal Majalla" pitchFamily="2" charset="-78"/>
                <a:cs typeface="Sakkal Majalla" pitchFamily="2" charset="-78"/>
              </a:rPr>
              <a:t>جامعة محمد </a:t>
            </a:r>
            <a:r>
              <a:rPr lang="ar-DZ" sz="2000" b="1" dirty="0" err="1" smtClean="0">
                <a:solidFill>
                  <a:srgbClr val="FFFF00"/>
                </a:solidFill>
                <a:latin typeface="Sakkal Majalla" pitchFamily="2" charset="-78"/>
                <a:cs typeface="Sakkal Majalla" pitchFamily="2" charset="-78"/>
              </a:rPr>
              <a:t>خيضر</a:t>
            </a:r>
            <a:r>
              <a:rPr lang="ar-DZ" sz="2000" b="1" dirty="0" smtClean="0">
                <a:solidFill>
                  <a:srgbClr val="FFFF00"/>
                </a:solidFill>
                <a:latin typeface="Sakkal Majalla" pitchFamily="2" charset="-78"/>
                <a:cs typeface="Sakkal Majalla" pitchFamily="2" charset="-78"/>
              </a:rPr>
              <a:t> بسكرة</a:t>
            </a:r>
            <a:endParaRPr lang="fr-FR" sz="2000" b="1" dirty="0" smtClean="0">
              <a:solidFill>
                <a:srgbClr val="FFFF00"/>
              </a:solidFill>
              <a:latin typeface="Sakkal Majalla" pitchFamily="2" charset="-78"/>
              <a:cs typeface="Sakkal Majalla" pitchFamily="2" charset="-78"/>
            </a:endParaRPr>
          </a:p>
          <a:p>
            <a:pPr algn="ctr"/>
            <a:r>
              <a:rPr lang="ar-DZ" sz="2000" b="1" dirty="0" smtClean="0">
                <a:solidFill>
                  <a:srgbClr val="FFFF00"/>
                </a:solidFill>
                <a:latin typeface="Sakkal Majalla" pitchFamily="2" charset="-78"/>
                <a:cs typeface="Sakkal Majalla" pitchFamily="2" charset="-78"/>
              </a:rPr>
              <a:t>كلية العلوم الاقتصادية </a:t>
            </a:r>
            <a:r>
              <a:rPr lang="ar-DZ" sz="2000" b="1" dirty="0" err="1" smtClean="0">
                <a:solidFill>
                  <a:srgbClr val="FFFF00"/>
                </a:solidFill>
                <a:latin typeface="Sakkal Majalla" pitchFamily="2" charset="-78"/>
                <a:cs typeface="Sakkal Majalla" pitchFamily="2" charset="-78"/>
              </a:rPr>
              <a:t>و</a:t>
            </a:r>
            <a:r>
              <a:rPr lang="ar-DZ" sz="2000" b="1" dirty="0" smtClean="0">
                <a:solidFill>
                  <a:srgbClr val="FFFF00"/>
                </a:solidFill>
                <a:latin typeface="Sakkal Majalla" pitchFamily="2" charset="-78"/>
                <a:cs typeface="Sakkal Majalla" pitchFamily="2" charset="-78"/>
              </a:rPr>
              <a:t> التجارية </a:t>
            </a:r>
            <a:r>
              <a:rPr lang="ar-DZ" sz="2000" b="1" dirty="0" err="1" smtClean="0">
                <a:solidFill>
                  <a:srgbClr val="FFFF00"/>
                </a:solidFill>
                <a:latin typeface="Sakkal Majalla" pitchFamily="2" charset="-78"/>
                <a:cs typeface="Sakkal Majalla" pitchFamily="2" charset="-78"/>
              </a:rPr>
              <a:t>و</a:t>
            </a:r>
            <a:r>
              <a:rPr lang="ar-DZ" sz="2000" b="1" dirty="0" smtClean="0">
                <a:solidFill>
                  <a:srgbClr val="FFFF00"/>
                </a:solidFill>
                <a:latin typeface="Sakkal Majalla" pitchFamily="2" charset="-78"/>
                <a:cs typeface="Sakkal Majalla" pitchFamily="2" charset="-78"/>
              </a:rPr>
              <a:t> علوم التسيير</a:t>
            </a:r>
            <a:endParaRPr lang="fr-FR" sz="2000" b="1" dirty="0" smtClean="0">
              <a:solidFill>
                <a:srgbClr val="FFFF00"/>
              </a:solidFill>
              <a:latin typeface="Sakkal Majalla" pitchFamily="2" charset="-78"/>
              <a:cs typeface="Sakkal Majalla" pitchFamily="2" charset="-78"/>
            </a:endParaRPr>
          </a:p>
          <a:p>
            <a:pPr algn="ctr"/>
            <a:r>
              <a:rPr lang="ar-DZ" sz="2000" b="1" dirty="0" smtClean="0">
                <a:solidFill>
                  <a:srgbClr val="FFFF00"/>
                </a:solidFill>
                <a:latin typeface="Sakkal Majalla" pitchFamily="2" charset="-78"/>
                <a:cs typeface="Sakkal Majalla" pitchFamily="2" charset="-78"/>
              </a:rPr>
              <a:t>السنة الثانية ليسانس علوم اقتصادية</a:t>
            </a:r>
            <a:endParaRPr lang="fr-FR" sz="2000" b="1" dirty="0">
              <a:solidFill>
                <a:srgbClr val="FFFF00"/>
              </a:solidFill>
              <a:latin typeface="Sakkal Majalla" pitchFamily="2" charset="-78"/>
              <a:cs typeface="Sakkal Majalla" pitchFamily="2" charset="-78"/>
            </a:endParaRPr>
          </a:p>
        </p:txBody>
      </p:sp>
      <p:sp>
        <p:nvSpPr>
          <p:cNvPr id="6" name="Rectangle 5"/>
          <p:cNvSpPr/>
          <p:nvPr/>
        </p:nvSpPr>
        <p:spPr>
          <a:xfrm>
            <a:off x="4312693" y="2402013"/>
            <a:ext cx="3439235" cy="461665"/>
          </a:xfrm>
          <a:prstGeom prst="rect">
            <a:avLst/>
          </a:prstGeom>
          <a:solidFill>
            <a:srgbClr val="FFC000"/>
          </a:solidFill>
        </p:spPr>
        <p:txBody>
          <a:bodyPr wrap="square">
            <a:spAutoFit/>
          </a:bodyPr>
          <a:lstStyle/>
          <a:p>
            <a:pPr algn="ctr" rtl="1"/>
            <a:r>
              <a:rPr lang="ar-DZ" sz="2400" kern="10"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Sakkal Majalla" pitchFamily="2" charset="-78"/>
                <a:cs typeface="Sakkal Majalla" pitchFamily="2" charset="-78"/>
              </a:rPr>
              <a:t>المحاضرة الثانية</a:t>
            </a:r>
            <a:endParaRPr lang="fr-FR" sz="2400" kern="1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Sakkal Majalla" pitchFamily="2" charset="-78"/>
              <a:cs typeface="Sakkal Majalla" pitchFamily="2" charset="-78"/>
            </a:endParaRPr>
          </a:p>
        </p:txBody>
      </p:sp>
      <p:sp>
        <p:nvSpPr>
          <p:cNvPr id="7" name="Rectangle 6"/>
          <p:cNvSpPr/>
          <p:nvPr/>
        </p:nvSpPr>
        <p:spPr>
          <a:xfrm>
            <a:off x="750627" y="3138996"/>
            <a:ext cx="8966579" cy="861774"/>
          </a:xfrm>
          <a:prstGeom prst="rect">
            <a:avLst/>
          </a:prstGeom>
          <a:solidFill>
            <a:srgbClr val="FFFF00"/>
          </a:solidFill>
        </p:spPr>
        <p:txBody>
          <a:bodyPr wrap="square">
            <a:spAutoFit/>
          </a:bodyPr>
          <a:lstStyle/>
          <a:p>
            <a:pPr algn="ctr"/>
            <a:r>
              <a:rPr lang="ar-DZ" sz="5000" b="1"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Sakkal Majalla" pitchFamily="2" charset="-78"/>
                <a:cs typeface="Sakkal Majalla" pitchFamily="2" charset="-78"/>
              </a:rPr>
              <a:t>أشكال </a:t>
            </a:r>
            <a:r>
              <a:rPr lang="ar-DZ" sz="5000" b="1" dirty="0" err="1"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Sakkal Majalla" pitchFamily="2" charset="-78"/>
                <a:cs typeface="Sakkal Majalla" pitchFamily="2" charset="-78"/>
              </a:rPr>
              <a:t>ريادة</a:t>
            </a:r>
            <a:r>
              <a:rPr lang="ar-DZ" sz="5000" b="1"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Sakkal Majalla" pitchFamily="2" charset="-78"/>
                <a:cs typeface="Sakkal Majalla" pitchFamily="2" charset="-78"/>
              </a:rPr>
              <a:t> الأعمال </a:t>
            </a:r>
            <a:endParaRPr lang="fr-FR" sz="5000" b="1"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Sakkal Majalla" pitchFamily="2" charset="-78"/>
              <a:cs typeface="Sakkal Majalla" pitchFamily="2" charset="-78"/>
            </a:endParaRPr>
          </a:p>
        </p:txBody>
      </p:sp>
      <p:sp>
        <p:nvSpPr>
          <p:cNvPr id="8" name="ZoneTexte 7">
            <a:extLst>
              <a:ext uri="{FF2B5EF4-FFF2-40B4-BE49-F238E27FC236}">
                <a16:creationId xmlns:a16="http://schemas.microsoft.com/office/drawing/2014/main" xmlns="" id="{174EA9F9-2F58-B981-9F09-0F5781E761DD}"/>
              </a:ext>
            </a:extLst>
          </p:cNvPr>
          <p:cNvSpPr txBox="1"/>
          <p:nvPr/>
        </p:nvSpPr>
        <p:spPr>
          <a:xfrm>
            <a:off x="3963174" y="5135919"/>
            <a:ext cx="3197348" cy="1056700"/>
          </a:xfrm>
          <a:prstGeom prst="rect">
            <a:avLst/>
          </a:prstGeom>
          <a:solidFill>
            <a:srgbClr val="FFFF00"/>
          </a:solidFill>
        </p:spPr>
        <p:txBody>
          <a:bodyPr wrap="square">
            <a:spAutoFit/>
          </a:bodyPr>
          <a:lstStyle/>
          <a:p>
            <a:pPr algn="ctr" rtl="1">
              <a:spcAft>
                <a:spcPts val="800"/>
              </a:spcAft>
            </a:pPr>
            <a:r>
              <a:rPr lang="ar-DZ" sz="2800" b="1" dirty="0" smtClean="0">
                <a:solidFill>
                  <a:srgbClr val="C00000"/>
                </a:solidFill>
                <a:effectLst/>
                <a:latin typeface="Sakkal Majalla" pitchFamily="2" charset="-78"/>
                <a:ea typeface="Times New Roman" panose="02020603050405020304" pitchFamily="18" charset="0"/>
                <a:cs typeface="Sakkal Majalla" pitchFamily="2" charset="-78"/>
              </a:rPr>
              <a:t>إعداد </a:t>
            </a:r>
            <a:r>
              <a:rPr lang="ar-DZ" sz="2800" b="1" dirty="0" err="1" smtClean="0">
                <a:solidFill>
                  <a:srgbClr val="C00000"/>
                </a:solidFill>
                <a:effectLst/>
                <a:latin typeface="Sakkal Majalla" pitchFamily="2" charset="-78"/>
                <a:ea typeface="Times New Roman" panose="02020603050405020304" pitchFamily="18" charset="0"/>
                <a:cs typeface="Sakkal Majalla" pitchFamily="2" charset="-78"/>
              </a:rPr>
              <a:t>أ</a:t>
            </a:r>
            <a:r>
              <a:rPr lang="ar-DZ" sz="2800" b="1" dirty="0" smtClean="0">
                <a:solidFill>
                  <a:srgbClr val="C00000"/>
                </a:solidFill>
                <a:effectLst/>
                <a:latin typeface="Sakkal Majalla" pitchFamily="2" charset="-78"/>
                <a:ea typeface="Times New Roman" panose="02020603050405020304" pitchFamily="18" charset="0"/>
                <a:cs typeface="Sakkal Majalla" pitchFamily="2" charset="-78"/>
              </a:rPr>
              <a:t>.د/ </a:t>
            </a:r>
            <a:r>
              <a:rPr lang="ar-DZ" sz="2800" b="1" dirty="0" err="1" smtClean="0">
                <a:solidFill>
                  <a:srgbClr val="C00000"/>
                </a:solidFill>
                <a:latin typeface="Sakkal Majalla" pitchFamily="2" charset="-78"/>
                <a:ea typeface="Times New Roman" panose="02020603050405020304" pitchFamily="18" charset="0"/>
                <a:cs typeface="Sakkal Majalla" pitchFamily="2" charset="-78"/>
              </a:rPr>
              <a:t>خيرالدين</a:t>
            </a:r>
            <a:r>
              <a:rPr lang="ar-DZ" sz="2800" b="1" dirty="0" smtClean="0">
                <a:solidFill>
                  <a:srgbClr val="C00000"/>
                </a:solidFill>
                <a:latin typeface="Sakkal Majalla" pitchFamily="2" charset="-78"/>
                <a:ea typeface="Times New Roman" panose="02020603050405020304" pitchFamily="18" charset="0"/>
                <a:cs typeface="Sakkal Majalla" pitchFamily="2" charset="-78"/>
              </a:rPr>
              <a:t> جمعة</a:t>
            </a:r>
          </a:p>
          <a:p>
            <a:pPr algn="ctr" rtl="1">
              <a:spcAft>
                <a:spcPts val="800"/>
              </a:spcAft>
            </a:pPr>
            <a:r>
              <a:rPr lang="ar-DZ" sz="2800" b="1" dirty="0" smtClean="0">
                <a:solidFill>
                  <a:srgbClr val="C00000"/>
                </a:solidFill>
                <a:effectLst/>
                <a:latin typeface="Sakkal Majalla" pitchFamily="2" charset="-78"/>
                <a:ea typeface="Calibri" panose="020F0502020204030204" pitchFamily="34" charset="0"/>
                <a:cs typeface="Sakkal Majalla" pitchFamily="2" charset="-78"/>
              </a:rPr>
              <a:t>أ.د/ خوني رابح</a:t>
            </a:r>
            <a:endParaRPr lang="fr-FR" sz="2400" b="1" dirty="0">
              <a:effectLst/>
              <a:ea typeface="Calibri" panose="020F0502020204030204" pitchFamily="34" charset="0"/>
              <a:cs typeface="Arial" panose="020B0604020202020204" pitchFamily="34" charset="0"/>
            </a:endParaRPr>
          </a:p>
        </p:txBody>
      </p:sp>
      <p:sp>
        <p:nvSpPr>
          <p:cNvPr id="9" name="ZoneTexte 8">
            <a:extLst>
              <a:ext uri="{FF2B5EF4-FFF2-40B4-BE49-F238E27FC236}">
                <a16:creationId xmlns:a16="http://schemas.microsoft.com/office/drawing/2014/main" xmlns="" id="{14F454A7-C3CF-52E3-0AF7-FE93C4301360}"/>
              </a:ext>
            </a:extLst>
          </p:cNvPr>
          <p:cNvSpPr txBox="1"/>
          <p:nvPr/>
        </p:nvSpPr>
        <p:spPr>
          <a:xfrm>
            <a:off x="3848668" y="6231626"/>
            <a:ext cx="3439235" cy="421654"/>
          </a:xfrm>
          <a:prstGeom prst="rect">
            <a:avLst/>
          </a:prstGeom>
          <a:solidFill>
            <a:srgbClr val="FFC000"/>
          </a:solidFill>
        </p:spPr>
        <p:txBody>
          <a:bodyPr wrap="square">
            <a:spAutoFit/>
          </a:bodyPr>
          <a:lstStyle/>
          <a:p>
            <a:pPr algn="ctr" rtl="1">
              <a:lnSpc>
                <a:spcPct val="107000"/>
              </a:lnSpc>
              <a:spcAft>
                <a:spcPts val="800"/>
              </a:spcAft>
            </a:pPr>
            <a:r>
              <a:rPr lang="ar-SA" sz="2000" b="1" dirty="0">
                <a:solidFill>
                  <a:srgbClr val="C00000"/>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Simplified Arabic" panose="02020603050405020304" pitchFamily="18" charset="-78"/>
              </a:rPr>
              <a:t>السنة </a:t>
            </a:r>
            <a:r>
              <a:rPr lang="ar-SA" sz="2000" b="1" dirty="0" err="1" smtClean="0">
                <a:solidFill>
                  <a:srgbClr val="C00000"/>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Simplified Arabic" panose="02020603050405020304" pitchFamily="18" charset="-78"/>
              </a:rPr>
              <a:t>ال</a:t>
            </a:r>
            <a:r>
              <a:rPr lang="ar-DZ" sz="2000" b="1" dirty="0" smtClean="0">
                <a:solidFill>
                  <a:srgbClr val="C00000"/>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Simplified Arabic" panose="02020603050405020304" pitchFamily="18" charset="-78"/>
              </a:rPr>
              <a:t>جامعي</a:t>
            </a:r>
            <a:r>
              <a:rPr lang="ar-SA" sz="2000" b="1" dirty="0" smtClean="0">
                <a:solidFill>
                  <a:srgbClr val="C00000"/>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Simplified Arabic" panose="02020603050405020304" pitchFamily="18" charset="-78"/>
              </a:rPr>
              <a:t>ة</a:t>
            </a:r>
            <a:r>
              <a:rPr lang="ar-SA" sz="2000" b="1" dirty="0">
                <a:solidFill>
                  <a:srgbClr val="C00000"/>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Simplified Arabic" panose="02020603050405020304" pitchFamily="18" charset="-78"/>
              </a:rPr>
              <a:t>:</a:t>
            </a:r>
            <a:r>
              <a:rPr lang="ar-SA" sz="1400" b="1" dirty="0">
                <a:solidFill>
                  <a:srgbClr val="C00000"/>
                </a:solidFill>
                <a:effectLst>
                  <a:outerShdw blurRad="38100" dist="38100" dir="2700000" algn="tl">
                    <a:srgbClr val="000000">
                      <a:alpha val="43137"/>
                    </a:srgbClr>
                  </a:outerShdw>
                </a:effectLst>
                <a:latin typeface="Cambria" panose="02040503050406030204" pitchFamily="18" charset="0"/>
                <a:ea typeface="Times New Roman" panose="02020603050405020304" pitchFamily="18" charset="0"/>
                <a:cs typeface="Simplified Arabic" panose="02020603050405020304" pitchFamily="18" charset="-78"/>
              </a:rPr>
              <a:t> </a:t>
            </a:r>
            <a:r>
              <a:rPr lang="ar-SA" sz="1400" b="1" dirty="0" smtClean="0">
                <a:solidFill>
                  <a:srgbClr val="C00000"/>
                </a:solidFill>
                <a:effectLst>
                  <a:outerShdw blurRad="38100" dist="38100" dir="2700000" algn="tl">
                    <a:srgbClr val="000000">
                      <a:alpha val="43137"/>
                    </a:srgbClr>
                  </a:outerShdw>
                </a:effectLst>
                <a:latin typeface="Cambria" panose="02040503050406030204" pitchFamily="18" charset="0"/>
                <a:ea typeface="Times New Roman" panose="02020603050405020304" pitchFamily="18" charset="0"/>
                <a:cs typeface="Simplified Arabic" panose="02020603050405020304" pitchFamily="18" charset="-78"/>
              </a:rPr>
              <a:t>202</a:t>
            </a:r>
            <a:r>
              <a:rPr lang="ar-DZ" sz="1400" b="1" dirty="0" smtClean="0">
                <a:solidFill>
                  <a:srgbClr val="C00000"/>
                </a:solidFill>
                <a:effectLst>
                  <a:outerShdw blurRad="38100" dist="38100" dir="2700000" algn="tl">
                    <a:srgbClr val="000000">
                      <a:alpha val="43137"/>
                    </a:srgbClr>
                  </a:outerShdw>
                </a:effectLst>
                <a:latin typeface="Cambria" panose="02040503050406030204" pitchFamily="18" charset="0"/>
                <a:ea typeface="Times New Roman" panose="02020603050405020304" pitchFamily="18" charset="0"/>
                <a:cs typeface="Simplified Arabic" panose="02020603050405020304" pitchFamily="18" charset="-78"/>
              </a:rPr>
              <a:t>3</a:t>
            </a:r>
            <a:r>
              <a:rPr lang="ar-SA" sz="1400" b="1" dirty="0" smtClean="0">
                <a:solidFill>
                  <a:srgbClr val="C00000"/>
                </a:solidFill>
                <a:effectLst>
                  <a:outerShdw blurRad="38100" dist="38100" dir="2700000" algn="tl">
                    <a:srgbClr val="000000">
                      <a:alpha val="43137"/>
                    </a:srgbClr>
                  </a:outerShdw>
                </a:effectLst>
                <a:latin typeface="Cambria" panose="02040503050406030204" pitchFamily="18" charset="0"/>
                <a:ea typeface="Times New Roman" panose="02020603050405020304" pitchFamily="18" charset="0"/>
                <a:cs typeface="Simplified Arabic" panose="02020603050405020304" pitchFamily="18" charset="-78"/>
              </a:rPr>
              <a:t> </a:t>
            </a:r>
            <a:r>
              <a:rPr lang="ar-SA" sz="1400" b="1" dirty="0">
                <a:solidFill>
                  <a:srgbClr val="C00000"/>
                </a:solidFill>
                <a:effectLst>
                  <a:outerShdw blurRad="38100" dist="38100" dir="2700000" algn="tl">
                    <a:srgbClr val="000000">
                      <a:alpha val="43137"/>
                    </a:srgbClr>
                  </a:outerShdw>
                </a:effectLst>
                <a:latin typeface="Cambria" panose="02040503050406030204" pitchFamily="18" charset="0"/>
                <a:ea typeface="Times New Roman" panose="02020603050405020304" pitchFamily="18" charset="0"/>
                <a:cs typeface="Simplified Arabic" panose="02020603050405020304" pitchFamily="18" charset="-78"/>
              </a:rPr>
              <a:t>- </a:t>
            </a:r>
            <a:r>
              <a:rPr lang="ar-SA" sz="1400" b="1" dirty="0" smtClean="0">
                <a:solidFill>
                  <a:srgbClr val="C00000"/>
                </a:solidFill>
                <a:effectLst>
                  <a:outerShdw blurRad="38100" dist="38100" dir="2700000" algn="tl">
                    <a:srgbClr val="000000">
                      <a:alpha val="43137"/>
                    </a:srgbClr>
                  </a:outerShdw>
                </a:effectLst>
                <a:latin typeface="Cambria" panose="02040503050406030204" pitchFamily="18" charset="0"/>
                <a:ea typeface="Times New Roman" panose="02020603050405020304" pitchFamily="18" charset="0"/>
                <a:cs typeface="Simplified Arabic" panose="02020603050405020304" pitchFamily="18" charset="-78"/>
              </a:rPr>
              <a:t>202</a:t>
            </a:r>
            <a:r>
              <a:rPr lang="ar-DZ" sz="1400" b="1" dirty="0" smtClean="0">
                <a:solidFill>
                  <a:srgbClr val="C00000"/>
                </a:solidFill>
                <a:effectLst>
                  <a:outerShdw blurRad="38100" dist="38100" dir="2700000" algn="tl">
                    <a:srgbClr val="000000">
                      <a:alpha val="43137"/>
                    </a:srgbClr>
                  </a:outerShdw>
                </a:effectLst>
                <a:latin typeface="Cambria" panose="02040503050406030204" pitchFamily="18" charset="0"/>
                <a:ea typeface="Times New Roman" panose="02020603050405020304" pitchFamily="18" charset="0"/>
                <a:cs typeface="Simplified Arabic" panose="02020603050405020304" pitchFamily="18" charset="-78"/>
              </a:rPr>
              <a:t>4</a:t>
            </a:r>
            <a:endParaRPr lang="fr-FR" sz="1200" dirty="0">
              <a:solidFill>
                <a:srgbClr val="C00000"/>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xmlns="" id="{A6AC3B4A-9F08-4A40-9562-EEF3A5E5E45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21673"/>
            <a:ext cx="12191999" cy="7079673"/>
          </a:xfrm>
          <a:prstGeom prst="rect">
            <a:avLst/>
          </a:prstGeom>
        </p:spPr>
      </p:pic>
      <p:sp>
        <p:nvSpPr>
          <p:cNvPr id="4" name="Rectangle 3">
            <a:extLst>
              <a:ext uri="{FF2B5EF4-FFF2-40B4-BE49-F238E27FC236}">
                <a16:creationId xmlns:a16="http://schemas.microsoft.com/office/drawing/2014/main" xmlns="" id="{E6E91BC2-6469-781C-C45E-6E6EEB3B96E7}"/>
              </a:ext>
            </a:extLst>
          </p:cNvPr>
          <p:cNvSpPr/>
          <p:nvPr/>
        </p:nvSpPr>
        <p:spPr>
          <a:xfrm>
            <a:off x="-1" y="-194377"/>
            <a:ext cx="12192000" cy="7079673"/>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dirty="0"/>
          </a:p>
        </p:txBody>
      </p:sp>
      <p:sp>
        <p:nvSpPr>
          <p:cNvPr id="5" name="Espace réservé du texte 2">
            <a:extLst>
              <a:ext uri="{FF2B5EF4-FFF2-40B4-BE49-F238E27FC236}">
                <a16:creationId xmlns:a16="http://schemas.microsoft.com/office/drawing/2014/main" xmlns="" id="{D83763E7-18DF-C874-5B0E-6DDF5DD9B8AD}"/>
              </a:ext>
            </a:extLst>
          </p:cNvPr>
          <p:cNvSpPr txBox="1">
            <a:spLocks/>
          </p:cNvSpPr>
          <p:nvPr/>
        </p:nvSpPr>
        <p:spPr>
          <a:xfrm>
            <a:off x="2770495" y="84443"/>
            <a:ext cx="6182435" cy="748113"/>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lt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lt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lt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lt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1" eaLnBrk="1" hangingPunct="1">
              <a:buNone/>
            </a:pPr>
            <a:r>
              <a:rPr lang="ar-DZ" sz="3600" b="1" dirty="0" smtClean="0">
                <a:solidFill>
                  <a:srgbClr val="FFFF00"/>
                </a:solidFill>
                <a:effectLst>
                  <a:outerShdw blurRad="38100" dist="38100" dir="2700000" algn="tl">
                    <a:srgbClr val="000000">
                      <a:alpha val="43137"/>
                    </a:srgbClr>
                  </a:outerShdw>
                </a:effectLst>
                <a:latin typeface="Sakkal Majalla" pitchFamily="2" charset="-78"/>
                <a:cs typeface="Sakkal Majalla" pitchFamily="2" charset="-78"/>
              </a:rPr>
              <a:t>ثالثا: </a:t>
            </a:r>
            <a:r>
              <a:rPr lang="ar-DZ" sz="3600" b="1" dirty="0" err="1" smtClean="0">
                <a:solidFill>
                  <a:srgbClr val="FFFF00"/>
                </a:solidFill>
                <a:effectLst>
                  <a:outerShdw blurRad="38100" dist="38100" dir="2700000" algn="tl">
                    <a:srgbClr val="000000">
                      <a:alpha val="43137"/>
                    </a:srgbClr>
                  </a:outerShdw>
                </a:effectLst>
                <a:latin typeface="Sakkal Majalla" pitchFamily="2" charset="-78"/>
                <a:cs typeface="Sakkal Majalla" pitchFamily="2" charset="-78"/>
              </a:rPr>
              <a:t>المقاولاتية</a:t>
            </a:r>
            <a:r>
              <a:rPr lang="ar-DZ" sz="3600" b="1" dirty="0" smtClean="0">
                <a:solidFill>
                  <a:srgbClr val="FFFF00"/>
                </a:solidFill>
                <a:effectLst>
                  <a:outerShdw blurRad="38100" dist="38100" dir="2700000" algn="tl">
                    <a:srgbClr val="000000">
                      <a:alpha val="43137"/>
                    </a:srgbClr>
                  </a:outerShdw>
                </a:effectLst>
                <a:latin typeface="Sakkal Majalla" pitchFamily="2" charset="-78"/>
                <a:cs typeface="Sakkal Majalla" pitchFamily="2" charset="-78"/>
              </a:rPr>
              <a:t> الداخلية</a:t>
            </a:r>
            <a:endParaRPr lang="fr-FR" sz="3600" b="1" dirty="0">
              <a:solidFill>
                <a:srgbClr val="FFFF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8" name="Hexagone 7">
            <a:extLst>
              <a:ext uri="{FF2B5EF4-FFF2-40B4-BE49-F238E27FC236}">
                <a16:creationId xmlns:a16="http://schemas.microsoft.com/office/drawing/2014/main" xmlns="" id="{C5FEAC76-7AA8-1560-A792-5C46E7C1BC6D}"/>
              </a:ext>
            </a:extLst>
          </p:cNvPr>
          <p:cNvSpPr/>
          <p:nvPr/>
        </p:nvSpPr>
        <p:spPr>
          <a:xfrm>
            <a:off x="777922" y="1527698"/>
            <a:ext cx="10358651" cy="4832159"/>
          </a:xfrm>
          <a:prstGeom prst="hexagon">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xmlns="" id="{75C63C13-70E6-8200-30A5-75E34AB91F10}"/>
              </a:ext>
            </a:extLst>
          </p:cNvPr>
          <p:cNvSpPr txBox="1"/>
          <p:nvPr/>
        </p:nvSpPr>
        <p:spPr>
          <a:xfrm>
            <a:off x="1132764" y="1472721"/>
            <a:ext cx="9335069" cy="5816977"/>
          </a:xfrm>
          <a:prstGeom prst="rect">
            <a:avLst/>
          </a:prstGeom>
          <a:noFill/>
        </p:spPr>
        <p:txBody>
          <a:bodyPr wrap="square">
            <a:spAutoFit/>
          </a:bodyPr>
          <a:lstStyle/>
          <a:p>
            <a:pPr lvl="0" algn="ctr" rtl="1">
              <a:lnSpc>
                <a:spcPct val="150000"/>
              </a:lnSpc>
              <a:buFont typeface="Wingdings" pitchFamily="2" charset="2"/>
              <a:buChar char="q"/>
            </a:pPr>
            <a:r>
              <a:rPr lang="ar-DZ" sz="3600" b="1" dirty="0" smtClean="0">
                <a:solidFill>
                  <a:srgbClr val="FFFF00"/>
                </a:solidFill>
                <a:latin typeface="Sakkal Majalla" pitchFamily="2" charset="-78"/>
                <a:cs typeface="Sakkal Majalla" pitchFamily="2" charset="-78"/>
              </a:rPr>
              <a:t>تعني </a:t>
            </a:r>
            <a:r>
              <a:rPr lang="ar-DZ" sz="3600" b="1" dirty="0" err="1" smtClean="0">
                <a:solidFill>
                  <a:srgbClr val="FFFF00"/>
                </a:solidFill>
                <a:latin typeface="Sakkal Majalla" pitchFamily="2" charset="-78"/>
                <a:cs typeface="Sakkal Majalla" pitchFamily="2" charset="-78"/>
              </a:rPr>
              <a:t>المقاولاتية</a:t>
            </a:r>
            <a:r>
              <a:rPr lang="ar-DZ" sz="3600" b="1" dirty="0" smtClean="0">
                <a:solidFill>
                  <a:srgbClr val="FFFF00"/>
                </a:solidFill>
                <a:latin typeface="Sakkal Majalla" pitchFamily="2" charset="-78"/>
                <a:cs typeface="Sakkal Majalla" pitchFamily="2" charset="-78"/>
              </a:rPr>
              <a:t> الداخلية إقامة مشاريع داخل المؤسسة الأصلية تعتبر </a:t>
            </a:r>
            <a:r>
              <a:rPr lang="ar-DZ" sz="3600" b="1" dirty="0" err="1" smtClean="0">
                <a:solidFill>
                  <a:srgbClr val="FFFF00"/>
                </a:solidFill>
                <a:latin typeface="Sakkal Majalla" pitchFamily="2" charset="-78"/>
                <a:cs typeface="Sakkal Majalla" pitchFamily="2" charset="-78"/>
              </a:rPr>
              <a:t>المقاولاتية</a:t>
            </a:r>
            <a:r>
              <a:rPr lang="ar-DZ" sz="3600" b="1" dirty="0" smtClean="0">
                <a:solidFill>
                  <a:srgbClr val="FFFF00"/>
                </a:solidFill>
                <a:latin typeface="Sakkal Majalla" pitchFamily="2" charset="-78"/>
                <a:cs typeface="Sakkal Majalla" pitchFamily="2" charset="-78"/>
              </a:rPr>
              <a:t> الداخلية مخرجا للمؤسسات </a:t>
            </a:r>
            <a:r>
              <a:rPr lang="ar-DZ" sz="3600" b="1" dirty="0" smtClean="0">
                <a:solidFill>
                  <a:srgbClr val="FFFF00"/>
                </a:solidFill>
                <a:latin typeface="Sakkal Majalla" pitchFamily="2" charset="-78"/>
                <a:cs typeface="Sakkal Majalla" pitchFamily="2" charset="-78"/>
              </a:rPr>
              <a:t>يُمكِّنها </a:t>
            </a:r>
            <a:r>
              <a:rPr lang="ar-DZ" sz="3600" b="1" dirty="0" smtClean="0">
                <a:solidFill>
                  <a:srgbClr val="FFFF00"/>
                </a:solidFill>
                <a:latin typeface="Sakkal Majalla" pitchFamily="2" charset="-78"/>
                <a:cs typeface="Sakkal Majalla" pitchFamily="2" charset="-78"/>
              </a:rPr>
              <a:t>من تفادي الانعكاسات السلبية لتزايد ميول الأفراد إلى العمل الحر والاستقلالية حيث وجدت هذه الأخيرة في اللجوء إلى المبادرة بإنشاء مشاريع جديدة إلى جانب مشاريعها السابقة والتي لا تتطلب بالضرورة إنشاء مؤسسات جديدة.</a:t>
            </a:r>
          </a:p>
          <a:p>
            <a:pPr lvl="0" algn="r" rtl="1">
              <a:lnSpc>
                <a:spcPct val="150000"/>
              </a:lnSpc>
              <a:buFont typeface="Wingdings" pitchFamily="2" charset="2"/>
              <a:buChar char="v"/>
            </a:pPr>
            <a:endParaRPr lang="fr-FR" sz="3200" b="1" dirty="0">
              <a:solidFill>
                <a:srgbClr val="FFFF00"/>
              </a:solidFill>
              <a:latin typeface="Sakkal Majalla" pitchFamily="2" charset="-78"/>
              <a:cs typeface="Sakkal Majalla" pitchFamily="2" charset="-78"/>
            </a:endParaRPr>
          </a:p>
        </p:txBody>
      </p:sp>
      <p:sp>
        <p:nvSpPr>
          <p:cNvPr id="9" name="Isosceles Triangle 13">
            <a:extLst>
              <a:ext uri="{FF2B5EF4-FFF2-40B4-BE49-F238E27FC236}">
                <a16:creationId xmlns:a16="http://schemas.microsoft.com/office/drawing/2014/main" xmlns="" id="{2BF8AD01-4F1A-C73F-2DB3-3BFF50DEF515}"/>
              </a:ext>
            </a:extLst>
          </p:cNvPr>
          <p:cNvSpPr/>
          <p:nvPr/>
        </p:nvSpPr>
        <p:spPr>
          <a:xfrm rot="12676761">
            <a:off x="7442599" y="588737"/>
            <a:ext cx="686815" cy="1095211"/>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6"/>
          </a:solidFill>
          <a:ln>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endParaRPr lang="ko-KR" altLang="en-US" sz="2700"/>
          </a:p>
        </p:txBody>
      </p:sp>
    </p:spTree>
    <p:extLst>
      <p:ext uri="{BB962C8B-B14F-4D97-AF65-F5344CB8AC3E}">
        <p14:creationId xmlns:p14="http://schemas.microsoft.com/office/powerpoint/2010/main" xmlns="" val="30425095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7"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6A5EBB1A-0187-4D95-AB81-E75BDBF6549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426101"/>
            <a:ext cx="12191999" cy="5143500"/>
          </a:xfrm>
          <a:prstGeom prst="rect">
            <a:avLst/>
          </a:prstGeom>
        </p:spPr>
      </p:pic>
      <p:sp>
        <p:nvSpPr>
          <p:cNvPr id="8" name="Rectangle 7">
            <a:extLst>
              <a:ext uri="{FF2B5EF4-FFF2-40B4-BE49-F238E27FC236}">
                <a16:creationId xmlns:a16="http://schemas.microsoft.com/office/drawing/2014/main" xmlns="" id="{933C4781-A515-69BA-3300-80E84245A2F6}"/>
              </a:ext>
            </a:extLst>
          </p:cNvPr>
          <p:cNvSpPr/>
          <p:nvPr/>
        </p:nvSpPr>
        <p:spPr>
          <a:xfrm>
            <a:off x="-1" y="0"/>
            <a:ext cx="12192000" cy="6899429"/>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dirty="0"/>
          </a:p>
        </p:txBody>
      </p:sp>
      <p:sp>
        <p:nvSpPr>
          <p:cNvPr id="10" name="ZoneTexte 9">
            <a:extLst>
              <a:ext uri="{FF2B5EF4-FFF2-40B4-BE49-F238E27FC236}">
                <a16:creationId xmlns:a16="http://schemas.microsoft.com/office/drawing/2014/main" xmlns="" id="{514C5A6A-EE95-3846-1333-589FC2259133}"/>
              </a:ext>
            </a:extLst>
          </p:cNvPr>
          <p:cNvSpPr txBox="1"/>
          <p:nvPr/>
        </p:nvSpPr>
        <p:spPr>
          <a:xfrm>
            <a:off x="239696" y="1491287"/>
            <a:ext cx="11712606" cy="4031873"/>
          </a:xfrm>
          <a:prstGeom prst="rect">
            <a:avLst/>
          </a:prstGeom>
          <a:noFill/>
        </p:spPr>
        <p:txBody>
          <a:bodyPr wrap="square">
            <a:spAutoFit/>
          </a:bodyPr>
          <a:lstStyle/>
          <a:p>
            <a:pPr algn="justLow" rtl="1"/>
            <a:r>
              <a:rPr lang="ar-DZ" sz="4000" dirty="0" smtClean="0">
                <a:solidFill>
                  <a:srgbClr val="FFFF00"/>
                </a:solidFill>
                <a:latin typeface="Sakkal Majalla" pitchFamily="2" charset="-78"/>
                <a:cs typeface="Sakkal Majalla" pitchFamily="2" charset="-78"/>
              </a:rPr>
              <a:t>          </a:t>
            </a:r>
            <a:r>
              <a:rPr lang="ar-DZ" sz="5400" dirty="0" smtClean="0">
                <a:solidFill>
                  <a:srgbClr val="FFFF00"/>
                </a:solidFill>
                <a:latin typeface="Sakkal Majalla" pitchFamily="2" charset="-78"/>
                <a:cs typeface="Sakkal Majalla" pitchFamily="2" charset="-78"/>
              </a:rPr>
              <a:t>يهدف نشاط </a:t>
            </a:r>
            <a:r>
              <a:rPr lang="ar-DZ" sz="5400" dirty="0" err="1" smtClean="0">
                <a:solidFill>
                  <a:srgbClr val="FFFF00"/>
                </a:solidFill>
                <a:latin typeface="Sakkal Majalla" pitchFamily="2" charset="-78"/>
                <a:cs typeface="Sakkal Majalla" pitchFamily="2" charset="-78"/>
              </a:rPr>
              <a:t>ريادة</a:t>
            </a:r>
            <a:r>
              <a:rPr lang="ar-DZ" sz="5400" dirty="0" smtClean="0">
                <a:solidFill>
                  <a:srgbClr val="FFFF00"/>
                </a:solidFill>
                <a:latin typeface="Sakkal Majalla" pitchFamily="2" charset="-78"/>
                <a:cs typeface="Sakkal Majalla" pitchFamily="2" charset="-78"/>
              </a:rPr>
              <a:t> الأعمال إلى </a:t>
            </a:r>
            <a:r>
              <a:rPr lang="ar-DZ" sz="5400" dirty="0" err="1" smtClean="0">
                <a:solidFill>
                  <a:srgbClr val="FFFF00"/>
                </a:solidFill>
                <a:latin typeface="Sakkal Majalla" pitchFamily="2" charset="-78"/>
                <a:cs typeface="Sakkal Majalla" pitchFamily="2" charset="-78"/>
              </a:rPr>
              <a:t>انشاء</a:t>
            </a:r>
            <a:r>
              <a:rPr lang="ar-DZ" sz="5400" dirty="0" smtClean="0">
                <a:solidFill>
                  <a:srgbClr val="FFFF00"/>
                </a:solidFill>
                <a:latin typeface="Sakkal Majalla" pitchFamily="2" charset="-78"/>
                <a:cs typeface="Sakkal Majalla" pitchFamily="2" charset="-78"/>
              </a:rPr>
              <a:t> المؤسسات،  فعملية </a:t>
            </a:r>
            <a:r>
              <a:rPr lang="ar-DZ" sz="5400" dirty="0" err="1" smtClean="0">
                <a:solidFill>
                  <a:srgbClr val="FFFF00"/>
                </a:solidFill>
                <a:latin typeface="Sakkal Majalla" pitchFamily="2" charset="-78"/>
                <a:cs typeface="Sakkal Majalla" pitchFamily="2" charset="-78"/>
              </a:rPr>
              <a:t>الانشاء</a:t>
            </a:r>
            <a:r>
              <a:rPr lang="ar-DZ" sz="5400" dirty="0" smtClean="0">
                <a:solidFill>
                  <a:srgbClr val="FFFF00"/>
                </a:solidFill>
                <a:latin typeface="Sakkal Majalla" pitchFamily="2" charset="-78"/>
                <a:cs typeface="Sakkal Majalla" pitchFamily="2" charset="-78"/>
              </a:rPr>
              <a:t> تعتبر معقدة </a:t>
            </a:r>
            <a:r>
              <a:rPr lang="ar-DZ" sz="5400" dirty="0" err="1" smtClean="0">
                <a:solidFill>
                  <a:srgbClr val="FFFF00"/>
                </a:solidFill>
                <a:latin typeface="Sakkal Majalla" pitchFamily="2" charset="-78"/>
                <a:cs typeface="Sakkal Majalla" pitchFamily="2" charset="-78"/>
              </a:rPr>
              <a:t>و</a:t>
            </a:r>
            <a:r>
              <a:rPr lang="ar-DZ" sz="5400" dirty="0" smtClean="0">
                <a:solidFill>
                  <a:srgbClr val="FFFF00"/>
                </a:solidFill>
                <a:latin typeface="Sakkal Majalla" pitchFamily="2" charset="-78"/>
                <a:cs typeface="Sakkal Majalla" pitchFamily="2" charset="-78"/>
              </a:rPr>
              <a:t> غير متجانسة تختلف من مقاول إلى آخر حسب الظروف ، </a:t>
            </a:r>
            <a:r>
              <a:rPr lang="ar-DZ" sz="5400" dirty="0" err="1" smtClean="0">
                <a:solidFill>
                  <a:srgbClr val="FFFF00"/>
                </a:solidFill>
                <a:latin typeface="Sakkal Majalla" pitchFamily="2" charset="-78"/>
                <a:cs typeface="Sakkal Majalla" pitchFamily="2" charset="-78"/>
              </a:rPr>
              <a:t>الامكانيات</a:t>
            </a:r>
            <a:r>
              <a:rPr lang="ar-DZ" sz="5400" dirty="0" smtClean="0">
                <a:solidFill>
                  <a:srgbClr val="FFFF00"/>
                </a:solidFill>
                <a:latin typeface="Sakkal Majalla" pitchFamily="2" charset="-78"/>
                <a:cs typeface="Sakkal Majalla" pitchFamily="2" charset="-78"/>
              </a:rPr>
              <a:t> و المهارات.</a:t>
            </a:r>
          </a:p>
          <a:p>
            <a:pPr algn="justLow" rtl="1"/>
            <a:r>
              <a:rPr lang="ar-DZ" sz="5400" dirty="0" smtClean="0">
                <a:solidFill>
                  <a:srgbClr val="FFFF00"/>
                </a:solidFill>
                <a:latin typeface="Sakkal Majalla" pitchFamily="2" charset="-78"/>
                <a:cs typeface="Sakkal Majalla" pitchFamily="2" charset="-78"/>
              </a:rPr>
              <a:t>   تأخذ عملية </a:t>
            </a:r>
            <a:r>
              <a:rPr lang="ar-DZ" sz="5400" dirty="0" err="1" smtClean="0">
                <a:solidFill>
                  <a:srgbClr val="FFFF00"/>
                </a:solidFill>
                <a:latin typeface="Sakkal Majalla" pitchFamily="2" charset="-78"/>
                <a:cs typeface="Sakkal Majalla" pitchFamily="2" charset="-78"/>
              </a:rPr>
              <a:t>الانشاء</a:t>
            </a:r>
            <a:r>
              <a:rPr lang="ar-DZ" sz="5400" dirty="0" smtClean="0">
                <a:solidFill>
                  <a:srgbClr val="FFFF00"/>
                </a:solidFill>
                <a:latin typeface="Sakkal Majalla" pitchFamily="2" charset="-78"/>
                <a:cs typeface="Sakkal Majalla" pitchFamily="2" charset="-78"/>
              </a:rPr>
              <a:t> أحد الأشكال التالية.</a:t>
            </a:r>
            <a:endParaRPr lang="fr-FR" sz="5400" dirty="0" smtClean="0">
              <a:solidFill>
                <a:srgbClr val="FFFF00"/>
              </a:solidFill>
              <a:latin typeface="Sakkal Majalla" pitchFamily="2" charset="-78"/>
              <a:cs typeface="Sakkal Majalla" pitchFamily="2" charset="-78"/>
            </a:endParaRPr>
          </a:p>
          <a:p>
            <a:pPr algn="justLow" rtl="1"/>
            <a:r>
              <a:rPr lang="ar-DZ" sz="4000" dirty="0" smtClean="0"/>
              <a:t>.</a:t>
            </a:r>
            <a:endParaRPr lang="fr-FR" sz="4000" b="1" dirty="0">
              <a:solidFill>
                <a:schemeClr val="bg1"/>
              </a:solidFill>
            </a:endParaRPr>
          </a:p>
        </p:txBody>
      </p:sp>
      <p:sp>
        <p:nvSpPr>
          <p:cNvPr id="3" name="Espace réservé du texte 2">
            <a:extLst>
              <a:ext uri="{FF2B5EF4-FFF2-40B4-BE49-F238E27FC236}">
                <a16:creationId xmlns:a16="http://schemas.microsoft.com/office/drawing/2014/main" xmlns="" id="{B92D7DC5-3599-72A4-EA2E-241BA7D330F6}"/>
              </a:ext>
            </a:extLst>
          </p:cNvPr>
          <p:cNvSpPr>
            <a:spLocks noGrp="1"/>
          </p:cNvSpPr>
          <p:nvPr>
            <p:ph type="body" sz="quarter" idx="10"/>
          </p:nvPr>
        </p:nvSpPr>
        <p:spPr>
          <a:xfrm>
            <a:off x="3719745" y="288399"/>
            <a:ext cx="3578349" cy="903365"/>
          </a:xfr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a:lstStyle/>
          <a:p>
            <a:r>
              <a:rPr lang="ar-DZ" b="1" dirty="0" smtClean="0">
                <a:solidFill>
                  <a:srgbClr val="FFFF00"/>
                </a:solidFill>
                <a:effectLst>
                  <a:outerShdw blurRad="38100" dist="38100" dir="2700000" algn="tl">
                    <a:srgbClr val="000000">
                      <a:alpha val="43137"/>
                    </a:srgbClr>
                  </a:outerShdw>
                </a:effectLst>
              </a:rPr>
              <a:t>مقدمــــــــــة</a:t>
            </a:r>
            <a:endParaRPr lang="fr-FR"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9257073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80">
                                          <p:stCondLst>
                                            <p:cond delay="0"/>
                                          </p:stCondLst>
                                        </p:cTn>
                                        <p:tgtEl>
                                          <p:spTgt spid="3">
                                            <p:txEl>
                                              <p:pRg st="0" end="0"/>
                                            </p:txEl>
                                          </p:spTgt>
                                        </p:tgtEl>
                                      </p:cBhvr>
                                    </p:animEffect>
                                    <p:anim calcmode="lin" valueType="num">
                                      <p:cBhvr>
                                        <p:cTn id="2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0" end="0"/>
                                            </p:txEl>
                                          </p:spTgt>
                                        </p:tgtEl>
                                      </p:cBhvr>
                                      <p:to x="100000" y="60000"/>
                                    </p:animScale>
                                    <p:animScale>
                                      <p:cBhvr>
                                        <p:cTn id="31" dur="166" decel="50000">
                                          <p:stCondLst>
                                            <p:cond delay="676"/>
                                          </p:stCondLst>
                                        </p:cTn>
                                        <p:tgtEl>
                                          <p:spTgt spid="3">
                                            <p:txEl>
                                              <p:pRg st="0" end="0"/>
                                            </p:txEl>
                                          </p:spTgt>
                                        </p:tgtEl>
                                      </p:cBhvr>
                                      <p:to x="100000" y="100000"/>
                                    </p:animScale>
                                    <p:animScale>
                                      <p:cBhvr>
                                        <p:cTn id="32" dur="26">
                                          <p:stCondLst>
                                            <p:cond delay="1312"/>
                                          </p:stCondLst>
                                        </p:cTn>
                                        <p:tgtEl>
                                          <p:spTgt spid="3">
                                            <p:txEl>
                                              <p:pRg st="0" end="0"/>
                                            </p:txEl>
                                          </p:spTgt>
                                        </p:tgtEl>
                                      </p:cBhvr>
                                      <p:to x="100000" y="80000"/>
                                    </p:animScale>
                                    <p:animScale>
                                      <p:cBhvr>
                                        <p:cTn id="33" dur="166" decel="50000">
                                          <p:stCondLst>
                                            <p:cond delay="1338"/>
                                          </p:stCondLst>
                                        </p:cTn>
                                        <p:tgtEl>
                                          <p:spTgt spid="3">
                                            <p:txEl>
                                              <p:pRg st="0" end="0"/>
                                            </p:txEl>
                                          </p:spTgt>
                                        </p:tgtEl>
                                      </p:cBhvr>
                                      <p:to x="100000" y="100000"/>
                                    </p:animScale>
                                    <p:animScale>
                                      <p:cBhvr>
                                        <p:cTn id="34" dur="26">
                                          <p:stCondLst>
                                            <p:cond delay="1642"/>
                                          </p:stCondLst>
                                        </p:cTn>
                                        <p:tgtEl>
                                          <p:spTgt spid="3">
                                            <p:txEl>
                                              <p:pRg st="0" end="0"/>
                                            </p:txEl>
                                          </p:spTgt>
                                        </p:tgtEl>
                                      </p:cBhvr>
                                      <p:to x="100000" y="90000"/>
                                    </p:animScale>
                                    <p:animScale>
                                      <p:cBhvr>
                                        <p:cTn id="35" dur="166" decel="50000">
                                          <p:stCondLst>
                                            <p:cond delay="1668"/>
                                          </p:stCondLst>
                                        </p:cTn>
                                        <p:tgtEl>
                                          <p:spTgt spid="3">
                                            <p:txEl>
                                              <p:pRg st="0" end="0"/>
                                            </p:txEl>
                                          </p:spTgt>
                                        </p:tgtEl>
                                      </p:cBhvr>
                                      <p:to x="100000" y="100000"/>
                                    </p:animScale>
                                    <p:animScale>
                                      <p:cBhvr>
                                        <p:cTn id="36" dur="26">
                                          <p:stCondLst>
                                            <p:cond delay="1808"/>
                                          </p:stCondLst>
                                        </p:cTn>
                                        <p:tgtEl>
                                          <p:spTgt spid="3">
                                            <p:txEl>
                                              <p:pRg st="0" end="0"/>
                                            </p:txEl>
                                          </p:spTgt>
                                        </p:tgtEl>
                                      </p:cBhvr>
                                      <p:to x="100000" y="95000"/>
                                    </p:animScale>
                                    <p:animScale>
                                      <p:cBhvr>
                                        <p:cTn id="37" dur="166" decel="50000">
                                          <p:stCondLst>
                                            <p:cond delay="1834"/>
                                          </p:stCondLst>
                                        </p:cTn>
                                        <p:tgtEl>
                                          <p:spTgt spid="3">
                                            <p:txEl>
                                              <p:pRg st="0" end="0"/>
                                            </p:txEl>
                                          </p:spTgt>
                                        </p:tgtEl>
                                      </p:cBhvr>
                                      <p:to x="100000" y="100000"/>
                                    </p:animScale>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xmlns="" id="{A6AC3B4A-9F08-4A40-9562-EEF3A5E5E45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21673"/>
            <a:ext cx="12191999" cy="7079673"/>
          </a:xfrm>
          <a:prstGeom prst="rect">
            <a:avLst/>
          </a:prstGeom>
        </p:spPr>
      </p:pic>
      <p:sp>
        <p:nvSpPr>
          <p:cNvPr id="4" name="Rectangle 3">
            <a:extLst>
              <a:ext uri="{FF2B5EF4-FFF2-40B4-BE49-F238E27FC236}">
                <a16:creationId xmlns:a16="http://schemas.microsoft.com/office/drawing/2014/main" xmlns="" id="{E6E91BC2-6469-781C-C45E-6E6EEB3B96E7}"/>
              </a:ext>
            </a:extLst>
          </p:cNvPr>
          <p:cNvSpPr/>
          <p:nvPr/>
        </p:nvSpPr>
        <p:spPr>
          <a:xfrm>
            <a:off x="-1" y="-194377"/>
            <a:ext cx="12192000" cy="7079673"/>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dirty="0"/>
          </a:p>
        </p:txBody>
      </p:sp>
      <p:sp>
        <p:nvSpPr>
          <p:cNvPr id="5" name="Espace réservé du texte 2">
            <a:extLst>
              <a:ext uri="{FF2B5EF4-FFF2-40B4-BE49-F238E27FC236}">
                <a16:creationId xmlns:a16="http://schemas.microsoft.com/office/drawing/2014/main" xmlns="" id="{D83763E7-18DF-C874-5B0E-6DDF5DD9B8AD}"/>
              </a:ext>
            </a:extLst>
          </p:cNvPr>
          <p:cNvSpPr txBox="1">
            <a:spLocks/>
          </p:cNvSpPr>
          <p:nvPr/>
        </p:nvSpPr>
        <p:spPr>
          <a:xfrm>
            <a:off x="3497802" y="84443"/>
            <a:ext cx="4708604" cy="748113"/>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lt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lt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lt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lt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1" eaLnBrk="1" hangingPunct="1">
              <a:buNone/>
            </a:pPr>
            <a:r>
              <a:rPr lang="ar-DZ" sz="3600" b="1" dirty="0" smtClean="0">
                <a:solidFill>
                  <a:srgbClr val="FFFF00"/>
                </a:solidFill>
                <a:effectLst>
                  <a:outerShdw blurRad="38100" dist="38100" dir="2700000" algn="tl">
                    <a:srgbClr val="000000">
                      <a:alpha val="43137"/>
                    </a:srgbClr>
                  </a:outerShdw>
                </a:effectLst>
                <a:latin typeface="Sakkal Majalla" pitchFamily="2" charset="-78"/>
                <a:cs typeface="Sakkal Majalla" pitchFamily="2" charset="-78"/>
              </a:rPr>
              <a:t>أولا: </a:t>
            </a:r>
            <a:r>
              <a:rPr lang="ar-DZ" sz="3600" b="1" dirty="0" err="1" smtClean="0">
                <a:solidFill>
                  <a:srgbClr val="FFFF00"/>
                </a:solidFill>
                <a:effectLst>
                  <a:outerShdw blurRad="38100" dist="38100" dir="2700000" algn="tl">
                    <a:srgbClr val="000000">
                      <a:alpha val="43137"/>
                    </a:srgbClr>
                  </a:outerShdw>
                </a:effectLst>
                <a:latin typeface="Sakkal Majalla" pitchFamily="2" charset="-78"/>
                <a:cs typeface="Sakkal Majalla" pitchFamily="2" charset="-78"/>
              </a:rPr>
              <a:t>انشاء</a:t>
            </a:r>
            <a:r>
              <a:rPr lang="ar-DZ" sz="3600" b="1" dirty="0" smtClean="0">
                <a:solidFill>
                  <a:srgbClr val="FFFF00"/>
                </a:solidFill>
                <a:effectLst>
                  <a:outerShdw blurRad="38100" dist="38100" dir="2700000" algn="tl">
                    <a:srgbClr val="000000">
                      <a:alpha val="43137"/>
                    </a:srgbClr>
                  </a:outerShdw>
                </a:effectLst>
                <a:latin typeface="Sakkal Majalla" pitchFamily="2" charset="-78"/>
                <a:cs typeface="Sakkal Majalla" pitchFamily="2" charset="-78"/>
              </a:rPr>
              <a:t> مؤسسة جديدة</a:t>
            </a:r>
            <a:endParaRPr lang="fr-FR" sz="3600" b="1" dirty="0">
              <a:solidFill>
                <a:srgbClr val="FFFF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8" name="Hexagone 7">
            <a:extLst>
              <a:ext uri="{FF2B5EF4-FFF2-40B4-BE49-F238E27FC236}">
                <a16:creationId xmlns:a16="http://schemas.microsoft.com/office/drawing/2014/main" xmlns="" id="{C5FEAC76-7AA8-1560-A792-5C46E7C1BC6D}"/>
              </a:ext>
            </a:extLst>
          </p:cNvPr>
          <p:cNvSpPr/>
          <p:nvPr/>
        </p:nvSpPr>
        <p:spPr>
          <a:xfrm>
            <a:off x="777922" y="1527698"/>
            <a:ext cx="10358651" cy="4832159"/>
          </a:xfrm>
          <a:prstGeom prst="hexagon">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xmlns="" id="{75C63C13-70E6-8200-30A5-75E34AB91F10}"/>
              </a:ext>
            </a:extLst>
          </p:cNvPr>
          <p:cNvSpPr txBox="1"/>
          <p:nvPr/>
        </p:nvSpPr>
        <p:spPr>
          <a:xfrm>
            <a:off x="1132764" y="1472721"/>
            <a:ext cx="9335069" cy="3785652"/>
          </a:xfrm>
          <a:prstGeom prst="rect">
            <a:avLst/>
          </a:prstGeom>
          <a:noFill/>
        </p:spPr>
        <p:txBody>
          <a:bodyPr wrap="square">
            <a:spAutoFit/>
          </a:bodyPr>
          <a:lstStyle/>
          <a:p>
            <a:pPr lvl="0" algn="ctr" rtl="1">
              <a:lnSpc>
                <a:spcPct val="150000"/>
              </a:lnSpc>
              <a:buFont typeface="Wingdings" pitchFamily="2" charset="2"/>
              <a:buChar char="q"/>
            </a:pPr>
            <a:r>
              <a:rPr lang="ar-DZ" sz="3200" b="1" dirty="0" smtClean="0">
                <a:solidFill>
                  <a:srgbClr val="FFFF00"/>
                </a:solidFill>
                <a:latin typeface="Sakkal Majalla" pitchFamily="2" charset="-78"/>
                <a:cs typeface="Sakkal Majalla" pitchFamily="2" charset="-78"/>
              </a:rPr>
              <a:t>يأخذ </a:t>
            </a:r>
            <a:r>
              <a:rPr lang="ar-DZ" sz="3200" b="1" dirty="0" err="1" smtClean="0">
                <a:solidFill>
                  <a:srgbClr val="FFFF00"/>
                </a:solidFill>
                <a:latin typeface="Sakkal Majalla" pitchFamily="2" charset="-78"/>
                <a:cs typeface="Sakkal Majalla" pitchFamily="2" charset="-78"/>
              </a:rPr>
              <a:t>انشاء</a:t>
            </a:r>
            <a:r>
              <a:rPr lang="ar-DZ" sz="3200" b="1" dirty="0" smtClean="0">
                <a:solidFill>
                  <a:srgbClr val="FFFF00"/>
                </a:solidFill>
                <a:latin typeface="Sakkal Majalla" pitchFamily="2" charset="-78"/>
                <a:cs typeface="Sakkal Majalla" pitchFamily="2" charset="-78"/>
              </a:rPr>
              <a:t> مؤسسة جديدة بدوره عدّة الأشكال أهمها:</a:t>
            </a:r>
          </a:p>
          <a:p>
            <a:pPr lvl="0" algn="r" rtl="1">
              <a:lnSpc>
                <a:spcPct val="150000"/>
              </a:lnSpc>
              <a:buFont typeface="Wingdings" pitchFamily="2" charset="2"/>
              <a:buChar char="v"/>
            </a:pPr>
            <a:r>
              <a:rPr lang="ar-DZ" sz="3200" b="1" dirty="0" smtClean="0">
                <a:solidFill>
                  <a:srgbClr val="FFFF00"/>
                </a:solidFill>
                <a:latin typeface="Sakkal Majalla" pitchFamily="2" charset="-78"/>
                <a:cs typeface="Sakkal Majalla" pitchFamily="2" charset="-78"/>
              </a:rPr>
              <a:t>1. </a:t>
            </a:r>
            <a:r>
              <a:rPr lang="ar-DZ" sz="3200" b="1" dirty="0" err="1" smtClean="0">
                <a:solidFill>
                  <a:srgbClr val="FFFF00"/>
                </a:solidFill>
                <a:latin typeface="Sakkal Majalla" pitchFamily="2" charset="-78"/>
                <a:cs typeface="Sakkal Majalla" pitchFamily="2" charset="-78"/>
              </a:rPr>
              <a:t>انشاء</a:t>
            </a:r>
            <a:r>
              <a:rPr lang="ar-DZ" sz="3200" b="1" dirty="0" smtClean="0">
                <a:solidFill>
                  <a:srgbClr val="FFFF00"/>
                </a:solidFill>
                <a:latin typeface="Sakkal Majalla" pitchFamily="2" charset="-78"/>
                <a:cs typeface="Sakkal Majalla" pitchFamily="2" charset="-78"/>
              </a:rPr>
              <a:t> مؤسسة من العدم.</a:t>
            </a:r>
          </a:p>
          <a:p>
            <a:pPr lvl="0" algn="r" rtl="1">
              <a:lnSpc>
                <a:spcPct val="150000"/>
              </a:lnSpc>
              <a:buFont typeface="Wingdings" pitchFamily="2" charset="2"/>
              <a:buChar char="v"/>
            </a:pPr>
            <a:r>
              <a:rPr lang="ar-DZ" sz="3200" b="1" dirty="0" smtClean="0">
                <a:solidFill>
                  <a:srgbClr val="FFFF00"/>
                </a:solidFill>
                <a:latin typeface="Sakkal Majalla" pitchFamily="2" charset="-78"/>
                <a:cs typeface="Sakkal Majalla" pitchFamily="2" charset="-78"/>
              </a:rPr>
              <a:t>2. </a:t>
            </a:r>
            <a:r>
              <a:rPr lang="ar-DZ" sz="3200" b="1" dirty="0" smtClean="0">
                <a:solidFill>
                  <a:srgbClr val="FFFF00"/>
                </a:solidFill>
                <a:latin typeface="Sakkal Majalla" pitchFamily="2" charset="-78"/>
                <a:cs typeface="Sakkal Majalla" pitchFamily="2" charset="-78"/>
              </a:rPr>
              <a:t>إنشاء </a:t>
            </a:r>
            <a:r>
              <a:rPr lang="ar-DZ" sz="3200" b="1" dirty="0" smtClean="0">
                <a:solidFill>
                  <a:srgbClr val="FFFF00"/>
                </a:solidFill>
                <a:latin typeface="Sakkal Majalla" pitchFamily="2" charset="-78"/>
                <a:cs typeface="Sakkal Majalla" pitchFamily="2" charset="-78"/>
              </a:rPr>
              <a:t>مؤسسة عن طريق المرافقة.</a:t>
            </a:r>
          </a:p>
          <a:p>
            <a:pPr lvl="0" algn="r" rtl="1">
              <a:lnSpc>
                <a:spcPct val="150000"/>
              </a:lnSpc>
              <a:buFont typeface="Wingdings" pitchFamily="2" charset="2"/>
              <a:buChar char="v"/>
            </a:pPr>
            <a:r>
              <a:rPr lang="ar-DZ" sz="3200" b="1" dirty="0" smtClean="0">
                <a:solidFill>
                  <a:srgbClr val="FFFF00"/>
                </a:solidFill>
                <a:latin typeface="Sakkal Majalla" pitchFamily="2" charset="-78"/>
                <a:cs typeface="Sakkal Majalla" pitchFamily="2" charset="-78"/>
              </a:rPr>
              <a:t>3. الحصول على امتياز</a:t>
            </a:r>
          </a:p>
          <a:p>
            <a:pPr lvl="0" algn="r" rtl="1">
              <a:lnSpc>
                <a:spcPct val="150000"/>
              </a:lnSpc>
              <a:buFont typeface="Wingdings" pitchFamily="2" charset="2"/>
              <a:buChar char="v"/>
            </a:pPr>
            <a:endParaRPr lang="fr-FR" sz="3200" b="1" dirty="0">
              <a:solidFill>
                <a:srgbClr val="FFFF00"/>
              </a:solidFill>
              <a:latin typeface="Sakkal Majalla" pitchFamily="2" charset="-78"/>
              <a:cs typeface="Sakkal Majalla" pitchFamily="2" charset="-78"/>
            </a:endParaRPr>
          </a:p>
        </p:txBody>
      </p:sp>
      <p:sp>
        <p:nvSpPr>
          <p:cNvPr id="9" name="Isosceles Triangle 13">
            <a:extLst>
              <a:ext uri="{FF2B5EF4-FFF2-40B4-BE49-F238E27FC236}">
                <a16:creationId xmlns:a16="http://schemas.microsoft.com/office/drawing/2014/main" xmlns="" id="{2BF8AD01-4F1A-C73F-2DB3-3BFF50DEF515}"/>
              </a:ext>
            </a:extLst>
          </p:cNvPr>
          <p:cNvSpPr/>
          <p:nvPr/>
        </p:nvSpPr>
        <p:spPr>
          <a:xfrm rot="12676761">
            <a:off x="7507409" y="920785"/>
            <a:ext cx="686815" cy="845556"/>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6"/>
          </a:solidFill>
          <a:ln>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endParaRPr lang="ko-KR" altLang="en-US" sz="2700"/>
          </a:p>
        </p:txBody>
      </p:sp>
    </p:spTree>
    <p:extLst>
      <p:ext uri="{BB962C8B-B14F-4D97-AF65-F5344CB8AC3E}">
        <p14:creationId xmlns:p14="http://schemas.microsoft.com/office/powerpoint/2010/main" xmlns="" val="30425095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7"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16"/>
          <p:cNvSpPr/>
          <p:nvPr/>
        </p:nvSpPr>
        <p:spPr>
          <a:xfrm>
            <a:off x="2554969" y="1822778"/>
            <a:ext cx="6466352" cy="0"/>
          </a:xfrm>
          <a:prstGeom prst="line">
            <a:avLst/>
          </a:prstGeom>
          <a:ln>
            <a:headEnd type="none" w="sm" len="sm"/>
            <a:tailEnd type="none" w="sm" len="sm"/>
          </a:ln>
        </p:spPr>
        <p:style>
          <a:lnRef idx="3">
            <a:schemeClr val="accent6"/>
          </a:lnRef>
          <a:fillRef idx="0">
            <a:schemeClr val="accent6"/>
          </a:fillRef>
          <a:effectRef idx="2">
            <a:schemeClr val="accent6"/>
          </a:effectRef>
          <a:fontRef idx="minor">
            <a:schemeClr val="tx1"/>
          </a:fontRef>
        </p:style>
      </p:sp>
      <p:sp>
        <p:nvSpPr>
          <p:cNvPr id="18" name="TextBox 32">
            <a:extLst>
              <a:ext uri="{FF2B5EF4-FFF2-40B4-BE49-F238E27FC236}">
                <a16:creationId xmlns:a16="http://schemas.microsoft.com/office/drawing/2014/main" xmlns="" id="{F5DEBA7B-CA59-4697-88FC-124D42050AF0}"/>
              </a:ext>
            </a:extLst>
          </p:cNvPr>
          <p:cNvSpPr txBox="1"/>
          <p:nvPr/>
        </p:nvSpPr>
        <p:spPr>
          <a:xfrm>
            <a:off x="1995056" y="532264"/>
            <a:ext cx="6913418" cy="611706"/>
          </a:xfrm>
          <a:prstGeom prst="rect">
            <a:avLst/>
          </a:prstGeom>
          <a:solidFill>
            <a:srgbClr val="C00000"/>
          </a:solidFill>
        </p:spPr>
        <p:txBody>
          <a:bodyPr wrap="square" lIns="0" tIns="0" rIns="0" bIns="0" rtlCol="0" anchor="t">
            <a:spAutoFit/>
          </a:bodyPr>
          <a:lstStyle/>
          <a:p>
            <a:pPr algn="r" rtl="1">
              <a:lnSpc>
                <a:spcPts val="4615"/>
              </a:lnSpc>
            </a:pPr>
            <a:r>
              <a:rPr lang="ar-DZ" sz="4400" b="1" dirty="0" smtClean="0">
                <a:latin typeface="Sakkal Majalla" pitchFamily="2" charset="-78"/>
                <a:cs typeface="Sakkal Majalla" pitchFamily="2" charset="-78"/>
              </a:rPr>
              <a:t>1. </a:t>
            </a:r>
            <a:r>
              <a:rPr lang="ar-DZ" sz="4400" b="1" dirty="0" err="1" smtClean="0">
                <a:latin typeface="Sakkal Majalla" pitchFamily="2" charset="-78"/>
                <a:cs typeface="Sakkal Majalla" pitchFamily="2" charset="-78"/>
              </a:rPr>
              <a:t>انشاءمؤسسة</a:t>
            </a:r>
            <a:r>
              <a:rPr lang="ar-DZ" sz="4400" b="1" dirty="0" smtClean="0">
                <a:latin typeface="Sakkal Majalla" pitchFamily="2" charset="-78"/>
                <a:cs typeface="Sakkal Majalla" pitchFamily="2" charset="-78"/>
              </a:rPr>
              <a:t> من العدم:</a:t>
            </a:r>
            <a:endParaRPr lang="ar-DZ" sz="4400" b="1" spc="-71" dirty="0">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20" name="Picture 13">
            <a:extLst>
              <a:ext uri="{FF2B5EF4-FFF2-40B4-BE49-F238E27FC236}">
                <a16:creationId xmlns:a16="http://schemas.microsoft.com/office/drawing/2014/main" xmlns="" id="{A02AC19C-6303-4709-97BB-7FA6F19A659F}"/>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
              </a:ext>
            </a:extLst>
          </a:blip>
          <a:srcRect/>
          <a:stretch>
            <a:fillRect/>
          </a:stretch>
        </p:blipFill>
        <p:spPr>
          <a:xfrm>
            <a:off x="1201003" y="1337481"/>
            <a:ext cx="9993470" cy="5813946"/>
          </a:xfrm>
          <a:prstGeom prst="rect">
            <a:avLst/>
          </a:prstGeom>
          <a:solidFill>
            <a:srgbClr val="23C830"/>
          </a:solidFill>
        </p:spPr>
      </p:pic>
      <p:sp>
        <p:nvSpPr>
          <p:cNvPr id="22" name="ZoneTexte 21">
            <a:extLst>
              <a:ext uri="{FF2B5EF4-FFF2-40B4-BE49-F238E27FC236}">
                <a16:creationId xmlns:a16="http://schemas.microsoft.com/office/drawing/2014/main" xmlns="" id="{94060939-A551-44D3-B567-156B5F91C529}"/>
              </a:ext>
            </a:extLst>
          </p:cNvPr>
          <p:cNvSpPr txBox="1"/>
          <p:nvPr/>
        </p:nvSpPr>
        <p:spPr>
          <a:xfrm>
            <a:off x="1282890" y="1937983"/>
            <a:ext cx="9308836" cy="3785652"/>
          </a:xfrm>
          <a:prstGeom prst="rect">
            <a:avLst/>
          </a:prstGeom>
          <a:noFill/>
        </p:spPr>
        <p:txBody>
          <a:bodyPr wrap="square" rtlCol="0">
            <a:spAutoFit/>
          </a:bodyPr>
          <a:lstStyle/>
          <a:p>
            <a:pPr lvl="0" algn="r" rtl="1">
              <a:buFont typeface="Wingdings" pitchFamily="2" charset="2"/>
              <a:buChar char="ü"/>
            </a:pPr>
            <a:r>
              <a:rPr lang="ar-DZ" sz="4000" dirty="0" smtClean="0">
                <a:solidFill>
                  <a:srgbClr val="FFFF00"/>
                </a:solidFill>
                <a:latin typeface="Sakkal Majalla" pitchFamily="2" charset="-78"/>
                <a:cs typeface="Sakkal Majalla" pitchFamily="2" charset="-78"/>
              </a:rPr>
              <a:t>إن </a:t>
            </a:r>
            <a:r>
              <a:rPr lang="ar-DZ" sz="4000" dirty="0" err="1" smtClean="0">
                <a:solidFill>
                  <a:srgbClr val="FFFF00"/>
                </a:solidFill>
                <a:latin typeface="Sakkal Majalla" pitchFamily="2" charset="-78"/>
                <a:cs typeface="Sakkal Majalla" pitchFamily="2" charset="-78"/>
              </a:rPr>
              <a:t>انشاء</a:t>
            </a:r>
            <a:r>
              <a:rPr lang="ar-DZ" sz="4000" dirty="0" smtClean="0">
                <a:solidFill>
                  <a:srgbClr val="FFFF00"/>
                </a:solidFill>
                <a:latin typeface="Sakkal Majalla" pitchFamily="2" charset="-78"/>
                <a:cs typeface="Sakkal Majalla" pitchFamily="2" charset="-78"/>
              </a:rPr>
              <a:t> المؤسسات من العدم ليس بالأمر الهين بل يحتاج إلى وقت </a:t>
            </a:r>
            <a:r>
              <a:rPr lang="ar-DZ" sz="4000" dirty="0" err="1" smtClean="0">
                <a:solidFill>
                  <a:srgbClr val="FFFF00"/>
                </a:solidFill>
                <a:latin typeface="Sakkal Majalla" pitchFamily="2" charset="-78"/>
                <a:cs typeface="Sakkal Majalla" pitchFamily="2" charset="-78"/>
              </a:rPr>
              <a:t>و</a:t>
            </a:r>
            <a:r>
              <a:rPr lang="ar-DZ" sz="4000" dirty="0" smtClean="0">
                <a:solidFill>
                  <a:srgbClr val="FFFF00"/>
                </a:solidFill>
                <a:latin typeface="Sakkal Majalla" pitchFamily="2" charset="-78"/>
                <a:cs typeface="Sakkal Majalla" pitchFamily="2" charset="-78"/>
              </a:rPr>
              <a:t> جهد كي تباشر في </a:t>
            </a:r>
            <a:r>
              <a:rPr lang="ar-DZ" sz="4000" dirty="0" err="1" smtClean="0">
                <a:solidFill>
                  <a:srgbClr val="FFFF00"/>
                </a:solidFill>
                <a:latin typeface="Sakkal Majalla" pitchFamily="2" charset="-78"/>
                <a:cs typeface="Sakkal Majalla" pitchFamily="2" charset="-78"/>
              </a:rPr>
              <a:t>اطلاق</a:t>
            </a:r>
            <a:r>
              <a:rPr lang="ar-DZ" sz="4000" dirty="0" smtClean="0">
                <a:solidFill>
                  <a:srgbClr val="FFFF00"/>
                </a:solidFill>
                <a:latin typeface="Sakkal Majalla" pitchFamily="2" charset="-78"/>
                <a:cs typeface="Sakkal Majalla" pitchFamily="2" charset="-78"/>
              </a:rPr>
              <a:t> منتجاتها </a:t>
            </a:r>
            <a:r>
              <a:rPr lang="ar-DZ" sz="4000" dirty="0" err="1" smtClean="0">
                <a:solidFill>
                  <a:srgbClr val="FFFF00"/>
                </a:solidFill>
                <a:latin typeface="Sakkal Majalla" pitchFamily="2" charset="-78"/>
                <a:cs typeface="Sakkal Majalla" pitchFamily="2" charset="-78"/>
              </a:rPr>
              <a:t>و</a:t>
            </a:r>
            <a:r>
              <a:rPr lang="ar-DZ" sz="4000" dirty="0" smtClean="0">
                <a:solidFill>
                  <a:srgbClr val="FFFF00"/>
                </a:solidFill>
                <a:latin typeface="Sakkal Majalla" pitchFamily="2" charset="-78"/>
                <a:cs typeface="Sakkal Majalla" pitchFamily="2" charset="-78"/>
              </a:rPr>
              <a:t> خدماتها في السوق.</a:t>
            </a:r>
          </a:p>
          <a:p>
            <a:pPr lvl="0" algn="r" rtl="1"/>
            <a:r>
              <a:rPr lang="ar-DZ" sz="4000" dirty="0" smtClean="0">
                <a:solidFill>
                  <a:srgbClr val="FFFF00"/>
                </a:solidFill>
                <a:latin typeface="Sakkal Majalla" pitchFamily="2" charset="-78"/>
                <a:cs typeface="Sakkal Majalla" pitchFamily="2" charset="-78"/>
              </a:rPr>
              <a:t>         يجب على المقاول الأخذ في الحسبان مجموعة من النقاط عند </a:t>
            </a:r>
            <a:r>
              <a:rPr lang="ar-DZ" sz="4000" dirty="0" err="1" smtClean="0">
                <a:solidFill>
                  <a:srgbClr val="FFFF00"/>
                </a:solidFill>
                <a:latin typeface="Sakkal Majalla" pitchFamily="2" charset="-78"/>
                <a:cs typeface="Sakkal Majalla" pitchFamily="2" charset="-78"/>
              </a:rPr>
              <a:t>انشائه</a:t>
            </a:r>
            <a:r>
              <a:rPr lang="ar-DZ" sz="4000" dirty="0" smtClean="0">
                <a:solidFill>
                  <a:srgbClr val="FFFF00"/>
                </a:solidFill>
                <a:latin typeface="Sakkal Majalla" pitchFamily="2" charset="-78"/>
                <a:cs typeface="Sakkal Majalla" pitchFamily="2" charset="-78"/>
              </a:rPr>
              <a:t> لهذا الشكل من المؤسسات. كما يلي:</a:t>
            </a:r>
          </a:p>
          <a:p>
            <a:pPr lvl="0" algn="ctr" rtl="1">
              <a:buFontTx/>
              <a:buChar char="-"/>
            </a:pPr>
            <a:r>
              <a:rPr lang="ar-DZ" sz="4000" dirty="0" smtClean="0">
                <a:solidFill>
                  <a:srgbClr val="FFFF00"/>
                </a:solidFill>
                <a:latin typeface="Sakkal Majalla" pitchFamily="2" charset="-78"/>
                <a:cs typeface="Sakkal Majalla" pitchFamily="2" charset="-78"/>
              </a:rPr>
              <a:t> نقاط القوة.</a:t>
            </a:r>
          </a:p>
          <a:p>
            <a:pPr lvl="0" algn="ctr" rtl="1">
              <a:buFontTx/>
              <a:buChar char="-"/>
            </a:pPr>
            <a:r>
              <a:rPr lang="ar-DZ" sz="4000" dirty="0" smtClean="0">
                <a:solidFill>
                  <a:srgbClr val="FFFF00"/>
                </a:solidFill>
                <a:latin typeface="Sakkal Majalla" pitchFamily="2" charset="-78"/>
                <a:cs typeface="Sakkal Majalla" pitchFamily="2" charset="-78"/>
              </a:rPr>
              <a:t> نقاط الضعف.</a:t>
            </a:r>
            <a:endParaRPr lang="fr-FR" sz="4000" dirty="0" smtClean="0">
              <a:solidFill>
                <a:srgbClr val="FFFF00"/>
              </a:solidFill>
              <a:latin typeface="Sakkal Majalla" pitchFamily="2" charset="-78"/>
              <a:cs typeface="Sakkal Majalla" pitchFamily="2" charset="-78"/>
            </a:endParaRPr>
          </a:p>
        </p:txBody>
      </p:sp>
      <p:sp>
        <p:nvSpPr>
          <p:cNvPr id="3" name="شكل حر: شكل 2">
            <a:extLst>
              <a:ext uri="{FF2B5EF4-FFF2-40B4-BE49-F238E27FC236}">
                <a16:creationId xmlns:a16="http://schemas.microsoft.com/office/drawing/2014/main" xmlns="" id="{75B66C66-8EAA-AF05-947B-5824D7C245A6}"/>
              </a:ext>
            </a:extLst>
          </p:cNvPr>
          <p:cNvSpPr/>
          <p:nvPr/>
        </p:nvSpPr>
        <p:spPr>
          <a:xfrm>
            <a:off x="0" y="4763"/>
            <a:ext cx="12192000" cy="6853237"/>
          </a:xfrm>
          <a:custGeom>
            <a:avLst/>
            <a:gdLst>
              <a:gd name="connsiteX0" fmla="*/ 0 w 12190376"/>
              <a:gd name="connsiteY0" fmla="*/ 0 h 6854001"/>
              <a:gd name="connsiteX1" fmla="*/ 10536139 w 12190376"/>
              <a:gd name="connsiteY1" fmla="*/ 0 h 6854001"/>
              <a:gd name="connsiteX2" fmla="*/ 10437353 w 12190376"/>
              <a:gd name="connsiteY2" fmla="*/ 229247 h 6854001"/>
              <a:gd name="connsiteX3" fmla="*/ 10314896 w 12190376"/>
              <a:gd name="connsiteY3" fmla="*/ 453086 h 6854001"/>
              <a:gd name="connsiteX4" fmla="*/ 11719590 w 12190376"/>
              <a:gd name="connsiteY4" fmla="*/ 453086 h 6854001"/>
              <a:gd name="connsiteX5" fmla="*/ 11719590 w 12190376"/>
              <a:gd name="connsiteY5" fmla="*/ 457984 h 6854001"/>
              <a:gd name="connsiteX6" fmla="*/ 457984 w 12190376"/>
              <a:gd name="connsiteY6" fmla="*/ 457984 h 6854001"/>
              <a:gd name="connsiteX7" fmla="*/ 457984 w 12190376"/>
              <a:gd name="connsiteY7" fmla="*/ 6396017 h 6854001"/>
              <a:gd name="connsiteX8" fmla="*/ 3201044 w 12190376"/>
              <a:gd name="connsiteY8" fmla="*/ 6396017 h 6854001"/>
              <a:gd name="connsiteX9" fmla="*/ 3051564 w 12190376"/>
              <a:gd name="connsiteY9" fmla="*/ 6496543 h 6854001"/>
              <a:gd name="connsiteX10" fmla="*/ 2908203 w 12190376"/>
              <a:gd name="connsiteY10" fmla="*/ 6622310 h 6854001"/>
              <a:gd name="connsiteX11" fmla="*/ 2735403 w 12190376"/>
              <a:gd name="connsiteY11" fmla="*/ 6846669 h 6854001"/>
              <a:gd name="connsiteX12" fmla="*/ 12190376 w 12190376"/>
              <a:gd name="connsiteY12" fmla="*/ 6846669 h 6854001"/>
              <a:gd name="connsiteX13" fmla="*/ 12190376 w 12190376"/>
              <a:gd name="connsiteY13" fmla="*/ 6854001 h 6854001"/>
              <a:gd name="connsiteX14" fmla="*/ 0 w 12190376"/>
              <a:gd name="connsiteY14" fmla="*/ 6854001 h 685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0376" h="6854001">
                <a:moveTo>
                  <a:pt x="0" y="0"/>
                </a:moveTo>
                <a:lnTo>
                  <a:pt x="10536139" y="0"/>
                </a:lnTo>
                <a:lnTo>
                  <a:pt x="10437353" y="229247"/>
                </a:lnTo>
                <a:cubicBezTo>
                  <a:pt x="10400250" y="305718"/>
                  <a:pt x="10359489" y="380621"/>
                  <a:pt x="10314896" y="453086"/>
                </a:cubicBezTo>
                <a:lnTo>
                  <a:pt x="11719590" y="453086"/>
                </a:lnTo>
                <a:lnTo>
                  <a:pt x="11719590" y="457984"/>
                </a:lnTo>
                <a:lnTo>
                  <a:pt x="457984" y="457984"/>
                </a:lnTo>
                <a:lnTo>
                  <a:pt x="457984" y="6396017"/>
                </a:lnTo>
                <a:lnTo>
                  <a:pt x="3201044" y="6396017"/>
                </a:lnTo>
                <a:lnTo>
                  <a:pt x="3051564" y="6496543"/>
                </a:lnTo>
                <a:cubicBezTo>
                  <a:pt x="3000874" y="6535214"/>
                  <a:pt x="2952796" y="6577020"/>
                  <a:pt x="2908203" y="6622310"/>
                </a:cubicBezTo>
                <a:cubicBezTo>
                  <a:pt x="2841312" y="6689201"/>
                  <a:pt x="2782784" y="6765845"/>
                  <a:pt x="2735403" y="6846669"/>
                </a:cubicBezTo>
                <a:lnTo>
                  <a:pt x="12190376" y="6846669"/>
                </a:lnTo>
                <a:lnTo>
                  <a:pt x="12190376" y="6854001"/>
                </a:lnTo>
                <a:lnTo>
                  <a:pt x="0" y="68540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schemeClr val="tx1"/>
              </a:solidFill>
            </a:endParaRPr>
          </a:p>
        </p:txBody>
      </p:sp>
    </p:spTree>
    <p:extLst>
      <p:ext uri="{BB962C8B-B14F-4D97-AF65-F5344CB8AC3E}">
        <p14:creationId xmlns:p14="http://schemas.microsoft.com/office/powerpoint/2010/main" xmlns="" val="3687686411"/>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80">
                                          <p:stCondLst>
                                            <p:cond delay="0"/>
                                          </p:stCondLst>
                                        </p:cTn>
                                        <p:tgtEl>
                                          <p:spTgt spid="18"/>
                                        </p:tgtEl>
                                      </p:cBhvr>
                                    </p:animEffect>
                                    <p:anim calcmode="lin" valueType="num">
                                      <p:cBhvr>
                                        <p:cTn id="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 dur="26">
                                          <p:stCondLst>
                                            <p:cond delay="650"/>
                                          </p:stCondLst>
                                        </p:cTn>
                                        <p:tgtEl>
                                          <p:spTgt spid="18"/>
                                        </p:tgtEl>
                                      </p:cBhvr>
                                      <p:to x="100000" y="60000"/>
                                    </p:animScale>
                                    <p:animScale>
                                      <p:cBhvr>
                                        <p:cTn id="14" dur="166" decel="50000">
                                          <p:stCondLst>
                                            <p:cond delay="676"/>
                                          </p:stCondLst>
                                        </p:cTn>
                                        <p:tgtEl>
                                          <p:spTgt spid="18"/>
                                        </p:tgtEl>
                                      </p:cBhvr>
                                      <p:to x="100000" y="100000"/>
                                    </p:animScale>
                                    <p:animScale>
                                      <p:cBhvr>
                                        <p:cTn id="15" dur="26">
                                          <p:stCondLst>
                                            <p:cond delay="1312"/>
                                          </p:stCondLst>
                                        </p:cTn>
                                        <p:tgtEl>
                                          <p:spTgt spid="18"/>
                                        </p:tgtEl>
                                      </p:cBhvr>
                                      <p:to x="100000" y="80000"/>
                                    </p:animScale>
                                    <p:animScale>
                                      <p:cBhvr>
                                        <p:cTn id="16" dur="166" decel="50000">
                                          <p:stCondLst>
                                            <p:cond delay="1338"/>
                                          </p:stCondLst>
                                        </p:cTn>
                                        <p:tgtEl>
                                          <p:spTgt spid="18"/>
                                        </p:tgtEl>
                                      </p:cBhvr>
                                      <p:to x="100000" y="100000"/>
                                    </p:animScale>
                                    <p:animScale>
                                      <p:cBhvr>
                                        <p:cTn id="17" dur="26">
                                          <p:stCondLst>
                                            <p:cond delay="1642"/>
                                          </p:stCondLst>
                                        </p:cTn>
                                        <p:tgtEl>
                                          <p:spTgt spid="18"/>
                                        </p:tgtEl>
                                      </p:cBhvr>
                                      <p:to x="100000" y="90000"/>
                                    </p:animScale>
                                    <p:animScale>
                                      <p:cBhvr>
                                        <p:cTn id="18" dur="166" decel="50000">
                                          <p:stCondLst>
                                            <p:cond delay="1668"/>
                                          </p:stCondLst>
                                        </p:cTn>
                                        <p:tgtEl>
                                          <p:spTgt spid="18"/>
                                        </p:tgtEl>
                                      </p:cBhvr>
                                      <p:to x="100000" y="100000"/>
                                    </p:animScale>
                                    <p:animScale>
                                      <p:cBhvr>
                                        <p:cTn id="19" dur="26">
                                          <p:stCondLst>
                                            <p:cond delay="1808"/>
                                          </p:stCondLst>
                                        </p:cTn>
                                        <p:tgtEl>
                                          <p:spTgt spid="18"/>
                                        </p:tgtEl>
                                      </p:cBhvr>
                                      <p:to x="100000" y="95000"/>
                                    </p:animScale>
                                    <p:animScale>
                                      <p:cBhvr>
                                        <p:cTn id="20" dur="166" decel="50000">
                                          <p:stCondLst>
                                            <p:cond delay="1834"/>
                                          </p:stCondLst>
                                        </p:cTn>
                                        <p:tgtEl>
                                          <p:spTgt spid="18"/>
                                        </p:tgtEl>
                                      </p:cBhvr>
                                      <p:to x="100000" y="100000"/>
                                    </p:animScale>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3">
            <a:extLst>
              <a:ext uri="{FF2B5EF4-FFF2-40B4-BE49-F238E27FC236}">
                <a16:creationId xmlns:a16="http://schemas.microsoft.com/office/drawing/2014/main" xmlns="" id="{A02AC19C-6303-4709-97BB-7FA6F19A659F}"/>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
              </a:ext>
            </a:extLst>
          </a:blip>
          <a:srcRect/>
          <a:stretch>
            <a:fillRect/>
          </a:stretch>
        </p:blipFill>
        <p:spPr>
          <a:xfrm>
            <a:off x="1201003" y="1514900"/>
            <a:ext cx="9993470" cy="6196085"/>
          </a:xfrm>
          <a:prstGeom prst="rect">
            <a:avLst/>
          </a:prstGeom>
          <a:solidFill>
            <a:srgbClr val="23C830"/>
          </a:solidFill>
        </p:spPr>
      </p:pic>
      <p:sp>
        <p:nvSpPr>
          <p:cNvPr id="3" name="شكل حر: شكل 2">
            <a:extLst>
              <a:ext uri="{FF2B5EF4-FFF2-40B4-BE49-F238E27FC236}">
                <a16:creationId xmlns:a16="http://schemas.microsoft.com/office/drawing/2014/main" xmlns="" id="{75B66C66-8EAA-AF05-947B-5824D7C245A6}"/>
              </a:ext>
            </a:extLst>
          </p:cNvPr>
          <p:cNvSpPr/>
          <p:nvPr/>
        </p:nvSpPr>
        <p:spPr>
          <a:xfrm>
            <a:off x="0" y="4763"/>
            <a:ext cx="12192000" cy="6853237"/>
          </a:xfrm>
          <a:custGeom>
            <a:avLst/>
            <a:gdLst>
              <a:gd name="connsiteX0" fmla="*/ 0 w 12190376"/>
              <a:gd name="connsiteY0" fmla="*/ 0 h 6854001"/>
              <a:gd name="connsiteX1" fmla="*/ 10536139 w 12190376"/>
              <a:gd name="connsiteY1" fmla="*/ 0 h 6854001"/>
              <a:gd name="connsiteX2" fmla="*/ 10437353 w 12190376"/>
              <a:gd name="connsiteY2" fmla="*/ 229247 h 6854001"/>
              <a:gd name="connsiteX3" fmla="*/ 10314896 w 12190376"/>
              <a:gd name="connsiteY3" fmla="*/ 453086 h 6854001"/>
              <a:gd name="connsiteX4" fmla="*/ 11719590 w 12190376"/>
              <a:gd name="connsiteY4" fmla="*/ 453086 h 6854001"/>
              <a:gd name="connsiteX5" fmla="*/ 11719590 w 12190376"/>
              <a:gd name="connsiteY5" fmla="*/ 457984 h 6854001"/>
              <a:gd name="connsiteX6" fmla="*/ 457984 w 12190376"/>
              <a:gd name="connsiteY6" fmla="*/ 457984 h 6854001"/>
              <a:gd name="connsiteX7" fmla="*/ 457984 w 12190376"/>
              <a:gd name="connsiteY7" fmla="*/ 6396017 h 6854001"/>
              <a:gd name="connsiteX8" fmla="*/ 3201044 w 12190376"/>
              <a:gd name="connsiteY8" fmla="*/ 6396017 h 6854001"/>
              <a:gd name="connsiteX9" fmla="*/ 3051564 w 12190376"/>
              <a:gd name="connsiteY9" fmla="*/ 6496543 h 6854001"/>
              <a:gd name="connsiteX10" fmla="*/ 2908203 w 12190376"/>
              <a:gd name="connsiteY10" fmla="*/ 6622310 h 6854001"/>
              <a:gd name="connsiteX11" fmla="*/ 2735403 w 12190376"/>
              <a:gd name="connsiteY11" fmla="*/ 6846669 h 6854001"/>
              <a:gd name="connsiteX12" fmla="*/ 12190376 w 12190376"/>
              <a:gd name="connsiteY12" fmla="*/ 6846669 h 6854001"/>
              <a:gd name="connsiteX13" fmla="*/ 12190376 w 12190376"/>
              <a:gd name="connsiteY13" fmla="*/ 6854001 h 6854001"/>
              <a:gd name="connsiteX14" fmla="*/ 0 w 12190376"/>
              <a:gd name="connsiteY14" fmla="*/ 6854001 h 685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0376" h="6854001">
                <a:moveTo>
                  <a:pt x="0" y="0"/>
                </a:moveTo>
                <a:lnTo>
                  <a:pt x="10536139" y="0"/>
                </a:lnTo>
                <a:lnTo>
                  <a:pt x="10437353" y="229247"/>
                </a:lnTo>
                <a:cubicBezTo>
                  <a:pt x="10400250" y="305718"/>
                  <a:pt x="10359489" y="380621"/>
                  <a:pt x="10314896" y="453086"/>
                </a:cubicBezTo>
                <a:lnTo>
                  <a:pt x="11719590" y="453086"/>
                </a:lnTo>
                <a:lnTo>
                  <a:pt x="11719590" y="457984"/>
                </a:lnTo>
                <a:lnTo>
                  <a:pt x="457984" y="457984"/>
                </a:lnTo>
                <a:lnTo>
                  <a:pt x="457984" y="6396017"/>
                </a:lnTo>
                <a:lnTo>
                  <a:pt x="3201044" y="6396017"/>
                </a:lnTo>
                <a:lnTo>
                  <a:pt x="3051564" y="6496543"/>
                </a:lnTo>
                <a:cubicBezTo>
                  <a:pt x="3000874" y="6535214"/>
                  <a:pt x="2952796" y="6577020"/>
                  <a:pt x="2908203" y="6622310"/>
                </a:cubicBezTo>
                <a:cubicBezTo>
                  <a:pt x="2841312" y="6689201"/>
                  <a:pt x="2782784" y="6765845"/>
                  <a:pt x="2735403" y="6846669"/>
                </a:cubicBezTo>
                <a:lnTo>
                  <a:pt x="12190376" y="6846669"/>
                </a:lnTo>
                <a:lnTo>
                  <a:pt x="12190376" y="6854001"/>
                </a:lnTo>
                <a:lnTo>
                  <a:pt x="0" y="68540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schemeClr val="tx1"/>
              </a:solidFill>
            </a:endParaRPr>
          </a:p>
        </p:txBody>
      </p:sp>
      <p:sp>
        <p:nvSpPr>
          <p:cNvPr id="7" name="Rectangle 6"/>
          <p:cNvSpPr/>
          <p:nvPr/>
        </p:nvSpPr>
        <p:spPr>
          <a:xfrm>
            <a:off x="1651378" y="1528549"/>
            <a:ext cx="9403309" cy="5755422"/>
          </a:xfrm>
          <a:prstGeom prst="rect">
            <a:avLst/>
          </a:prstGeom>
        </p:spPr>
        <p:txBody>
          <a:bodyPr wrap="square">
            <a:spAutoFit/>
          </a:bodyPr>
          <a:lstStyle/>
          <a:p>
            <a:pPr algn="r" rtl="1"/>
            <a:r>
              <a:rPr lang="ar-DZ" sz="3200" b="1" dirty="0" smtClean="0">
                <a:latin typeface="Sakkal Majalla" pitchFamily="2" charset="-78"/>
                <a:cs typeface="Sakkal Majalla" pitchFamily="2" charset="-78"/>
              </a:rPr>
              <a:t>و تسمى أيضا </a:t>
            </a:r>
            <a:r>
              <a:rPr lang="ar-DZ" sz="3200" b="1" dirty="0" err="1" smtClean="0">
                <a:latin typeface="Sakkal Majalla" pitchFamily="2" charset="-78"/>
                <a:cs typeface="Sakkal Majalla" pitchFamily="2" charset="-78"/>
              </a:rPr>
              <a:t>انشاء</a:t>
            </a:r>
            <a:r>
              <a:rPr lang="ar-DZ" sz="3200" b="1" dirty="0" smtClean="0">
                <a:latin typeface="Sakkal Majalla" pitchFamily="2" charset="-78"/>
                <a:cs typeface="Sakkal Majalla" pitchFamily="2" charset="-78"/>
              </a:rPr>
              <a:t> مؤسسة عن طريق التفريغ، حيث تقوم المؤسسة بتشجيع عمالها على </a:t>
            </a:r>
            <a:r>
              <a:rPr lang="ar-DZ" sz="3200" b="1" dirty="0" err="1" smtClean="0">
                <a:latin typeface="Sakkal Majalla" pitchFamily="2" charset="-78"/>
                <a:cs typeface="Sakkal Majalla" pitchFamily="2" charset="-78"/>
              </a:rPr>
              <a:t>انشاء</a:t>
            </a:r>
            <a:r>
              <a:rPr lang="ar-DZ" sz="3200" b="1" dirty="0" smtClean="0">
                <a:latin typeface="Sakkal Majalla" pitchFamily="2" charset="-78"/>
                <a:cs typeface="Sakkal Majalla" pitchFamily="2" charset="-78"/>
              </a:rPr>
              <a:t> مؤسساتهم الخاصة بشكل مستقل عنها،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تعتبر هذه العملية سهلة إذا ما قورنت بالسابقة( </a:t>
            </a:r>
            <a:r>
              <a:rPr lang="ar-DZ" sz="3200" b="1" dirty="0" err="1" smtClean="0">
                <a:latin typeface="Sakkal Majalla" pitchFamily="2" charset="-78"/>
                <a:cs typeface="Sakkal Majalla" pitchFamily="2" charset="-78"/>
              </a:rPr>
              <a:t>انشاء</a:t>
            </a:r>
            <a:r>
              <a:rPr lang="ar-DZ" sz="3200" b="1" dirty="0" smtClean="0">
                <a:latin typeface="Sakkal Majalla" pitchFamily="2" charset="-78"/>
                <a:cs typeface="Sakkal Majalla" pitchFamily="2" charset="-78"/>
              </a:rPr>
              <a:t> مؤسسة من العدم)، حيث </a:t>
            </a:r>
            <a:r>
              <a:rPr lang="ar-DZ" sz="3200" b="1" dirty="0" err="1" smtClean="0">
                <a:latin typeface="Sakkal Majalla" pitchFamily="2" charset="-78"/>
                <a:cs typeface="Sakkal Majalla" pitchFamily="2" charset="-78"/>
              </a:rPr>
              <a:t>ان</a:t>
            </a:r>
            <a:r>
              <a:rPr lang="ar-DZ" sz="3200" b="1" dirty="0" smtClean="0">
                <a:latin typeface="Sakkal Majalla" pitchFamily="2" charset="-78"/>
                <a:cs typeface="Sakkal Majalla" pitchFamily="2" charset="-78"/>
              </a:rPr>
              <a:t> هذا الاختيار يعد أحد أشكال المرافقة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الدعم  بهدف تقليل من احتمال الفشل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المخاطر،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يمكن أن يأخذ هذا الدعم عدة أدوار منها:</a:t>
            </a:r>
          </a:p>
          <a:p>
            <a:pPr algn="ctr" rtl="1">
              <a:buFontTx/>
              <a:buChar char="-"/>
            </a:pPr>
            <a:r>
              <a:rPr lang="ar-DZ" sz="3200" b="1" dirty="0" smtClean="0">
                <a:latin typeface="Sakkal Majalla" pitchFamily="2" charset="-78"/>
                <a:cs typeface="Sakkal Majalla" pitchFamily="2" charset="-78"/>
              </a:rPr>
              <a:t>دور </a:t>
            </a:r>
            <a:r>
              <a:rPr lang="ar-DZ" sz="3200" b="1" dirty="0" err="1" smtClean="0">
                <a:latin typeface="Sakkal Majalla" pitchFamily="2" charset="-78"/>
                <a:cs typeface="Sakkal Majalla" pitchFamily="2" charset="-78"/>
              </a:rPr>
              <a:t>اعلامي</a:t>
            </a:r>
            <a:r>
              <a:rPr lang="ar-DZ" sz="3200" b="1" dirty="0" smtClean="0">
                <a:latin typeface="Sakkal Majalla" pitchFamily="2" charset="-78"/>
                <a:cs typeface="Sakkal Majalla" pitchFamily="2" charset="-78"/>
              </a:rPr>
              <a:t>.</a:t>
            </a:r>
          </a:p>
          <a:p>
            <a:pPr algn="ctr" rtl="1">
              <a:buFontTx/>
              <a:buChar char="-"/>
            </a:pPr>
            <a:r>
              <a:rPr lang="ar-DZ" sz="3200" b="1" dirty="0" smtClean="0">
                <a:latin typeface="Sakkal Majalla" pitchFamily="2" charset="-78"/>
                <a:cs typeface="Sakkal Majalla" pitchFamily="2" charset="-78"/>
              </a:rPr>
              <a:t> دور تدريبي.</a:t>
            </a:r>
          </a:p>
          <a:p>
            <a:pPr algn="ctr" rtl="1">
              <a:buFontTx/>
              <a:buChar char="-"/>
            </a:pPr>
            <a:r>
              <a:rPr lang="ar-DZ" sz="3200" b="1" dirty="0" smtClean="0">
                <a:latin typeface="Sakkal Majalla" pitchFamily="2" charset="-78"/>
                <a:cs typeface="Sakkal Majalla" pitchFamily="2" charset="-78"/>
              </a:rPr>
              <a:t> دعم </a:t>
            </a:r>
            <a:r>
              <a:rPr lang="ar-DZ" sz="3200" b="1" dirty="0" err="1" smtClean="0">
                <a:latin typeface="Sakkal Majalla" pitchFamily="2" charset="-78"/>
                <a:cs typeface="Sakkal Majalla" pitchFamily="2" charset="-78"/>
              </a:rPr>
              <a:t>لوجيستيكي</a:t>
            </a:r>
            <a:r>
              <a:rPr lang="ar-DZ" sz="3200" b="1" dirty="0" smtClean="0">
                <a:latin typeface="Sakkal Majalla" pitchFamily="2" charset="-78"/>
                <a:cs typeface="Sakkal Majalla" pitchFamily="2" charset="-78"/>
              </a:rPr>
              <a:t> و مالي.</a:t>
            </a:r>
          </a:p>
          <a:p>
            <a:pPr algn="r" rtl="1">
              <a:buFontTx/>
              <a:buChar char="-"/>
            </a:pPr>
            <a:endParaRPr lang="ar-DZ" sz="3200" b="1" dirty="0" smtClean="0">
              <a:latin typeface="Sakkal Majalla" pitchFamily="2" charset="-78"/>
              <a:cs typeface="Sakkal Majalla" pitchFamily="2" charset="-78"/>
            </a:endParaRPr>
          </a:p>
          <a:p>
            <a:pPr algn="r" rtl="1"/>
            <a:endParaRPr lang="fr-FR" sz="3200" b="1" dirty="0" smtClean="0">
              <a:latin typeface="Sakkal Majalla" pitchFamily="2" charset="-78"/>
              <a:cs typeface="Sakkal Majalla" pitchFamily="2" charset="-78"/>
            </a:endParaRPr>
          </a:p>
          <a:p>
            <a:pPr algn="ctr" rtl="1">
              <a:buFont typeface="Wingdings" pitchFamily="2" charset="2"/>
              <a:buChar char="ü"/>
            </a:pPr>
            <a:endParaRPr lang="fr-FR" sz="4800" dirty="0">
              <a:solidFill>
                <a:srgbClr val="FFFF00"/>
              </a:solidFill>
              <a:latin typeface="Sakkal Majalla" pitchFamily="2" charset="-78"/>
              <a:cs typeface="Sakkal Majalla" pitchFamily="2" charset="-78"/>
            </a:endParaRPr>
          </a:p>
        </p:txBody>
      </p:sp>
      <p:sp>
        <p:nvSpPr>
          <p:cNvPr id="5" name="TextBox 32">
            <a:extLst>
              <a:ext uri="{FF2B5EF4-FFF2-40B4-BE49-F238E27FC236}">
                <a16:creationId xmlns:a16="http://schemas.microsoft.com/office/drawing/2014/main" xmlns="" id="{F5DEBA7B-CA59-4697-88FC-124D42050AF0}"/>
              </a:ext>
            </a:extLst>
          </p:cNvPr>
          <p:cNvSpPr txBox="1"/>
          <p:nvPr/>
        </p:nvSpPr>
        <p:spPr>
          <a:xfrm>
            <a:off x="1995056" y="859810"/>
            <a:ext cx="6913418" cy="611706"/>
          </a:xfrm>
          <a:prstGeom prst="rect">
            <a:avLst/>
          </a:prstGeom>
          <a:solidFill>
            <a:srgbClr val="C00000"/>
          </a:solidFill>
        </p:spPr>
        <p:txBody>
          <a:bodyPr wrap="square" lIns="0" tIns="0" rIns="0" bIns="0" rtlCol="0" anchor="t">
            <a:spAutoFit/>
          </a:bodyPr>
          <a:lstStyle/>
          <a:p>
            <a:pPr algn="r" rtl="1">
              <a:lnSpc>
                <a:spcPts val="4615"/>
              </a:lnSpc>
            </a:pPr>
            <a:r>
              <a:rPr lang="ar-DZ" sz="4400" b="1" dirty="0" smtClean="0">
                <a:latin typeface="Sakkal Majalla" pitchFamily="2" charset="-78"/>
                <a:cs typeface="Sakkal Majalla" pitchFamily="2" charset="-78"/>
              </a:rPr>
              <a:t>2.</a:t>
            </a:r>
            <a:r>
              <a:rPr lang="ar-DZ" sz="4400" b="1" dirty="0" err="1" smtClean="0">
                <a:latin typeface="Sakkal Majalla" pitchFamily="2" charset="-78"/>
                <a:cs typeface="Sakkal Majalla" pitchFamily="2" charset="-78"/>
              </a:rPr>
              <a:t>انشاء</a:t>
            </a:r>
            <a:r>
              <a:rPr lang="ar-DZ" sz="4400" b="1" dirty="0" smtClean="0">
                <a:latin typeface="Sakkal Majalla" pitchFamily="2" charset="-78"/>
                <a:cs typeface="Sakkal Majalla" pitchFamily="2" charset="-78"/>
              </a:rPr>
              <a:t> مؤسسة عن طريق المرافقة:</a:t>
            </a:r>
            <a:endParaRPr lang="ar-DZ" sz="4400" b="1" spc="-71" dirty="0">
              <a:effectLst>
                <a:outerShdw blurRad="38100" dist="38100" dir="2700000" algn="tl">
                  <a:srgbClr val="000000">
                    <a:alpha val="43137"/>
                  </a:srgbClr>
                </a:outerShdw>
              </a:effectLst>
              <a:latin typeface="Sakkal Majalla" pitchFamily="2" charset="-78"/>
              <a:cs typeface="Sakkal Majalla" pitchFamily="2" charset="-78"/>
            </a:endParaRPr>
          </a:p>
        </p:txBody>
      </p:sp>
    </p:spTree>
    <p:extLst>
      <p:ext uri="{BB962C8B-B14F-4D97-AF65-F5344CB8AC3E}">
        <p14:creationId xmlns:p14="http://schemas.microsoft.com/office/powerpoint/2010/main" xmlns="" val="3687686411"/>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6"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80">
                                          <p:stCondLst>
                                            <p:cond delay="0"/>
                                          </p:stCondLst>
                                        </p:cTn>
                                        <p:tgtEl>
                                          <p:spTgt spid="5"/>
                                        </p:tgtEl>
                                      </p:cBhvr>
                                    </p:animEffect>
                                    <p:anim calcmode="lin" valueType="num">
                                      <p:cBhvr>
                                        <p:cTn id="1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7" dur="26">
                                          <p:stCondLst>
                                            <p:cond delay="650"/>
                                          </p:stCondLst>
                                        </p:cTn>
                                        <p:tgtEl>
                                          <p:spTgt spid="5"/>
                                        </p:tgtEl>
                                      </p:cBhvr>
                                      <p:to x="100000" y="60000"/>
                                    </p:animScale>
                                    <p:animScale>
                                      <p:cBhvr>
                                        <p:cTn id="18" dur="166" decel="50000">
                                          <p:stCondLst>
                                            <p:cond delay="676"/>
                                          </p:stCondLst>
                                        </p:cTn>
                                        <p:tgtEl>
                                          <p:spTgt spid="5"/>
                                        </p:tgtEl>
                                      </p:cBhvr>
                                      <p:to x="100000" y="100000"/>
                                    </p:animScale>
                                    <p:animScale>
                                      <p:cBhvr>
                                        <p:cTn id="19" dur="26">
                                          <p:stCondLst>
                                            <p:cond delay="1312"/>
                                          </p:stCondLst>
                                        </p:cTn>
                                        <p:tgtEl>
                                          <p:spTgt spid="5"/>
                                        </p:tgtEl>
                                      </p:cBhvr>
                                      <p:to x="100000" y="80000"/>
                                    </p:animScale>
                                    <p:animScale>
                                      <p:cBhvr>
                                        <p:cTn id="20" dur="166" decel="50000">
                                          <p:stCondLst>
                                            <p:cond delay="1338"/>
                                          </p:stCondLst>
                                        </p:cTn>
                                        <p:tgtEl>
                                          <p:spTgt spid="5"/>
                                        </p:tgtEl>
                                      </p:cBhvr>
                                      <p:to x="100000" y="100000"/>
                                    </p:animScale>
                                    <p:animScale>
                                      <p:cBhvr>
                                        <p:cTn id="21" dur="26">
                                          <p:stCondLst>
                                            <p:cond delay="1642"/>
                                          </p:stCondLst>
                                        </p:cTn>
                                        <p:tgtEl>
                                          <p:spTgt spid="5"/>
                                        </p:tgtEl>
                                      </p:cBhvr>
                                      <p:to x="100000" y="90000"/>
                                    </p:animScale>
                                    <p:animScale>
                                      <p:cBhvr>
                                        <p:cTn id="22" dur="166" decel="50000">
                                          <p:stCondLst>
                                            <p:cond delay="1668"/>
                                          </p:stCondLst>
                                        </p:cTn>
                                        <p:tgtEl>
                                          <p:spTgt spid="5"/>
                                        </p:tgtEl>
                                      </p:cBhvr>
                                      <p:to x="100000" y="100000"/>
                                    </p:animScale>
                                    <p:animScale>
                                      <p:cBhvr>
                                        <p:cTn id="23" dur="26">
                                          <p:stCondLst>
                                            <p:cond delay="1808"/>
                                          </p:stCondLst>
                                        </p:cTn>
                                        <p:tgtEl>
                                          <p:spTgt spid="5"/>
                                        </p:tgtEl>
                                      </p:cBhvr>
                                      <p:to x="100000" y="95000"/>
                                    </p:animScale>
                                    <p:animScale>
                                      <p:cBhvr>
                                        <p:cTn id="2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a:extLst>
              <a:ext uri="{FF2B5EF4-FFF2-40B4-BE49-F238E27FC236}">
                <a16:creationId xmlns:a16="http://schemas.microsoft.com/office/drawing/2014/main" xmlns="" id="{A02AC19C-6303-4709-97BB-7FA6F19A659F}"/>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
              </a:ext>
            </a:extLst>
          </a:blip>
          <a:srcRect/>
          <a:stretch>
            <a:fillRect/>
          </a:stretch>
        </p:blipFill>
        <p:spPr>
          <a:xfrm>
            <a:off x="709684" y="696036"/>
            <a:ext cx="10484789" cy="6148316"/>
          </a:xfrm>
          <a:prstGeom prst="rect">
            <a:avLst/>
          </a:prstGeom>
          <a:solidFill>
            <a:srgbClr val="23C830"/>
          </a:solidFill>
        </p:spPr>
      </p:pic>
      <p:sp>
        <p:nvSpPr>
          <p:cNvPr id="3" name="Rectangle 2"/>
          <p:cNvSpPr/>
          <p:nvPr/>
        </p:nvSpPr>
        <p:spPr>
          <a:xfrm>
            <a:off x="1323833" y="1146412"/>
            <a:ext cx="9362363" cy="4832092"/>
          </a:xfrm>
          <a:prstGeom prst="rect">
            <a:avLst/>
          </a:prstGeom>
        </p:spPr>
        <p:txBody>
          <a:bodyPr wrap="square">
            <a:spAutoFit/>
          </a:bodyPr>
          <a:lstStyle/>
          <a:p>
            <a:pPr algn="r" rtl="1"/>
            <a:r>
              <a:rPr lang="ar-DZ" sz="2800" b="1" dirty="0" smtClean="0">
                <a:latin typeface="Sakkal Majalla" pitchFamily="2" charset="-78"/>
                <a:cs typeface="Sakkal Majalla" pitchFamily="2" charset="-78"/>
              </a:rPr>
              <a:t>     تقوم </a:t>
            </a:r>
            <a:r>
              <a:rPr lang="ar-DZ" sz="2800" b="1" dirty="0" smtClean="0">
                <a:latin typeface="Sakkal Majalla" pitchFamily="2" charset="-78"/>
                <a:cs typeface="Sakkal Majalla" pitchFamily="2" charset="-78"/>
              </a:rPr>
              <a:t>الشركة المانحة للامتياز بمنح أفراد آخرين ( مشتري الامتياز) الحق في </a:t>
            </a:r>
            <a:r>
              <a:rPr lang="ar-DZ" sz="2800" b="1" dirty="0" err="1" smtClean="0">
                <a:latin typeface="Sakkal Majalla" pitchFamily="2" charset="-78"/>
                <a:cs typeface="Sakkal Majalla" pitchFamily="2" charset="-78"/>
              </a:rPr>
              <a:t>انتاج</a:t>
            </a:r>
            <a:r>
              <a:rPr lang="ar-DZ" sz="2800" b="1" dirty="0" smtClean="0">
                <a:latin typeface="Sakkal Majalla" pitchFamily="2" charset="-78"/>
                <a:cs typeface="Sakkal Majalla" pitchFamily="2" charset="-78"/>
              </a:rPr>
              <a:t> ، بيع، توزيع </a:t>
            </a:r>
            <a:r>
              <a:rPr lang="ar-DZ" sz="2800" b="1" dirty="0" err="1" smtClean="0">
                <a:latin typeface="Sakkal Majalla" pitchFamily="2" charset="-78"/>
                <a:cs typeface="Sakkal Majalla" pitchFamily="2" charset="-78"/>
              </a:rPr>
              <a:t>و</a:t>
            </a:r>
            <a:r>
              <a:rPr lang="ar-DZ" sz="2800" b="1" dirty="0" smtClean="0">
                <a:latin typeface="Sakkal Majalla" pitchFamily="2" charset="-78"/>
                <a:cs typeface="Sakkal Majalla" pitchFamily="2" charset="-78"/>
              </a:rPr>
              <a:t> تسويق منتجات و خدمات الشركة الأصلية بما في ذلك ( استخدام اسم الشركة، علامتها، سمعتها،...).</a:t>
            </a:r>
          </a:p>
          <a:p>
            <a:pPr algn="r" rtl="1"/>
            <a:r>
              <a:rPr lang="ar-DZ" sz="2800" b="1" dirty="0" smtClean="0">
                <a:latin typeface="Sakkal Majalla" pitchFamily="2" charset="-78"/>
                <a:cs typeface="Sakkal Majalla" pitchFamily="2" charset="-78"/>
              </a:rPr>
              <a:t>     فهو </a:t>
            </a:r>
            <a:r>
              <a:rPr lang="ar-DZ" sz="2800" b="1" dirty="0" smtClean="0">
                <a:latin typeface="Sakkal Majalla" pitchFamily="2" charset="-78"/>
                <a:cs typeface="Sakkal Majalla" pitchFamily="2" charset="-78"/>
              </a:rPr>
              <a:t>اتفاق تجاري بين مؤسستين مستقلتين قانونيا </a:t>
            </a:r>
            <a:r>
              <a:rPr lang="ar-DZ" sz="2800" b="1" dirty="0" err="1" smtClean="0">
                <a:latin typeface="Sakkal Majalla" pitchFamily="2" charset="-78"/>
                <a:cs typeface="Sakkal Majalla" pitchFamily="2" charset="-78"/>
              </a:rPr>
              <a:t>و</a:t>
            </a:r>
            <a:r>
              <a:rPr lang="ar-DZ" sz="2800" b="1" dirty="0" smtClean="0">
                <a:latin typeface="Sakkal Majalla" pitchFamily="2" charset="-78"/>
                <a:cs typeface="Sakkal Majalla" pitchFamily="2" charset="-78"/>
              </a:rPr>
              <a:t> ماليا، حيث يستفيد المقاول من دعم الشركة المانحة مقابل </a:t>
            </a:r>
            <a:r>
              <a:rPr lang="ar-DZ" sz="2800" b="1" dirty="0" smtClean="0">
                <a:latin typeface="Sakkal Majalla" pitchFamily="2" charset="-78"/>
                <a:cs typeface="Sakkal Majalla" pitchFamily="2" charset="-78"/>
              </a:rPr>
              <a:t>دفع </a:t>
            </a:r>
            <a:r>
              <a:rPr lang="ar-DZ" sz="2800" b="1" dirty="0" smtClean="0">
                <a:latin typeface="Sakkal Majalla" pitchFamily="2" charset="-78"/>
                <a:cs typeface="Sakkal Majalla" pitchFamily="2" charset="-78"/>
              </a:rPr>
              <a:t>مبلغ معين.</a:t>
            </a:r>
          </a:p>
          <a:p>
            <a:pPr algn="r" rtl="1"/>
            <a:r>
              <a:rPr lang="ar-DZ" sz="2800" b="1" dirty="0" smtClean="0">
                <a:latin typeface="Sakkal Majalla" pitchFamily="2" charset="-78"/>
                <a:cs typeface="Sakkal Majalla" pitchFamily="2" charset="-78"/>
              </a:rPr>
              <a:t>    هذا </a:t>
            </a:r>
            <a:r>
              <a:rPr lang="ar-DZ" sz="2800" b="1" dirty="0" smtClean="0">
                <a:latin typeface="Sakkal Majalla" pitchFamily="2" charset="-78"/>
                <a:cs typeface="Sakkal Majalla" pitchFamily="2" charset="-78"/>
              </a:rPr>
              <a:t>النوع يعتبر حلا للمقاولين الذين ليس لديهم أفكارا خاصة بهم أو الذين ليس لديهم </a:t>
            </a:r>
            <a:r>
              <a:rPr lang="ar-DZ" sz="2800" b="1" dirty="0" err="1" smtClean="0">
                <a:latin typeface="Sakkal Majalla" pitchFamily="2" charset="-78"/>
                <a:cs typeface="Sakkal Majalla" pitchFamily="2" charset="-78"/>
              </a:rPr>
              <a:t>الامكانيات</a:t>
            </a:r>
            <a:r>
              <a:rPr lang="ar-DZ" sz="2800" b="1" dirty="0" smtClean="0">
                <a:latin typeface="Sakkal Majalla" pitchFamily="2" charset="-78"/>
                <a:cs typeface="Sakkal Majalla" pitchFamily="2" charset="-78"/>
              </a:rPr>
              <a:t> الضرورية للابتكار.</a:t>
            </a:r>
          </a:p>
          <a:p>
            <a:pPr algn="r" rtl="1"/>
            <a:r>
              <a:rPr lang="ar-DZ" sz="2800" b="1" dirty="0" smtClean="0">
                <a:latin typeface="Sakkal Majalla" pitchFamily="2" charset="-78"/>
                <a:cs typeface="Sakkal Majalla" pitchFamily="2" charset="-78"/>
              </a:rPr>
              <a:t>على المقاول دراسة </a:t>
            </a:r>
            <a:r>
              <a:rPr lang="ar-DZ" sz="2800" b="1" dirty="0" smtClean="0">
                <a:latin typeface="Sakkal Majalla" pitchFamily="2" charset="-78"/>
                <a:cs typeface="Sakkal Majalla" pitchFamily="2" charset="-78"/>
              </a:rPr>
              <a:t>نقاط </a:t>
            </a:r>
            <a:r>
              <a:rPr lang="ar-DZ" sz="2800" b="1" dirty="0" smtClean="0">
                <a:latin typeface="Sakkal Majalla" pitchFamily="2" charset="-78"/>
                <a:cs typeface="Sakkal Majalla" pitchFamily="2" charset="-78"/>
              </a:rPr>
              <a:t>القوة </a:t>
            </a:r>
            <a:r>
              <a:rPr lang="ar-DZ" sz="2800" b="1" dirty="0" err="1" smtClean="0">
                <a:latin typeface="Sakkal Majalla" pitchFamily="2" charset="-78"/>
                <a:cs typeface="Sakkal Majalla" pitchFamily="2" charset="-78"/>
              </a:rPr>
              <a:t>و</a:t>
            </a:r>
            <a:r>
              <a:rPr lang="ar-DZ" sz="2800" b="1" dirty="0" smtClean="0">
                <a:latin typeface="Sakkal Majalla" pitchFamily="2" charset="-78"/>
                <a:cs typeface="Sakkal Majalla" pitchFamily="2" charset="-78"/>
              </a:rPr>
              <a:t> الضعف في مثل هذه المشروعات، كما يلي:</a:t>
            </a:r>
          </a:p>
          <a:p>
            <a:pPr algn="ctr" rtl="1">
              <a:buFontTx/>
              <a:buChar char="-"/>
            </a:pPr>
            <a:r>
              <a:rPr lang="ar-DZ" sz="2800" b="1" dirty="0" smtClean="0">
                <a:latin typeface="Sakkal Majalla" pitchFamily="2" charset="-78"/>
                <a:cs typeface="Sakkal Majalla" pitchFamily="2" charset="-78"/>
              </a:rPr>
              <a:t>نقاط القوة.</a:t>
            </a:r>
          </a:p>
          <a:p>
            <a:pPr algn="ctr" rtl="1">
              <a:buFontTx/>
              <a:buChar char="-"/>
            </a:pPr>
            <a:r>
              <a:rPr lang="ar-DZ" sz="2800" b="1" dirty="0" smtClean="0">
                <a:latin typeface="Sakkal Majalla" pitchFamily="2" charset="-78"/>
                <a:cs typeface="Sakkal Majalla" pitchFamily="2" charset="-78"/>
              </a:rPr>
              <a:t> نقاط الضعف.</a:t>
            </a:r>
          </a:p>
          <a:p>
            <a:pPr algn="r" rtl="1"/>
            <a:r>
              <a:rPr lang="ar-DZ" sz="2800" b="1" dirty="0" smtClean="0">
                <a:solidFill>
                  <a:srgbClr val="C00000"/>
                </a:solidFill>
                <a:latin typeface="Sakkal Majalla" pitchFamily="2" charset="-78"/>
                <a:cs typeface="Sakkal Majalla" pitchFamily="2" charset="-78"/>
              </a:rPr>
              <a:t> </a:t>
            </a:r>
            <a:endParaRPr lang="fr-FR" sz="2800" b="1" dirty="0">
              <a:solidFill>
                <a:srgbClr val="FFFF00"/>
              </a:solidFill>
              <a:latin typeface="Sakkal Majalla" pitchFamily="2" charset="-78"/>
              <a:cs typeface="Sakkal Majalla" pitchFamily="2" charset="-78"/>
            </a:endParaRPr>
          </a:p>
        </p:txBody>
      </p:sp>
      <p:sp>
        <p:nvSpPr>
          <p:cNvPr id="4" name="TextBox 32">
            <a:extLst>
              <a:ext uri="{FF2B5EF4-FFF2-40B4-BE49-F238E27FC236}">
                <a16:creationId xmlns:a16="http://schemas.microsoft.com/office/drawing/2014/main" xmlns="" id="{F5DEBA7B-CA59-4697-88FC-124D42050AF0}"/>
              </a:ext>
            </a:extLst>
          </p:cNvPr>
          <p:cNvSpPr txBox="1"/>
          <p:nvPr/>
        </p:nvSpPr>
        <p:spPr>
          <a:xfrm>
            <a:off x="5076966" y="354842"/>
            <a:ext cx="4804005" cy="589905"/>
          </a:xfrm>
          <a:prstGeom prst="rect">
            <a:avLst/>
          </a:prstGeom>
          <a:solidFill>
            <a:srgbClr val="C00000"/>
          </a:solidFill>
        </p:spPr>
        <p:txBody>
          <a:bodyPr wrap="square" lIns="0" tIns="0" rIns="0" bIns="0" rtlCol="0" anchor="t">
            <a:spAutoFit/>
          </a:bodyPr>
          <a:lstStyle/>
          <a:p>
            <a:pPr algn="ctr" rtl="1">
              <a:lnSpc>
                <a:spcPts val="4615"/>
              </a:lnSpc>
            </a:pPr>
            <a:r>
              <a:rPr lang="ar-DZ" sz="3200" b="1" dirty="0" smtClean="0">
                <a:latin typeface="Sakkal Majalla" pitchFamily="2" charset="-78"/>
                <a:cs typeface="Sakkal Majalla" pitchFamily="2" charset="-78"/>
              </a:rPr>
              <a:t>3. الحصول على امتياز:</a:t>
            </a:r>
            <a:endParaRPr lang="ar-DZ" sz="3200" b="1" spc="-71" dirty="0">
              <a:effectLst>
                <a:outerShdw blurRad="38100" dist="38100" dir="2700000" algn="tl">
                  <a:srgbClr val="000000">
                    <a:alpha val="43137"/>
                  </a:srgbClr>
                </a:outerShdw>
              </a:effectLst>
              <a:latin typeface="Sakkal Majalla" pitchFamily="2" charset="-78"/>
              <a:cs typeface="Sakkal Majall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6"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xmlns="" id="{A6AC3B4A-9F08-4A40-9562-EEF3A5E5E45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21673"/>
            <a:ext cx="12191999" cy="7079673"/>
          </a:xfrm>
          <a:prstGeom prst="rect">
            <a:avLst/>
          </a:prstGeom>
        </p:spPr>
      </p:pic>
      <p:sp>
        <p:nvSpPr>
          <p:cNvPr id="4" name="Rectangle 3">
            <a:extLst>
              <a:ext uri="{FF2B5EF4-FFF2-40B4-BE49-F238E27FC236}">
                <a16:creationId xmlns:a16="http://schemas.microsoft.com/office/drawing/2014/main" xmlns="" id="{E6E91BC2-6469-781C-C45E-6E6EEB3B96E7}"/>
              </a:ext>
            </a:extLst>
          </p:cNvPr>
          <p:cNvSpPr/>
          <p:nvPr/>
        </p:nvSpPr>
        <p:spPr>
          <a:xfrm>
            <a:off x="-1" y="-194377"/>
            <a:ext cx="12192000" cy="7079673"/>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dirty="0"/>
          </a:p>
        </p:txBody>
      </p:sp>
      <p:sp>
        <p:nvSpPr>
          <p:cNvPr id="5" name="Espace réservé du texte 2">
            <a:extLst>
              <a:ext uri="{FF2B5EF4-FFF2-40B4-BE49-F238E27FC236}">
                <a16:creationId xmlns:a16="http://schemas.microsoft.com/office/drawing/2014/main" xmlns="" id="{D83763E7-18DF-C874-5B0E-6DDF5DD9B8AD}"/>
              </a:ext>
            </a:extLst>
          </p:cNvPr>
          <p:cNvSpPr txBox="1">
            <a:spLocks/>
          </p:cNvSpPr>
          <p:nvPr/>
        </p:nvSpPr>
        <p:spPr>
          <a:xfrm>
            <a:off x="2770495" y="84443"/>
            <a:ext cx="6182435" cy="748113"/>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lt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lt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lt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lt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1" eaLnBrk="1" hangingPunct="1">
              <a:buNone/>
            </a:pPr>
            <a:r>
              <a:rPr lang="ar-DZ" sz="3600" b="1" dirty="0" smtClean="0">
                <a:solidFill>
                  <a:srgbClr val="FFFF00"/>
                </a:solidFill>
                <a:effectLst>
                  <a:outerShdw blurRad="38100" dist="38100" dir="2700000" algn="tl">
                    <a:srgbClr val="000000">
                      <a:alpha val="43137"/>
                    </a:srgbClr>
                  </a:outerShdw>
                </a:effectLst>
                <a:latin typeface="Sakkal Majalla" pitchFamily="2" charset="-78"/>
                <a:cs typeface="Sakkal Majalla" pitchFamily="2" charset="-78"/>
              </a:rPr>
              <a:t>ثانيا: شراء مؤسسة موجودة( عمل قائم)</a:t>
            </a:r>
            <a:endParaRPr lang="fr-FR" sz="3600" b="1" dirty="0">
              <a:solidFill>
                <a:srgbClr val="FFFF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8" name="Hexagone 7">
            <a:extLst>
              <a:ext uri="{FF2B5EF4-FFF2-40B4-BE49-F238E27FC236}">
                <a16:creationId xmlns:a16="http://schemas.microsoft.com/office/drawing/2014/main" xmlns="" id="{C5FEAC76-7AA8-1560-A792-5C46E7C1BC6D}"/>
              </a:ext>
            </a:extLst>
          </p:cNvPr>
          <p:cNvSpPr/>
          <p:nvPr/>
        </p:nvSpPr>
        <p:spPr>
          <a:xfrm>
            <a:off x="777922" y="1527698"/>
            <a:ext cx="10358651" cy="4832159"/>
          </a:xfrm>
          <a:prstGeom prst="hexagon">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xmlns="" id="{75C63C13-70E6-8200-30A5-75E34AB91F10}"/>
              </a:ext>
            </a:extLst>
          </p:cNvPr>
          <p:cNvSpPr txBox="1"/>
          <p:nvPr/>
        </p:nvSpPr>
        <p:spPr>
          <a:xfrm>
            <a:off x="1132764" y="1472721"/>
            <a:ext cx="9335069" cy="5262979"/>
          </a:xfrm>
          <a:prstGeom prst="rect">
            <a:avLst/>
          </a:prstGeom>
          <a:noFill/>
        </p:spPr>
        <p:txBody>
          <a:bodyPr wrap="square">
            <a:spAutoFit/>
          </a:bodyPr>
          <a:lstStyle/>
          <a:p>
            <a:pPr lvl="0" algn="ctr" rtl="1">
              <a:lnSpc>
                <a:spcPct val="150000"/>
              </a:lnSpc>
              <a:buFont typeface="Wingdings" pitchFamily="2" charset="2"/>
              <a:buChar char="q"/>
            </a:pPr>
            <a:r>
              <a:rPr lang="ar-DZ" sz="3200" b="1" dirty="0" smtClean="0">
                <a:solidFill>
                  <a:srgbClr val="FFFF00"/>
                </a:solidFill>
                <a:latin typeface="Sakkal Majalla" pitchFamily="2" charset="-78"/>
                <a:cs typeface="Sakkal Majalla" pitchFamily="2" charset="-78"/>
              </a:rPr>
              <a:t>في </a:t>
            </a:r>
            <a:r>
              <a:rPr lang="ar-DZ" sz="3200" b="1" dirty="0" err="1" smtClean="0">
                <a:solidFill>
                  <a:srgbClr val="FFFF00"/>
                </a:solidFill>
                <a:latin typeface="Sakkal Majalla" pitchFamily="2" charset="-78"/>
                <a:cs typeface="Sakkal Majalla" pitchFamily="2" charset="-78"/>
              </a:rPr>
              <a:t>هاته</a:t>
            </a:r>
            <a:r>
              <a:rPr lang="ar-DZ" sz="3200" b="1" dirty="0" smtClean="0">
                <a:solidFill>
                  <a:srgbClr val="FFFF00"/>
                </a:solidFill>
                <a:latin typeface="Sakkal Majalla" pitchFamily="2" charset="-78"/>
                <a:cs typeface="Sakkal Majalla" pitchFamily="2" charset="-78"/>
              </a:rPr>
              <a:t> الحالة يمكن الاعتماد على </a:t>
            </a:r>
            <a:r>
              <a:rPr lang="ar-DZ" sz="3200" b="1" dirty="0" smtClean="0">
                <a:solidFill>
                  <a:srgbClr val="FFFF00"/>
                </a:solidFill>
                <a:latin typeface="Sakkal Majalla" pitchFamily="2" charset="-78"/>
                <a:cs typeface="Sakkal Majalla" pitchFamily="2" charset="-78"/>
              </a:rPr>
              <a:t>ما تملكه </a:t>
            </a:r>
            <a:r>
              <a:rPr lang="ar-DZ" sz="3200" b="1" dirty="0" smtClean="0">
                <a:solidFill>
                  <a:srgbClr val="FFFF00"/>
                </a:solidFill>
                <a:latin typeface="Sakkal Majalla" pitchFamily="2" charset="-78"/>
                <a:cs typeface="Sakkal Majalla" pitchFamily="2" charset="-78"/>
              </a:rPr>
              <a:t>المؤسسة من إمكانيات في الوقت الحاضر ( توفر منتجات، عملاءـ عمال متدربين، ...) </a:t>
            </a:r>
            <a:r>
              <a:rPr lang="ar-DZ" sz="3200" b="1" dirty="0" err="1" smtClean="0">
                <a:solidFill>
                  <a:srgbClr val="FFFF00"/>
                </a:solidFill>
                <a:latin typeface="Sakkal Majalla" pitchFamily="2" charset="-78"/>
                <a:cs typeface="Sakkal Majalla" pitchFamily="2" charset="-78"/>
              </a:rPr>
              <a:t>و</a:t>
            </a:r>
            <a:r>
              <a:rPr lang="ar-DZ" sz="3200" b="1" dirty="0" smtClean="0">
                <a:solidFill>
                  <a:srgbClr val="FFFF00"/>
                </a:solidFill>
                <a:latin typeface="Sakkal Majalla" pitchFamily="2" charset="-78"/>
                <a:cs typeface="Sakkal Majalla" pitchFamily="2" charset="-78"/>
              </a:rPr>
              <a:t> بالتالي يسهل وضع خطة أعمال مستقلة للمؤسسة، لهذا الشكل مجموعة من المزايا </a:t>
            </a:r>
            <a:r>
              <a:rPr lang="ar-DZ" sz="3200" b="1" dirty="0" err="1" smtClean="0">
                <a:solidFill>
                  <a:srgbClr val="FFFF00"/>
                </a:solidFill>
                <a:latin typeface="Sakkal Majalla" pitchFamily="2" charset="-78"/>
                <a:cs typeface="Sakkal Majalla" pitchFamily="2" charset="-78"/>
              </a:rPr>
              <a:t>و</a:t>
            </a:r>
            <a:r>
              <a:rPr lang="ar-DZ" sz="3200" b="1" dirty="0" smtClean="0">
                <a:solidFill>
                  <a:srgbClr val="FFFF00"/>
                </a:solidFill>
                <a:latin typeface="Sakkal Majalla" pitchFamily="2" charset="-78"/>
                <a:cs typeface="Sakkal Majalla" pitchFamily="2" charset="-78"/>
              </a:rPr>
              <a:t> العيوب، كما يلي:</a:t>
            </a:r>
          </a:p>
          <a:p>
            <a:pPr lvl="0" algn="ctr" rtl="1">
              <a:lnSpc>
                <a:spcPct val="150000"/>
              </a:lnSpc>
              <a:buFont typeface="Arial" pitchFamily="34" charset="0"/>
              <a:buChar char="•"/>
            </a:pPr>
            <a:r>
              <a:rPr lang="ar-DZ" sz="3200" b="1" dirty="0" smtClean="0">
                <a:solidFill>
                  <a:srgbClr val="FFFF00"/>
                </a:solidFill>
                <a:latin typeface="Sakkal Majalla" pitchFamily="2" charset="-78"/>
                <a:cs typeface="Sakkal Majalla" pitchFamily="2" charset="-78"/>
              </a:rPr>
              <a:t> المزايا.</a:t>
            </a:r>
          </a:p>
          <a:p>
            <a:pPr lvl="0" algn="ctr" rtl="1">
              <a:lnSpc>
                <a:spcPct val="150000"/>
              </a:lnSpc>
              <a:buFont typeface="Arial" pitchFamily="34" charset="0"/>
              <a:buChar char="•"/>
            </a:pPr>
            <a:r>
              <a:rPr lang="ar-DZ" sz="3200" b="1" dirty="0" smtClean="0">
                <a:solidFill>
                  <a:srgbClr val="FFFF00"/>
                </a:solidFill>
                <a:latin typeface="Sakkal Majalla" pitchFamily="2" charset="-78"/>
                <a:cs typeface="Sakkal Majalla" pitchFamily="2" charset="-78"/>
              </a:rPr>
              <a:t> العيوب.</a:t>
            </a:r>
          </a:p>
          <a:p>
            <a:pPr lvl="0" algn="r" rtl="1">
              <a:lnSpc>
                <a:spcPct val="150000"/>
              </a:lnSpc>
              <a:buFont typeface="Wingdings" pitchFamily="2" charset="2"/>
              <a:buChar char="v"/>
            </a:pPr>
            <a:endParaRPr lang="fr-FR" sz="3200" b="1" dirty="0">
              <a:solidFill>
                <a:srgbClr val="FFFF00"/>
              </a:solidFill>
              <a:latin typeface="Sakkal Majalla" pitchFamily="2" charset="-78"/>
              <a:cs typeface="Sakkal Majalla" pitchFamily="2" charset="-78"/>
            </a:endParaRPr>
          </a:p>
        </p:txBody>
      </p:sp>
      <p:sp>
        <p:nvSpPr>
          <p:cNvPr id="9" name="Isosceles Triangle 13">
            <a:extLst>
              <a:ext uri="{FF2B5EF4-FFF2-40B4-BE49-F238E27FC236}">
                <a16:creationId xmlns:a16="http://schemas.microsoft.com/office/drawing/2014/main" xmlns="" id="{2BF8AD01-4F1A-C73F-2DB3-3BFF50DEF515}"/>
              </a:ext>
            </a:extLst>
          </p:cNvPr>
          <p:cNvSpPr/>
          <p:nvPr/>
        </p:nvSpPr>
        <p:spPr>
          <a:xfrm rot="12676761">
            <a:off x="7442599" y="984529"/>
            <a:ext cx="686815" cy="1095211"/>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6"/>
          </a:solidFill>
          <a:ln>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endParaRPr lang="ko-KR" altLang="en-US" sz="2700"/>
          </a:p>
        </p:txBody>
      </p:sp>
    </p:spTree>
    <p:extLst>
      <p:ext uri="{BB962C8B-B14F-4D97-AF65-F5344CB8AC3E}">
        <p14:creationId xmlns:p14="http://schemas.microsoft.com/office/powerpoint/2010/main" xmlns="" val="30425095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7"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a:extLst>
              <a:ext uri="{FF2B5EF4-FFF2-40B4-BE49-F238E27FC236}">
                <a16:creationId xmlns:a16="http://schemas.microsoft.com/office/drawing/2014/main" xmlns="" id="{A02AC19C-6303-4709-97BB-7FA6F19A659F}"/>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
              </a:ext>
            </a:extLst>
          </a:blip>
          <a:srcRect/>
          <a:stretch>
            <a:fillRect/>
          </a:stretch>
        </p:blipFill>
        <p:spPr>
          <a:xfrm>
            <a:off x="1201003" y="846160"/>
            <a:ext cx="9993470" cy="6823881"/>
          </a:xfrm>
          <a:prstGeom prst="rect">
            <a:avLst/>
          </a:prstGeom>
          <a:solidFill>
            <a:srgbClr val="23C830"/>
          </a:solidFill>
        </p:spPr>
      </p:pic>
      <p:sp>
        <p:nvSpPr>
          <p:cNvPr id="3" name="Rectangle 2"/>
          <p:cNvSpPr/>
          <p:nvPr/>
        </p:nvSpPr>
        <p:spPr>
          <a:xfrm>
            <a:off x="1705969" y="1856114"/>
            <a:ext cx="8980227" cy="2554545"/>
          </a:xfrm>
          <a:prstGeom prst="rect">
            <a:avLst/>
          </a:prstGeom>
        </p:spPr>
        <p:txBody>
          <a:bodyPr wrap="square">
            <a:spAutoFit/>
          </a:bodyPr>
          <a:lstStyle/>
          <a:p>
            <a:pPr algn="just" rtl="1"/>
            <a:r>
              <a:rPr lang="ar-DZ" sz="3200" b="1" dirty="0" smtClean="0">
                <a:solidFill>
                  <a:srgbClr val="C00000"/>
                </a:solidFill>
                <a:latin typeface="Sakkal Majalla" pitchFamily="2" charset="-78"/>
                <a:cs typeface="Sakkal Majalla" pitchFamily="2" charset="-78"/>
              </a:rPr>
              <a:t>هذه الحالة أقل صعوبة لأن المؤسسة لا تواجه صعوبات، فقط على المقاول توخي الحذر فيما يخص صحة المعلومات حول الوضعية الجيدة للمؤسسة .</a:t>
            </a:r>
          </a:p>
          <a:p>
            <a:pPr algn="just" rtl="1"/>
            <a:r>
              <a:rPr lang="ar-DZ" sz="3200" b="1" dirty="0" smtClean="0">
                <a:solidFill>
                  <a:srgbClr val="C00000"/>
                </a:solidFill>
                <a:latin typeface="Sakkal Majalla" pitchFamily="2" charset="-78"/>
                <a:cs typeface="Sakkal Majalla" pitchFamily="2" charset="-78"/>
              </a:rPr>
              <a:t>كما يجب على المقاول امتلاك موارد مالية معتبرة ليستطيع شراءها. مع ضرورة امتلاك الخبرة </a:t>
            </a:r>
            <a:r>
              <a:rPr lang="ar-DZ" sz="3200" b="1" dirty="0" err="1" smtClean="0">
                <a:solidFill>
                  <a:srgbClr val="C00000"/>
                </a:solidFill>
                <a:latin typeface="Sakkal Majalla" pitchFamily="2" charset="-78"/>
                <a:cs typeface="Sakkal Majalla" pitchFamily="2" charset="-78"/>
              </a:rPr>
              <a:t>و</a:t>
            </a:r>
            <a:r>
              <a:rPr lang="ar-DZ" sz="3200" b="1" dirty="0" smtClean="0">
                <a:solidFill>
                  <a:srgbClr val="C00000"/>
                </a:solidFill>
                <a:latin typeface="Sakkal Majalla" pitchFamily="2" charset="-78"/>
                <a:cs typeface="Sakkal Majalla" pitchFamily="2" charset="-78"/>
              </a:rPr>
              <a:t> المؤهلات لتسييرها.</a:t>
            </a:r>
          </a:p>
        </p:txBody>
      </p:sp>
      <p:sp>
        <p:nvSpPr>
          <p:cNvPr id="4" name="TextBox 32">
            <a:extLst>
              <a:ext uri="{FF2B5EF4-FFF2-40B4-BE49-F238E27FC236}">
                <a16:creationId xmlns:a16="http://schemas.microsoft.com/office/drawing/2014/main" xmlns="" id="{F5DEBA7B-CA59-4697-88FC-124D42050AF0}"/>
              </a:ext>
            </a:extLst>
          </p:cNvPr>
          <p:cNvSpPr txBox="1"/>
          <p:nvPr/>
        </p:nvSpPr>
        <p:spPr>
          <a:xfrm>
            <a:off x="5076966" y="354842"/>
            <a:ext cx="4804005" cy="589905"/>
          </a:xfrm>
          <a:prstGeom prst="rect">
            <a:avLst/>
          </a:prstGeom>
          <a:solidFill>
            <a:srgbClr val="C00000"/>
          </a:solidFill>
        </p:spPr>
        <p:txBody>
          <a:bodyPr wrap="square" lIns="0" tIns="0" rIns="0" bIns="0" rtlCol="0" anchor="t">
            <a:spAutoFit/>
          </a:bodyPr>
          <a:lstStyle/>
          <a:p>
            <a:pPr algn="ctr" rtl="1">
              <a:lnSpc>
                <a:spcPts val="4615"/>
              </a:lnSpc>
            </a:pPr>
            <a:r>
              <a:rPr lang="ar-DZ" sz="3200" b="1" spc="-71" dirty="0" smtClean="0">
                <a:effectLst>
                  <a:outerShdw blurRad="38100" dist="38100" dir="2700000" algn="tl">
                    <a:srgbClr val="000000">
                      <a:alpha val="43137"/>
                    </a:srgbClr>
                  </a:outerShdw>
                </a:effectLst>
                <a:latin typeface="Sakkal Majalla" pitchFamily="2" charset="-78"/>
                <a:cs typeface="Sakkal Majalla" pitchFamily="2" charset="-78"/>
              </a:rPr>
              <a:t>1. شراء مؤسسة قائمة في حالة جيدة</a:t>
            </a:r>
            <a:endParaRPr lang="ar-DZ" sz="3200" b="1" spc="-71" dirty="0">
              <a:effectLst>
                <a:outerShdw blurRad="38100" dist="38100" dir="2700000" algn="tl">
                  <a:srgbClr val="000000">
                    <a:alpha val="43137"/>
                  </a:srgbClr>
                </a:outerShdw>
              </a:effectLst>
              <a:latin typeface="Sakkal Majalla" pitchFamily="2" charset="-78"/>
              <a:cs typeface="Sakkal Majall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6"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a:extLst>
              <a:ext uri="{FF2B5EF4-FFF2-40B4-BE49-F238E27FC236}">
                <a16:creationId xmlns:a16="http://schemas.microsoft.com/office/drawing/2014/main" xmlns="" id="{A02AC19C-6303-4709-97BB-7FA6F19A659F}"/>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
              </a:ext>
            </a:extLst>
          </a:blip>
          <a:srcRect/>
          <a:stretch>
            <a:fillRect/>
          </a:stretch>
        </p:blipFill>
        <p:spPr>
          <a:xfrm>
            <a:off x="1201003" y="846160"/>
            <a:ext cx="9993470" cy="6823881"/>
          </a:xfrm>
          <a:prstGeom prst="rect">
            <a:avLst/>
          </a:prstGeom>
          <a:solidFill>
            <a:srgbClr val="23C830"/>
          </a:solidFill>
        </p:spPr>
      </p:pic>
      <p:sp>
        <p:nvSpPr>
          <p:cNvPr id="3" name="Rectangle 2"/>
          <p:cNvSpPr/>
          <p:nvPr/>
        </p:nvSpPr>
        <p:spPr>
          <a:xfrm>
            <a:off x="1705969" y="1856114"/>
            <a:ext cx="8980227" cy="3708708"/>
          </a:xfrm>
          <a:prstGeom prst="rect">
            <a:avLst/>
          </a:prstGeom>
        </p:spPr>
        <p:txBody>
          <a:bodyPr wrap="square">
            <a:spAutoFit/>
          </a:bodyPr>
          <a:lstStyle/>
          <a:p>
            <a:pPr algn="just" rtl="1">
              <a:lnSpc>
                <a:spcPct val="150000"/>
              </a:lnSpc>
            </a:pPr>
            <a:r>
              <a:rPr lang="ar-DZ" sz="4000" b="1" dirty="0" smtClean="0">
                <a:solidFill>
                  <a:srgbClr val="C00000"/>
                </a:solidFill>
                <a:latin typeface="Sakkal Majalla" pitchFamily="2" charset="-78"/>
                <a:cs typeface="Sakkal Majalla" pitchFamily="2" charset="-78"/>
              </a:rPr>
              <a:t>     رغم </a:t>
            </a:r>
            <a:r>
              <a:rPr lang="ar-DZ" sz="4000" b="1" dirty="0" smtClean="0">
                <a:solidFill>
                  <a:srgbClr val="C00000"/>
                </a:solidFill>
                <a:latin typeface="Sakkal Majalla" pitchFamily="2" charset="-78"/>
                <a:cs typeface="Sakkal Majalla" pitchFamily="2" charset="-78"/>
              </a:rPr>
              <a:t>انخفاض قيمتها السوقية </a:t>
            </a:r>
            <a:r>
              <a:rPr lang="ar-DZ" sz="4000" b="1" dirty="0" smtClean="0">
                <a:solidFill>
                  <a:srgbClr val="C00000"/>
                </a:solidFill>
                <a:latin typeface="Sakkal Majalla" pitchFamily="2" charset="-78"/>
                <a:cs typeface="Sakkal Majalla" pitchFamily="2" charset="-78"/>
              </a:rPr>
              <a:t>إلا </a:t>
            </a:r>
            <a:r>
              <a:rPr lang="ar-DZ" sz="4000" b="1" dirty="0" smtClean="0">
                <a:solidFill>
                  <a:srgbClr val="C00000"/>
                </a:solidFill>
                <a:latin typeface="Sakkal Majalla" pitchFamily="2" charset="-78"/>
                <a:cs typeface="Sakkal Majalla" pitchFamily="2" charset="-78"/>
              </a:rPr>
              <a:t>أن على المقاول توفير الموارد المالية الكافية </a:t>
            </a:r>
            <a:r>
              <a:rPr lang="ar-DZ" sz="4000" b="1" dirty="0" err="1" smtClean="0">
                <a:solidFill>
                  <a:srgbClr val="C00000"/>
                </a:solidFill>
                <a:latin typeface="Sakkal Majalla" pitchFamily="2" charset="-78"/>
                <a:cs typeface="Sakkal Majalla" pitchFamily="2" charset="-78"/>
              </a:rPr>
              <a:t>لإستعادة</a:t>
            </a:r>
            <a:r>
              <a:rPr lang="ar-DZ" sz="4000" b="1" dirty="0" smtClean="0">
                <a:solidFill>
                  <a:srgbClr val="C00000"/>
                </a:solidFill>
                <a:latin typeface="Sakkal Majalla" pitchFamily="2" charset="-78"/>
                <a:cs typeface="Sakkal Majalla" pitchFamily="2" charset="-78"/>
              </a:rPr>
              <a:t> </a:t>
            </a:r>
            <a:r>
              <a:rPr lang="ar-DZ" sz="4000" b="1" dirty="0" smtClean="0">
                <a:solidFill>
                  <a:srgbClr val="C00000"/>
                </a:solidFill>
                <a:latin typeface="Sakkal Majalla" pitchFamily="2" charset="-78"/>
                <a:cs typeface="Sakkal Majalla" pitchFamily="2" charset="-78"/>
              </a:rPr>
              <a:t>نشاطها </a:t>
            </a:r>
            <a:r>
              <a:rPr lang="ar-DZ" sz="4000" b="1" dirty="0" err="1" smtClean="0">
                <a:solidFill>
                  <a:srgbClr val="C00000"/>
                </a:solidFill>
                <a:latin typeface="Sakkal Majalla" pitchFamily="2" charset="-78"/>
                <a:cs typeface="Sakkal Majalla" pitchFamily="2" charset="-78"/>
              </a:rPr>
              <a:t>و</a:t>
            </a:r>
            <a:r>
              <a:rPr lang="ar-DZ" sz="4000" b="1" dirty="0" smtClean="0">
                <a:solidFill>
                  <a:srgbClr val="C00000"/>
                </a:solidFill>
                <a:latin typeface="Sakkal Majalla" pitchFamily="2" charset="-78"/>
                <a:cs typeface="Sakkal Majalla" pitchFamily="2" charset="-78"/>
              </a:rPr>
              <a:t> الاستقرار من جديد ، كما يجب على المقاول امتلاك الخبرة الكافية لتعامل مع الأزمات </a:t>
            </a:r>
            <a:r>
              <a:rPr lang="ar-DZ" sz="4000" b="1" dirty="0" err="1" smtClean="0">
                <a:solidFill>
                  <a:srgbClr val="C00000"/>
                </a:solidFill>
                <a:latin typeface="Sakkal Majalla" pitchFamily="2" charset="-78"/>
                <a:cs typeface="Sakkal Majalla" pitchFamily="2" charset="-78"/>
              </a:rPr>
              <a:t>و</a:t>
            </a:r>
            <a:r>
              <a:rPr lang="ar-DZ" sz="4000" b="1" dirty="0" smtClean="0">
                <a:solidFill>
                  <a:srgbClr val="C00000"/>
                </a:solidFill>
                <a:latin typeface="Sakkal Majalla" pitchFamily="2" charset="-78"/>
                <a:cs typeface="Sakkal Majalla" pitchFamily="2" charset="-78"/>
              </a:rPr>
              <a:t> معالجة الوضعية الصعبة التي تمر </a:t>
            </a:r>
            <a:r>
              <a:rPr lang="ar-DZ" sz="4000" b="1" dirty="0" err="1" smtClean="0">
                <a:solidFill>
                  <a:srgbClr val="C00000"/>
                </a:solidFill>
                <a:latin typeface="Sakkal Majalla" pitchFamily="2" charset="-78"/>
                <a:cs typeface="Sakkal Majalla" pitchFamily="2" charset="-78"/>
              </a:rPr>
              <a:t>بها</a:t>
            </a:r>
            <a:r>
              <a:rPr lang="ar-DZ" sz="4000" b="1" dirty="0" smtClean="0">
                <a:solidFill>
                  <a:srgbClr val="C00000"/>
                </a:solidFill>
                <a:latin typeface="Sakkal Majalla" pitchFamily="2" charset="-78"/>
                <a:cs typeface="Sakkal Majalla" pitchFamily="2" charset="-78"/>
              </a:rPr>
              <a:t> المؤسسة. </a:t>
            </a:r>
          </a:p>
        </p:txBody>
      </p:sp>
      <p:sp>
        <p:nvSpPr>
          <p:cNvPr id="4" name="TextBox 32">
            <a:extLst>
              <a:ext uri="{FF2B5EF4-FFF2-40B4-BE49-F238E27FC236}">
                <a16:creationId xmlns:a16="http://schemas.microsoft.com/office/drawing/2014/main" xmlns="" id="{F5DEBA7B-CA59-4697-88FC-124D42050AF0}"/>
              </a:ext>
            </a:extLst>
          </p:cNvPr>
          <p:cNvSpPr txBox="1"/>
          <p:nvPr/>
        </p:nvSpPr>
        <p:spPr>
          <a:xfrm>
            <a:off x="5076966" y="354842"/>
            <a:ext cx="4804005" cy="589905"/>
          </a:xfrm>
          <a:prstGeom prst="rect">
            <a:avLst/>
          </a:prstGeom>
          <a:solidFill>
            <a:srgbClr val="C00000"/>
          </a:solidFill>
        </p:spPr>
        <p:txBody>
          <a:bodyPr wrap="square" lIns="0" tIns="0" rIns="0" bIns="0" rtlCol="0" anchor="t">
            <a:spAutoFit/>
          </a:bodyPr>
          <a:lstStyle/>
          <a:p>
            <a:pPr algn="ctr" rtl="1">
              <a:lnSpc>
                <a:spcPts val="4615"/>
              </a:lnSpc>
            </a:pPr>
            <a:r>
              <a:rPr lang="ar-DZ" sz="3200" b="1" spc="-71" dirty="0" smtClean="0">
                <a:effectLst>
                  <a:outerShdw blurRad="38100" dist="38100" dir="2700000" algn="tl">
                    <a:srgbClr val="000000">
                      <a:alpha val="43137"/>
                    </a:srgbClr>
                  </a:outerShdw>
                </a:effectLst>
                <a:latin typeface="Sakkal Majalla" pitchFamily="2" charset="-78"/>
                <a:cs typeface="Sakkal Majalla" pitchFamily="2" charset="-78"/>
              </a:rPr>
              <a:t>1. شراء مؤسسة تعاني من صعوبات</a:t>
            </a:r>
            <a:endParaRPr lang="ar-DZ" sz="3200" b="1" spc="-71" dirty="0">
              <a:effectLst>
                <a:outerShdw blurRad="38100" dist="38100" dir="2700000" algn="tl">
                  <a:srgbClr val="000000">
                    <a:alpha val="43137"/>
                  </a:srgbClr>
                </a:outerShdw>
              </a:effectLst>
              <a:latin typeface="Sakkal Majalla" pitchFamily="2" charset="-78"/>
              <a:cs typeface="Sakkal Majall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6"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Cover and End Slide Master">
  <a:themeElements>
    <a:clrScheme name="ALLPPT-SOCCER SPORTS">
      <a:dk1>
        <a:sysClr val="windowText" lastClr="000000"/>
      </a:dk1>
      <a:lt1>
        <a:sysClr val="window" lastClr="FFFFFF"/>
      </a:lt1>
      <a:dk2>
        <a:srgbClr val="44546A"/>
      </a:dk2>
      <a:lt2>
        <a:srgbClr val="E7E6E6"/>
      </a:lt2>
      <a:accent1>
        <a:srgbClr val="5A9BD5"/>
      </a:accent1>
      <a:accent2>
        <a:srgbClr val="224A90"/>
      </a:accent2>
      <a:accent3>
        <a:srgbClr val="010A4F"/>
      </a:accent3>
      <a:accent4>
        <a:srgbClr val="5A9BD5"/>
      </a:accent4>
      <a:accent5>
        <a:srgbClr val="224A90"/>
      </a:accent5>
      <a:accent6>
        <a:srgbClr val="010A4F"/>
      </a:accent6>
      <a:hlink>
        <a:srgbClr val="262626"/>
      </a:hlink>
      <a:folHlink>
        <a:srgbClr val="262626"/>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SOCCER SPORTS">
      <a:dk1>
        <a:sysClr val="windowText" lastClr="000000"/>
      </a:dk1>
      <a:lt1>
        <a:sysClr val="window" lastClr="FFFFFF"/>
      </a:lt1>
      <a:dk2>
        <a:srgbClr val="44546A"/>
      </a:dk2>
      <a:lt2>
        <a:srgbClr val="E7E6E6"/>
      </a:lt2>
      <a:accent1>
        <a:srgbClr val="5A9BD5"/>
      </a:accent1>
      <a:accent2>
        <a:srgbClr val="224A90"/>
      </a:accent2>
      <a:accent3>
        <a:srgbClr val="010A4F"/>
      </a:accent3>
      <a:accent4>
        <a:srgbClr val="5A9BD5"/>
      </a:accent4>
      <a:accent5>
        <a:srgbClr val="224A90"/>
      </a:accent5>
      <a:accent6>
        <a:srgbClr val="010A4F"/>
      </a:accent6>
      <a:hlink>
        <a:srgbClr val="262626"/>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spAutoFit/>
      </a:bodyPr>
      <a:lstStyle>
        <a:defPPr algn="ctr">
          <a:defRPr sz="2400" b="1" dirty="0" smtClean="0">
            <a:solidFill>
              <a:schemeClr val="accent5">
                <a:lumMod val="50000"/>
              </a:schemeClr>
            </a:solidFill>
            <a:latin typeface="Ara Aqeeq Bold" panose="00000500000000000000" pitchFamily="2" charset="-78"/>
            <a:cs typeface="Ara Aqeeq Bold" panose="00000500000000000000" pitchFamily="2" charset="-78"/>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SOCCER SPORTS">
      <a:dk1>
        <a:sysClr val="windowText" lastClr="000000"/>
      </a:dk1>
      <a:lt1>
        <a:sysClr val="window" lastClr="FFFFFF"/>
      </a:lt1>
      <a:dk2>
        <a:srgbClr val="44546A"/>
      </a:dk2>
      <a:lt2>
        <a:srgbClr val="E7E6E6"/>
      </a:lt2>
      <a:accent1>
        <a:srgbClr val="5A9BD5"/>
      </a:accent1>
      <a:accent2>
        <a:srgbClr val="224A90"/>
      </a:accent2>
      <a:accent3>
        <a:srgbClr val="010A4F"/>
      </a:accent3>
      <a:accent4>
        <a:srgbClr val="5A9BD5"/>
      </a:accent4>
      <a:accent5>
        <a:srgbClr val="224A90"/>
      </a:accent5>
      <a:accent6>
        <a:srgbClr val="010A4F"/>
      </a:accent6>
      <a:hlink>
        <a:srgbClr val="262626"/>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Contents Slide Master">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spAutoFit/>
      </a:bodyPr>
      <a:lstStyle>
        <a:defPPr algn="ctr">
          <a:defRPr sz="2400" b="1" dirty="0" smtClean="0">
            <a:solidFill>
              <a:schemeClr val="accent5">
                <a:lumMod val="50000"/>
              </a:schemeClr>
            </a:solidFill>
            <a:latin typeface="Ara Aqeeq Bold" panose="00000500000000000000" pitchFamily="2" charset="-78"/>
            <a:cs typeface="Ara Aqeeq Bold" panose="00000500000000000000" pitchFamily="2" charset="-78"/>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1953</TotalTime>
  <Words>582</Words>
  <Application>Microsoft Office PowerPoint</Application>
  <PresentationFormat>Personnalisé</PresentationFormat>
  <Paragraphs>49</Paragraphs>
  <Slides>10</Slides>
  <Notes>0</Notes>
  <HiddenSlides>0</HiddenSlides>
  <MMClips>0</MMClips>
  <ScaleCrop>false</ScaleCrop>
  <HeadingPairs>
    <vt:vector size="4" baseType="variant">
      <vt:variant>
        <vt:lpstr>Thème</vt:lpstr>
      </vt:variant>
      <vt:variant>
        <vt:i4>4</vt:i4>
      </vt:variant>
      <vt:variant>
        <vt:lpstr>Titres des diapositives</vt:lpstr>
      </vt:variant>
      <vt:variant>
        <vt:i4>10</vt:i4>
      </vt:variant>
    </vt:vector>
  </HeadingPairs>
  <TitlesOfParts>
    <vt:vector size="14" baseType="lpstr">
      <vt:lpstr>Cover and End Slide Master</vt:lpstr>
      <vt:lpstr>Contents Slide Master</vt:lpstr>
      <vt:lpstr>Section Break Slide Master</vt:lpstr>
      <vt:lpstr>1_Contents Slide Master</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www.pptify.com</dc:title>
  <dc:creator>inbox@pptify.com</dc:creator>
  <cp:lastModifiedBy>user</cp:lastModifiedBy>
  <cp:revision>307</cp:revision>
  <dcterms:created xsi:type="dcterms:W3CDTF">2020-01-20T05:08:25Z</dcterms:created>
  <dcterms:modified xsi:type="dcterms:W3CDTF">2024-03-01T08:03:14Z</dcterms:modified>
</cp:coreProperties>
</file>