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1"/>
  </p:sldMasterIdLst>
  <p:notesMasterIdLst>
    <p:notesMasterId r:id="rId24"/>
  </p:notesMasterIdLst>
  <p:sldIdLst>
    <p:sldId id="388" r:id="rId2"/>
    <p:sldId id="417" r:id="rId3"/>
    <p:sldId id="418" r:id="rId4"/>
    <p:sldId id="419" r:id="rId5"/>
    <p:sldId id="420" r:id="rId6"/>
    <p:sldId id="421" r:id="rId7"/>
    <p:sldId id="422" r:id="rId8"/>
    <p:sldId id="423" r:id="rId9"/>
    <p:sldId id="424" r:id="rId10"/>
    <p:sldId id="425" r:id="rId11"/>
    <p:sldId id="428" r:id="rId12"/>
    <p:sldId id="426" r:id="rId13"/>
    <p:sldId id="427" r:id="rId14"/>
    <p:sldId id="429" r:id="rId15"/>
    <p:sldId id="430" r:id="rId16"/>
    <p:sldId id="431" r:id="rId17"/>
    <p:sldId id="432" r:id="rId18"/>
    <p:sldId id="433" r:id="rId19"/>
    <p:sldId id="434" r:id="rId20"/>
    <p:sldId id="435" r:id="rId21"/>
    <p:sldId id="436" r:id="rId22"/>
    <p:sldId id="43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60"/>
  </p:normalViewPr>
  <p:slideViewPr>
    <p:cSldViewPr snapToGrid="0">
      <p:cViewPr varScale="1">
        <p:scale>
          <a:sx n="46" d="100"/>
          <a:sy n="46" d="100"/>
        </p:scale>
        <p:origin x="9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17E81-9FAB-4D57-B844-7F9CCF4640F1}" type="datetimeFigureOut">
              <a:rPr lang="fr-FR" smtClean="0"/>
              <a:t>14/04/2024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5DC26-283D-4A32-B4EF-55C287C7A8FA}" type="slidenum">
              <a:rPr lang="fr-FR" smtClean="0"/>
              <a:t>‹N°›</a:t>
            </a:fld>
            <a:endParaRPr lang="fr-FR" dirty="0"/>
          </a:p>
        </p:txBody>
      </p:sp>
    </p:spTree>
    <p:extLst>
      <p:ext uri="{BB962C8B-B14F-4D97-AF65-F5344CB8AC3E}">
        <p14:creationId xmlns:p14="http://schemas.microsoft.com/office/powerpoint/2010/main" val="365523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70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1000" y="2023033"/>
            <a:ext cx="6674800" cy="2021200"/>
          </a:xfrm>
          <a:prstGeom prst="rect">
            <a:avLst/>
          </a:prstGeom>
        </p:spPr>
        <p:txBody>
          <a:bodyPr spcFirstLastPara="1" wrap="square" lIns="0" tIns="0" rIns="0" bIns="0" anchor="t" anchorCtr="0">
            <a:noAutofit/>
          </a:bodyPr>
          <a:lstStyle>
            <a:lvl1pPr lvl="0" algn="ctr">
              <a:spcBef>
                <a:spcPts val="0"/>
              </a:spcBef>
              <a:spcAft>
                <a:spcPts val="0"/>
              </a:spcAft>
              <a:buSzPts val="5200"/>
              <a:buFont typeface="ZCOOL XiaoWei"/>
              <a:buNone/>
              <a:defRPr sz="6800">
                <a:latin typeface="ZCOOL XiaoWei"/>
                <a:ea typeface="ZCOOL XiaoWei"/>
                <a:cs typeface="ZCOOL XiaoWei"/>
                <a:sym typeface="ZCOOL XiaoWei"/>
              </a:defRPr>
            </a:lvl1pPr>
            <a:lvl2pPr lvl="1" algn="ctr">
              <a:spcBef>
                <a:spcPts val="0"/>
              </a:spcBef>
              <a:spcAft>
                <a:spcPts val="0"/>
              </a:spcAft>
              <a:buSzPts val="5200"/>
              <a:buFont typeface="ZCOOL XiaoWei"/>
              <a:buNone/>
              <a:defRPr sz="6933">
                <a:latin typeface="ZCOOL XiaoWei"/>
                <a:ea typeface="ZCOOL XiaoWei"/>
                <a:cs typeface="ZCOOL XiaoWei"/>
                <a:sym typeface="ZCOOL XiaoWei"/>
              </a:defRPr>
            </a:lvl2pPr>
            <a:lvl3pPr lvl="2" algn="ctr">
              <a:spcBef>
                <a:spcPts val="0"/>
              </a:spcBef>
              <a:spcAft>
                <a:spcPts val="0"/>
              </a:spcAft>
              <a:buSzPts val="5200"/>
              <a:buFont typeface="ZCOOL XiaoWei"/>
              <a:buNone/>
              <a:defRPr sz="6933">
                <a:latin typeface="ZCOOL XiaoWei"/>
                <a:ea typeface="ZCOOL XiaoWei"/>
                <a:cs typeface="ZCOOL XiaoWei"/>
                <a:sym typeface="ZCOOL XiaoWei"/>
              </a:defRPr>
            </a:lvl3pPr>
            <a:lvl4pPr lvl="3" algn="ctr">
              <a:spcBef>
                <a:spcPts val="0"/>
              </a:spcBef>
              <a:spcAft>
                <a:spcPts val="0"/>
              </a:spcAft>
              <a:buSzPts val="5200"/>
              <a:buFont typeface="ZCOOL XiaoWei"/>
              <a:buNone/>
              <a:defRPr sz="6933">
                <a:latin typeface="ZCOOL XiaoWei"/>
                <a:ea typeface="ZCOOL XiaoWei"/>
                <a:cs typeface="ZCOOL XiaoWei"/>
                <a:sym typeface="ZCOOL XiaoWei"/>
              </a:defRPr>
            </a:lvl4pPr>
            <a:lvl5pPr lvl="4" algn="ctr">
              <a:spcBef>
                <a:spcPts val="0"/>
              </a:spcBef>
              <a:spcAft>
                <a:spcPts val="0"/>
              </a:spcAft>
              <a:buSzPts val="5200"/>
              <a:buFont typeface="ZCOOL XiaoWei"/>
              <a:buNone/>
              <a:defRPr sz="6933">
                <a:latin typeface="ZCOOL XiaoWei"/>
                <a:ea typeface="ZCOOL XiaoWei"/>
                <a:cs typeface="ZCOOL XiaoWei"/>
                <a:sym typeface="ZCOOL XiaoWei"/>
              </a:defRPr>
            </a:lvl5pPr>
            <a:lvl6pPr lvl="5" algn="ctr">
              <a:spcBef>
                <a:spcPts val="0"/>
              </a:spcBef>
              <a:spcAft>
                <a:spcPts val="0"/>
              </a:spcAft>
              <a:buSzPts val="5200"/>
              <a:buFont typeface="ZCOOL XiaoWei"/>
              <a:buNone/>
              <a:defRPr sz="6933">
                <a:latin typeface="ZCOOL XiaoWei"/>
                <a:ea typeface="ZCOOL XiaoWei"/>
                <a:cs typeface="ZCOOL XiaoWei"/>
                <a:sym typeface="ZCOOL XiaoWei"/>
              </a:defRPr>
            </a:lvl6pPr>
            <a:lvl7pPr lvl="6" algn="ctr">
              <a:spcBef>
                <a:spcPts val="0"/>
              </a:spcBef>
              <a:spcAft>
                <a:spcPts val="0"/>
              </a:spcAft>
              <a:buSzPts val="5200"/>
              <a:buFont typeface="ZCOOL XiaoWei"/>
              <a:buNone/>
              <a:defRPr sz="6933">
                <a:latin typeface="ZCOOL XiaoWei"/>
                <a:ea typeface="ZCOOL XiaoWei"/>
                <a:cs typeface="ZCOOL XiaoWei"/>
                <a:sym typeface="ZCOOL XiaoWei"/>
              </a:defRPr>
            </a:lvl7pPr>
            <a:lvl8pPr lvl="7" algn="ctr">
              <a:spcBef>
                <a:spcPts val="0"/>
              </a:spcBef>
              <a:spcAft>
                <a:spcPts val="0"/>
              </a:spcAft>
              <a:buSzPts val="5200"/>
              <a:buFont typeface="ZCOOL XiaoWei"/>
              <a:buNone/>
              <a:defRPr sz="6933">
                <a:latin typeface="ZCOOL XiaoWei"/>
                <a:ea typeface="ZCOOL XiaoWei"/>
                <a:cs typeface="ZCOOL XiaoWei"/>
                <a:sym typeface="ZCOOL XiaoWei"/>
              </a:defRPr>
            </a:lvl8pPr>
            <a:lvl9pPr lvl="8" algn="ctr">
              <a:spcBef>
                <a:spcPts val="0"/>
              </a:spcBef>
              <a:spcAft>
                <a:spcPts val="0"/>
              </a:spcAft>
              <a:buSzPts val="5200"/>
              <a:buFont typeface="ZCOOL XiaoWei"/>
              <a:buNone/>
              <a:defRPr sz="6933">
                <a:latin typeface="ZCOOL XiaoWei"/>
                <a:ea typeface="ZCOOL XiaoWei"/>
                <a:cs typeface="ZCOOL XiaoWei"/>
                <a:sym typeface="ZCOOL XiaoWei"/>
              </a:defRPr>
            </a:lvl9pPr>
          </a:lstStyle>
          <a:p>
            <a:endParaRPr/>
          </a:p>
        </p:txBody>
      </p:sp>
      <p:sp>
        <p:nvSpPr>
          <p:cNvPr id="10" name="Google Shape;10;p2"/>
          <p:cNvSpPr txBox="1">
            <a:spLocks noGrp="1"/>
          </p:cNvSpPr>
          <p:nvPr>
            <p:ph type="subTitle" idx="1"/>
          </p:nvPr>
        </p:nvSpPr>
        <p:spPr>
          <a:xfrm>
            <a:off x="951000" y="4338028"/>
            <a:ext cx="6669200" cy="3716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Font typeface="Libre Franklin"/>
              <a:buNone/>
              <a:defRPr>
                <a:latin typeface="Libre Franklin"/>
                <a:ea typeface="Libre Franklin"/>
                <a:cs typeface="Libre Franklin"/>
                <a:sym typeface="Libre Franklin"/>
              </a:defRPr>
            </a:lvl1pPr>
            <a:lvl2pPr lvl="1"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2pPr>
            <a:lvl3pPr lvl="2"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3pPr>
            <a:lvl4pPr lvl="3"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4pPr>
            <a:lvl5pPr lvl="4"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5pPr>
            <a:lvl6pPr lvl="5"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6pPr>
            <a:lvl7pPr lvl="6"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7pPr>
            <a:lvl8pPr lvl="7"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8pPr>
            <a:lvl9pPr lvl="8" algn="ctr">
              <a:lnSpc>
                <a:spcPct val="100000"/>
              </a:lnSpc>
              <a:spcBef>
                <a:spcPts val="0"/>
              </a:spcBef>
              <a:spcAft>
                <a:spcPts val="0"/>
              </a:spcAft>
              <a:buSzPts val="2800"/>
              <a:buFont typeface="Libre Franklin"/>
              <a:buNone/>
              <a:defRPr sz="3733">
                <a:latin typeface="Libre Franklin"/>
                <a:ea typeface="Libre Franklin"/>
                <a:cs typeface="Libre Franklin"/>
                <a:sym typeface="Libre Franklin"/>
              </a:defRPr>
            </a:lvl9pPr>
          </a:lstStyle>
          <a:p>
            <a:endParaRPr/>
          </a:p>
        </p:txBody>
      </p:sp>
      <p:grpSp>
        <p:nvGrpSpPr>
          <p:cNvPr id="11" name="Google Shape;11;p2"/>
          <p:cNvGrpSpPr/>
          <p:nvPr/>
        </p:nvGrpSpPr>
        <p:grpSpPr>
          <a:xfrm>
            <a:off x="11652600" y="1015400"/>
            <a:ext cx="539400" cy="4827200"/>
            <a:chOff x="8739450" y="761550"/>
            <a:chExt cx="404550" cy="3620400"/>
          </a:xfrm>
        </p:grpSpPr>
        <p:cxnSp>
          <p:nvCxnSpPr>
            <p:cNvPr id="12" name="Google Shape;12;p2"/>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3" name="Google Shape;13;p2"/>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4" name="Google Shape;14;p2"/>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5" name="Google Shape;15;p2"/>
          <p:cNvGrpSpPr/>
          <p:nvPr/>
        </p:nvGrpSpPr>
        <p:grpSpPr>
          <a:xfrm>
            <a:off x="946800" y="6318200"/>
            <a:ext cx="10305867" cy="539800"/>
            <a:chOff x="710100" y="4738650"/>
            <a:chExt cx="7729400" cy="404850"/>
          </a:xfrm>
        </p:grpSpPr>
        <p:cxnSp>
          <p:nvCxnSpPr>
            <p:cNvPr id="16" name="Google Shape;16;p2"/>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9" name="Google Shape;19;p2"/>
          <p:cNvGrpSpPr/>
          <p:nvPr/>
        </p:nvGrpSpPr>
        <p:grpSpPr>
          <a:xfrm>
            <a:off x="943067" y="0"/>
            <a:ext cx="10305867" cy="539800"/>
            <a:chOff x="707300" y="0"/>
            <a:chExt cx="7729400" cy="404850"/>
          </a:xfrm>
        </p:grpSpPr>
        <p:cxnSp>
          <p:nvCxnSpPr>
            <p:cNvPr id="20" name="Google Shape;20;p2"/>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2"/>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3" name="Google Shape;23;p2"/>
          <p:cNvGrpSpPr/>
          <p:nvPr/>
        </p:nvGrpSpPr>
        <p:grpSpPr>
          <a:xfrm>
            <a:off x="0" y="1015400"/>
            <a:ext cx="539400" cy="4827200"/>
            <a:chOff x="0" y="761550"/>
            <a:chExt cx="404550" cy="3620400"/>
          </a:xfrm>
        </p:grpSpPr>
        <p:cxnSp>
          <p:nvCxnSpPr>
            <p:cNvPr id="24" name="Google Shape;24;p2"/>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02133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2452600" y="4779100"/>
            <a:ext cx="7315200" cy="4584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14"/>
          <p:cNvSpPr txBox="1">
            <a:spLocks noGrp="1"/>
          </p:cNvSpPr>
          <p:nvPr>
            <p:ph type="subTitle" idx="1"/>
          </p:nvPr>
        </p:nvSpPr>
        <p:spPr>
          <a:xfrm>
            <a:off x="2454600" y="2756817"/>
            <a:ext cx="7312000" cy="1526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Font typeface="Lato"/>
              <a:buNone/>
              <a:defRPr sz="3333">
                <a:solidFill>
                  <a:schemeClr val="dk1"/>
                </a:solidFill>
                <a:latin typeface="Lato"/>
                <a:ea typeface="Lato"/>
                <a:cs typeface="Lato"/>
                <a:sym typeface="Lato"/>
              </a:defRPr>
            </a:lvl1pPr>
            <a:lvl2pPr lvl="1"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a:endParaRPr/>
          </a:p>
        </p:txBody>
      </p:sp>
      <p:cxnSp>
        <p:nvCxnSpPr>
          <p:cNvPr id="165" name="Google Shape;165;p14"/>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66" name="Google Shape;166;p14"/>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14"/>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168" name="Google Shape;168;p14"/>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69" name="Google Shape;169;p14"/>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70" name="Google Shape;170;p14"/>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24858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15"/>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15"/>
          <p:cNvSpPr txBox="1">
            <a:spLocks noGrp="1"/>
          </p:cNvSpPr>
          <p:nvPr>
            <p:ph type="subTitle" idx="1"/>
          </p:nvPr>
        </p:nvSpPr>
        <p:spPr>
          <a:xfrm>
            <a:off x="5852540" y="5407583"/>
            <a:ext cx="48768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4" name="Google Shape;174;p15"/>
          <p:cNvSpPr txBox="1">
            <a:spLocks noGrp="1"/>
          </p:cNvSpPr>
          <p:nvPr>
            <p:ph type="subTitle" idx="2"/>
          </p:nvPr>
        </p:nvSpPr>
        <p:spPr>
          <a:xfrm>
            <a:off x="5848059" y="4892349"/>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5" name="Google Shape;175;p15"/>
          <p:cNvSpPr txBox="1">
            <a:spLocks noGrp="1"/>
          </p:cNvSpPr>
          <p:nvPr>
            <p:ph type="subTitle" idx="3"/>
          </p:nvPr>
        </p:nvSpPr>
        <p:spPr>
          <a:xfrm>
            <a:off x="5850259" y="3971895"/>
            <a:ext cx="48736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6" name="Google Shape;176;p15"/>
          <p:cNvSpPr txBox="1">
            <a:spLocks noGrp="1"/>
          </p:cNvSpPr>
          <p:nvPr>
            <p:ph type="subTitle" idx="4"/>
          </p:nvPr>
        </p:nvSpPr>
        <p:spPr>
          <a:xfrm>
            <a:off x="5850259" y="3456667"/>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7" name="Google Shape;177;p15"/>
          <p:cNvSpPr txBox="1">
            <a:spLocks noGrp="1"/>
          </p:cNvSpPr>
          <p:nvPr>
            <p:ph type="subTitle" idx="5"/>
          </p:nvPr>
        </p:nvSpPr>
        <p:spPr>
          <a:xfrm>
            <a:off x="5850259" y="2536716"/>
            <a:ext cx="4876800" cy="609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8" name="Google Shape;178;p15"/>
          <p:cNvSpPr txBox="1">
            <a:spLocks noGrp="1"/>
          </p:cNvSpPr>
          <p:nvPr>
            <p:ph type="subTitle" idx="6"/>
          </p:nvPr>
        </p:nvSpPr>
        <p:spPr>
          <a:xfrm>
            <a:off x="5850259" y="2021016"/>
            <a:ext cx="48768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179" name="Google Shape;179;p15"/>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80" name="Google Shape;180;p15"/>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81" name="Google Shape;181;p15"/>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55221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16"/>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6"/>
          <p:cNvSpPr txBox="1">
            <a:spLocks noGrp="1"/>
          </p:cNvSpPr>
          <p:nvPr>
            <p:ph type="subTitle" idx="1"/>
          </p:nvPr>
        </p:nvSpPr>
        <p:spPr>
          <a:xfrm>
            <a:off x="1255767"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 name="Google Shape;185;p16"/>
          <p:cNvSpPr txBox="1">
            <a:spLocks noGrp="1"/>
          </p:cNvSpPr>
          <p:nvPr>
            <p:ph type="subTitle" idx="2"/>
          </p:nvPr>
        </p:nvSpPr>
        <p:spPr>
          <a:xfrm>
            <a:off x="1255765" y="2818084"/>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6" name="Google Shape;186;p16"/>
          <p:cNvSpPr txBox="1">
            <a:spLocks noGrp="1"/>
          </p:cNvSpPr>
          <p:nvPr>
            <p:ph type="subTitle" idx="3"/>
          </p:nvPr>
        </p:nvSpPr>
        <p:spPr>
          <a:xfrm>
            <a:off x="4748765"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7" name="Google Shape;187;p16"/>
          <p:cNvSpPr txBox="1">
            <a:spLocks noGrp="1"/>
          </p:cNvSpPr>
          <p:nvPr>
            <p:ph type="subTitle" idx="4"/>
          </p:nvPr>
        </p:nvSpPr>
        <p:spPr>
          <a:xfrm>
            <a:off x="4748765" y="2818084"/>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8" name="Google Shape;188;p16"/>
          <p:cNvSpPr txBox="1">
            <a:spLocks noGrp="1"/>
          </p:cNvSpPr>
          <p:nvPr>
            <p:ph type="subTitle" idx="5"/>
          </p:nvPr>
        </p:nvSpPr>
        <p:spPr>
          <a:xfrm>
            <a:off x="8241765" y="3402984"/>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9" name="Google Shape;189;p16"/>
          <p:cNvSpPr txBox="1">
            <a:spLocks noGrp="1"/>
          </p:cNvSpPr>
          <p:nvPr>
            <p:ph type="subTitle" idx="6"/>
          </p:nvPr>
        </p:nvSpPr>
        <p:spPr>
          <a:xfrm>
            <a:off x="8241765" y="2820216"/>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0" name="Google Shape;190;p16"/>
          <p:cNvSpPr txBox="1">
            <a:spLocks noGrp="1"/>
          </p:cNvSpPr>
          <p:nvPr>
            <p:ph type="subTitle" idx="7"/>
          </p:nvPr>
        </p:nvSpPr>
        <p:spPr>
          <a:xfrm>
            <a:off x="1255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1" name="Google Shape;191;p16"/>
          <p:cNvSpPr txBox="1">
            <a:spLocks noGrp="1"/>
          </p:cNvSpPr>
          <p:nvPr>
            <p:ph type="subTitle" idx="8"/>
          </p:nvPr>
        </p:nvSpPr>
        <p:spPr>
          <a:xfrm>
            <a:off x="1255765" y="4935633"/>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2" name="Google Shape;192;p16"/>
          <p:cNvSpPr txBox="1">
            <a:spLocks noGrp="1"/>
          </p:cNvSpPr>
          <p:nvPr>
            <p:ph type="subTitle" idx="9"/>
          </p:nvPr>
        </p:nvSpPr>
        <p:spPr>
          <a:xfrm>
            <a:off x="4748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3" name="Google Shape;193;p16"/>
          <p:cNvSpPr txBox="1">
            <a:spLocks noGrp="1"/>
          </p:cNvSpPr>
          <p:nvPr>
            <p:ph type="subTitle" idx="13"/>
          </p:nvPr>
        </p:nvSpPr>
        <p:spPr>
          <a:xfrm>
            <a:off x="4748765" y="4935633"/>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4" name="Google Shape;194;p16"/>
          <p:cNvSpPr txBox="1">
            <a:spLocks noGrp="1"/>
          </p:cNvSpPr>
          <p:nvPr>
            <p:ph type="subTitle" idx="14"/>
          </p:nvPr>
        </p:nvSpPr>
        <p:spPr>
          <a:xfrm>
            <a:off x="8241765" y="5522981"/>
            <a:ext cx="2694400" cy="609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95" name="Google Shape;195;p16"/>
          <p:cNvSpPr txBox="1">
            <a:spLocks noGrp="1"/>
          </p:cNvSpPr>
          <p:nvPr>
            <p:ph type="subTitle" idx="15"/>
          </p:nvPr>
        </p:nvSpPr>
        <p:spPr>
          <a:xfrm>
            <a:off x="8241765" y="4937765"/>
            <a:ext cx="2694400" cy="4756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96" name="Google Shape;196;p16"/>
          <p:cNvGrpSpPr/>
          <p:nvPr/>
        </p:nvGrpSpPr>
        <p:grpSpPr>
          <a:xfrm>
            <a:off x="11652600" y="1015400"/>
            <a:ext cx="539400" cy="4827200"/>
            <a:chOff x="8739450" y="761550"/>
            <a:chExt cx="404550" cy="3620400"/>
          </a:xfrm>
        </p:grpSpPr>
        <p:cxnSp>
          <p:nvCxnSpPr>
            <p:cNvPr id="197" name="Google Shape;197;p1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98" name="Google Shape;198;p1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99" name="Google Shape;199;p1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00" name="Google Shape;200;p16"/>
          <p:cNvGrpSpPr/>
          <p:nvPr/>
        </p:nvGrpSpPr>
        <p:grpSpPr>
          <a:xfrm>
            <a:off x="0" y="1015400"/>
            <a:ext cx="539400" cy="4827200"/>
            <a:chOff x="0" y="761550"/>
            <a:chExt cx="404550" cy="3620400"/>
          </a:xfrm>
        </p:grpSpPr>
        <p:cxnSp>
          <p:nvCxnSpPr>
            <p:cNvPr id="201" name="Google Shape;201;p1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02" name="Google Shape;202;p1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03" name="Google Shape;203;p1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38128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17"/>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6" name="Google Shape;206;p17"/>
          <p:cNvSpPr txBox="1">
            <a:spLocks noGrp="1"/>
          </p:cNvSpPr>
          <p:nvPr>
            <p:ph type="subTitle" idx="1"/>
          </p:nvPr>
        </p:nvSpPr>
        <p:spPr>
          <a:xfrm>
            <a:off x="6947935" y="4619829"/>
            <a:ext cx="21700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7" name="Google Shape;207;p17"/>
          <p:cNvSpPr txBox="1">
            <a:spLocks noGrp="1"/>
          </p:cNvSpPr>
          <p:nvPr>
            <p:ph type="subTitle" idx="2"/>
          </p:nvPr>
        </p:nvSpPr>
        <p:spPr>
          <a:xfrm>
            <a:off x="6947935" y="4077301"/>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8" name="Google Shape;208;p17"/>
          <p:cNvSpPr txBox="1">
            <a:spLocks noGrp="1"/>
          </p:cNvSpPr>
          <p:nvPr>
            <p:ph type="subTitle" idx="3"/>
          </p:nvPr>
        </p:nvSpPr>
        <p:spPr>
          <a:xfrm>
            <a:off x="6950735" y="2534400"/>
            <a:ext cx="21644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09" name="Google Shape;209;p17"/>
          <p:cNvSpPr txBox="1">
            <a:spLocks noGrp="1"/>
          </p:cNvSpPr>
          <p:nvPr>
            <p:ph type="subTitle" idx="4"/>
          </p:nvPr>
        </p:nvSpPr>
        <p:spPr>
          <a:xfrm>
            <a:off x="6947935" y="1987296"/>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0" name="Google Shape;210;p17"/>
          <p:cNvSpPr txBox="1">
            <a:spLocks noGrp="1"/>
          </p:cNvSpPr>
          <p:nvPr>
            <p:ph type="subTitle" idx="5"/>
          </p:nvPr>
        </p:nvSpPr>
        <p:spPr>
          <a:xfrm>
            <a:off x="3076865" y="4619833"/>
            <a:ext cx="21644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1" name="Google Shape;211;p17"/>
          <p:cNvSpPr txBox="1">
            <a:spLocks noGrp="1"/>
          </p:cNvSpPr>
          <p:nvPr>
            <p:ph type="subTitle" idx="6"/>
          </p:nvPr>
        </p:nvSpPr>
        <p:spPr>
          <a:xfrm>
            <a:off x="3074065" y="4079600"/>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2" name="Google Shape;212;p17"/>
          <p:cNvSpPr txBox="1">
            <a:spLocks noGrp="1"/>
          </p:cNvSpPr>
          <p:nvPr>
            <p:ph type="subTitle" idx="7"/>
          </p:nvPr>
        </p:nvSpPr>
        <p:spPr>
          <a:xfrm>
            <a:off x="3074065" y="2531367"/>
            <a:ext cx="2170000" cy="90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3" name="Google Shape;213;p17"/>
          <p:cNvSpPr txBox="1">
            <a:spLocks noGrp="1"/>
          </p:cNvSpPr>
          <p:nvPr>
            <p:ph type="subTitle" idx="8"/>
          </p:nvPr>
        </p:nvSpPr>
        <p:spPr>
          <a:xfrm>
            <a:off x="3074065" y="1983033"/>
            <a:ext cx="2170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214" name="Google Shape;214;p17"/>
          <p:cNvGrpSpPr/>
          <p:nvPr/>
        </p:nvGrpSpPr>
        <p:grpSpPr>
          <a:xfrm>
            <a:off x="946800" y="6318200"/>
            <a:ext cx="10305867" cy="539800"/>
            <a:chOff x="710100" y="4738650"/>
            <a:chExt cx="7729400" cy="404850"/>
          </a:xfrm>
        </p:grpSpPr>
        <p:cxnSp>
          <p:nvCxnSpPr>
            <p:cNvPr id="215" name="Google Shape;215;p17"/>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16" name="Google Shape;216;p17"/>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17" name="Google Shape;217;p17"/>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18" name="Google Shape;218;p17"/>
          <p:cNvGrpSpPr/>
          <p:nvPr/>
        </p:nvGrpSpPr>
        <p:grpSpPr>
          <a:xfrm>
            <a:off x="943067" y="0"/>
            <a:ext cx="10305867" cy="539800"/>
            <a:chOff x="707300" y="0"/>
            <a:chExt cx="7729400" cy="404850"/>
          </a:xfrm>
        </p:grpSpPr>
        <p:cxnSp>
          <p:nvCxnSpPr>
            <p:cNvPr id="219" name="Google Shape;219;p17"/>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20" name="Google Shape;220;p17"/>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1" name="Google Shape;221;p17"/>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118088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3" name="Google Shape;223;p18"/>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4" name="Google Shape;224;p18"/>
          <p:cNvGrpSpPr/>
          <p:nvPr/>
        </p:nvGrpSpPr>
        <p:grpSpPr>
          <a:xfrm>
            <a:off x="946800" y="6318200"/>
            <a:ext cx="10305867" cy="539800"/>
            <a:chOff x="710100" y="4738650"/>
            <a:chExt cx="7729400" cy="404850"/>
          </a:xfrm>
        </p:grpSpPr>
        <p:cxnSp>
          <p:nvCxnSpPr>
            <p:cNvPr id="225" name="Google Shape;225;p18"/>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26" name="Google Shape;226;p18"/>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27" name="Google Shape;227;p18"/>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28" name="Google Shape;228;p18"/>
          <p:cNvGrpSpPr/>
          <p:nvPr/>
        </p:nvGrpSpPr>
        <p:grpSpPr>
          <a:xfrm>
            <a:off x="943067" y="0"/>
            <a:ext cx="10305867" cy="539800"/>
            <a:chOff x="707300" y="0"/>
            <a:chExt cx="7729400" cy="404850"/>
          </a:xfrm>
        </p:grpSpPr>
        <p:cxnSp>
          <p:nvCxnSpPr>
            <p:cNvPr id="229" name="Google Shape;229;p18"/>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30" name="Google Shape;230;p18"/>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31" name="Google Shape;231;p18"/>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46034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9"/>
          <p:cNvSpPr txBox="1">
            <a:spLocks noGrp="1"/>
          </p:cNvSpPr>
          <p:nvPr>
            <p:ph type="subTitle" idx="1"/>
          </p:nvPr>
        </p:nvSpPr>
        <p:spPr>
          <a:xfrm>
            <a:off x="1399441" y="3874184"/>
            <a:ext cx="4511200" cy="1013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4" name="Google Shape;234;p19"/>
          <p:cNvSpPr txBox="1">
            <a:spLocks noGrp="1"/>
          </p:cNvSpPr>
          <p:nvPr>
            <p:ph type="subTitle" idx="2"/>
          </p:nvPr>
        </p:nvSpPr>
        <p:spPr>
          <a:xfrm>
            <a:off x="6281359" y="3873261"/>
            <a:ext cx="4511200" cy="1012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5" name="Google Shape;235;p19"/>
          <p:cNvSpPr txBox="1">
            <a:spLocks noGrp="1"/>
          </p:cNvSpPr>
          <p:nvPr>
            <p:ph type="title" hasCustomPrompt="1"/>
          </p:nvPr>
        </p:nvSpPr>
        <p:spPr>
          <a:xfrm>
            <a:off x="1399441" y="2576200"/>
            <a:ext cx="45112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36" name="Google Shape;236;p19"/>
          <p:cNvSpPr txBox="1">
            <a:spLocks noGrp="1"/>
          </p:cNvSpPr>
          <p:nvPr>
            <p:ph type="title" idx="3" hasCustomPrompt="1"/>
          </p:nvPr>
        </p:nvSpPr>
        <p:spPr>
          <a:xfrm>
            <a:off x="6281359" y="2571305"/>
            <a:ext cx="45112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37" name="Google Shape;237;p19"/>
          <p:cNvGrpSpPr/>
          <p:nvPr/>
        </p:nvGrpSpPr>
        <p:grpSpPr>
          <a:xfrm>
            <a:off x="946800" y="6318200"/>
            <a:ext cx="10305867" cy="539800"/>
            <a:chOff x="710100" y="4738650"/>
            <a:chExt cx="7729400" cy="404850"/>
          </a:xfrm>
        </p:grpSpPr>
        <p:cxnSp>
          <p:nvCxnSpPr>
            <p:cNvPr id="238" name="Google Shape;238;p19"/>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39" name="Google Shape;239;p19"/>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40" name="Google Shape;240;p19"/>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241" name="Google Shape;241;p19"/>
          <p:cNvSpPr txBox="1">
            <a:spLocks noGrp="1"/>
          </p:cNvSpPr>
          <p:nvPr>
            <p:ph type="title" idx="4"/>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3171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242"/>
        <p:cNvGrpSpPr/>
        <p:nvPr/>
      </p:nvGrpSpPr>
      <p:grpSpPr>
        <a:xfrm>
          <a:off x="0" y="0"/>
          <a:ext cx="0" cy="0"/>
          <a:chOff x="0" y="0"/>
          <a:chExt cx="0" cy="0"/>
        </a:xfrm>
      </p:grpSpPr>
      <p:sp>
        <p:nvSpPr>
          <p:cNvPr id="243" name="Google Shape;243;p20"/>
          <p:cNvSpPr txBox="1">
            <a:spLocks noGrp="1"/>
          </p:cNvSpPr>
          <p:nvPr>
            <p:ph type="title"/>
          </p:nvPr>
        </p:nvSpPr>
        <p:spPr>
          <a:xfrm>
            <a:off x="6117800" y="1680884"/>
            <a:ext cx="4476800" cy="22024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4" name="Google Shape;244;p20"/>
          <p:cNvSpPr txBox="1">
            <a:spLocks noGrp="1"/>
          </p:cNvSpPr>
          <p:nvPr>
            <p:ph type="subTitle" idx="1"/>
          </p:nvPr>
        </p:nvSpPr>
        <p:spPr>
          <a:xfrm>
            <a:off x="6117800" y="4161917"/>
            <a:ext cx="4476800" cy="1015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245" name="Google Shape;245;p20"/>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246" name="Google Shape;246;p20"/>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247" name="Google Shape;247;p20"/>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248" name="Google Shape;248;p20"/>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249" name="Google Shape;249;p20"/>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250" name="Google Shape;250;p20"/>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513374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51"/>
        <p:cNvGrpSpPr/>
        <p:nvPr/>
      </p:nvGrpSpPr>
      <p:grpSpPr>
        <a:xfrm>
          <a:off x="0" y="0"/>
          <a:ext cx="0" cy="0"/>
          <a:chOff x="0" y="0"/>
          <a:chExt cx="0" cy="0"/>
        </a:xfrm>
      </p:grpSpPr>
      <p:sp>
        <p:nvSpPr>
          <p:cNvPr id="252" name="Google Shape;252;p21"/>
          <p:cNvSpPr txBox="1">
            <a:spLocks noGrp="1"/>
          </p:cNvSpPr>
          <p:nvPr>
            <p:ph type="title" hasCustomPrompt="1"/>
          </p:nvPr>
        </p:nvSpPr>
        <p:spPr>
          <a:xfrm>
            <a:off x="3200400" y="997816"/>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3" name="Google Shape;253;p21"/>
          <p:cNvSpPr txBox="1">
            <a:spLocks noGrp="1"/>
          </p:cNvSpPr>
          <p:nvPr>
            <p:ph type="subTitle" idx="1"/>
          </p:nvPr>
        </p:nvSpPr>
        <p:spPr>
          <a:xfrm>
            <a:off x="3200400" y="1839285"/>
            <a:ext cx="57912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sp>
        <p:nvSpPr>
          <p:cNvPr id="254" name="Google Shape;254;p21"/>
          <p:cNvSpPr txBox="1">
            <a:spLocks noGrp="1"/>
          </p:cNvSpPr>
          <p:nvPr>
            <p:ph type="title" idx="2" hasCustomPrompt="1"/>
          </p:nvPr>
        </p:nvSpPr>
        <p:spPr>
          <a:xfrm>
            <a:off x="3200400" y="2829324"/>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5" name="Google Shape;255;p21"/>
          <p:cNvSpPr txBox="1">
            <a:spLocks noGrp="1"/>
          </p:cNvSpPr>
          <p:nvPr>
            <p:ph type="subTitle" idx="3"/>
          </p:nvPr>
        </p:nvSpPr>
        <p:spPr>
          <a:xfrm>
            <a:off x="3200400" y="3673901"/>
            <a:ext cx="57912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sp>
        <p:nvSpPr>
          <p:cNvPr id="256" name="Google Shape;256;p21"/>
          <p:cNvSpPr txBox="1">
            <a:spLocks noGrp="1"/>
          </p:cNvSpPr>
          <p:nvPr>
            <p:ph type="title" idx="4" hasCustomPrompt="1"/>
          </p:nvPr>
        </p:nvSpPr>
        <p:spPr>
          <a:xfrm>
            <a:off x="3200400" y="4659231"/>
            <a:ext cx="5791200" cy="748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57" name="Google Shape;257;p21"/>
          <p:cNvSpPr txBox="1">
            <a:spLocks noGrp="1"/>
          </p:cNvSpPr>
          <p:nvPr>
            <p:ph type="subTitle" idx="5"/>
          </p:nvPr>
        </p:nvSpPr>
        <p:spPr>
          <a:xfrm>
            <a:off x="3200200" y="5498584"/>
            <a:ext cx="5791600" cy="361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sz="2133">
                <a:solidFill>
                  <a:schemeClr val="dk1"/>
                </a:solidFill>
              </a:defRPr>
            </a:lvl1pPr>
            <a:lvl2pPr lvl="1"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1600"/>
              <a:buFont typeface="Roboto"/>
              <a:buNone/>
              <a:defRPr>
                <a:solidFill>
                  <a:schemeClr val="dk1"/>
                </a:solidFill>
                <a:latin typeface="Roboto"/>
                <a:ea typeface="Roboto"/>
                <a:cs typeface="Roboto"/>
                <a:sym typeface="Roboto"/>
              </a:defRPr>
            </a:lvl9pPr>
          </a:lstStyle>
          <a:p>
            <a:endParaRPr/>
          </a:p>
        </p:txBody>
      </p:sp>
      <p:grpSp>
        <p:nvGrpSpPr>
          <p:cNvPr id="258" name="Google Shape;258;p21"/>
          <p:cNvGrpSpPr/>
          <p:nvPr/>
        </p:nvGrpSpPr>
        <p:grpSpPr>
          <a:xfrm>
            <a:off x="11652600" y="1015400"/>
            <a:ext cx="539400" cy="4827200"/>
            <a:chOff x="8739450" y="761550"/>
            <a:chExt cx="404550" cy="3620400"/>
          </a:xfrm>
        </p:grpSpPr>
        <p:cxnSp>
          <p:nvCxnSpPr>
            <p:cNvPr id="259" name="Google Shape;259;p21"/>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60" name="Google Shape;260;p21"/>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1" name="Google Shape;261;p21"/>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62" name="Google Shape;262;p21"/>
          <p:cNvGrpSpPr/>
          <p:nvPr/>
        </p:nvGrpSpPr>
        <p:grpSpPr>
          <a:xfrm>
            <a:off x="0" y="1015400"/>
            <a:ext cx="539400" cy="4827200"/>
            <a:chOff x="0" y="761550"/>
            <a:chExt cx="404550" cy="3620400"/>
          </a:xfrm>
        </p:grpSpPr>
        <p:cxnSp>
          <p:nvCxnSpPr>
            <p:cNvPr id="263" name="Google Shape;263;p21"/>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64" name="Google Shape;264;p21"/>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65" name="Google Shape;265;p21"/>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46358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5788600" y="1929284"/>
            <a:ext cx="4206400" cy="7548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2"/>
          <p:cNvSpPr txBox="1">
            <a:spLocks noGrp="1"/>
          </p:cNvSpPr>
          <p:nvPr>
            <p:ph type="subTitle" idx="1"/>
          </p:nvPr>
        </p:nvSpPr>
        <p:spPr>
          <a:xfrm>
            <a:off x="5793400" y="2947917"/>
            <a:ext cx="4201600" cy="1980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269" name="Google Shape;269;p22"/>
          <p:cNvGrpSpPr/>
          <p:nvPr/>
        </p:nvGrpSpPr>
        <p:grpSpPr>
          <a:xfrm>
            <a:off x="11652600" y="1015400"/>
            <a:ext cx="539400" cy="4827200"/>
            <a:chOff x="8739450" y="761550"/>
            <a:chExt cx="404550" cy="3620400"/>
          </a:xfrm>
        </p:grpSpPr>
        <p:cxnSp>
          <p:nvCxnSpPr>
            <p:cNvPr id="270" name="Google Shape;270;p22"/>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71" name="Google Shape;271;p22"/>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72" name="Google Shape;272;p22"/>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73" name="Google Shape;273;p22"/>
          <p:cNvGrpSpPr/>
          <p:nvPr/>
        </p:nvGrpSpPr>
        <p:grpSpPr>
          <a:xfrm>
            <a:off x="946800" y="6318200"/>
            <a:ext cx="10305867" cy="539800"/>
            <a:chOff x="710100" y="4738650"/>
            <a:chExt cx="7729400" cy="404850"/>
          </a:xfrm>
        </p:grpSpPr>
        <p:cxnSp>
          <p:nvCxnSpPr>
            <p:cNvPr id="274" name="Google Shape;274;p22"/>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75" name="Google Shape;275;p22"/>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76" name="Google Shape;276;p22"/>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77" name="Google Shape;277;p22"/>
          <p:cNvGrpSpPr/>
          <p:nvPr/>
        </p:nvGrpSpPr>
        <p:grpSpPr>
          <a:xfrm>
            <a:off x="943067" y="0"/>
            <a:ext cx="10305867" cy="539800"/>
            <a:chOff x="707300" y="0"/>
            <a:chExt cx="7729400" cy="404850"/>
          </a:xfrm>
        </p:grpSpPr>
        <p:cxnSp>
          <p:nvCxnSpPr>
            <p:cNvPr id="278" name="Google Shape;278;p22"/>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279" name="Google Shape;279;p22"/>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280" name="Google Shape;280;p22"/>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281" name="Google Shape;281;p22"/>
          <p:cNvGrpSpPr/>
          <p:nvPr/>
        </p:nvGrpSpPr>
        <p:grpSpPr>
          <a:xfrm>
            <a:off x="0" y="1015400"/>
            <a:ext cx="539400" cy="4827200"/>
            <a:chOff x="0" y="761550"/>
            <a:chExt cx="404550" cy="3620400"/>
          </a:xfrm>
        </p:grpSpPr>
        <p:cxnSp>
          <p:nvCxnSpPr>
            <p:cNvPr id="282" name="Google Shape;282;p22"/>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83" name="Google Shape;283;p22"/>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84" name="Google Shape;284;p22"/>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001708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5"/>
        <p:cNvGrpSpPr/>
        <p:nvPr/>
      </p:nvGrpSpPr>
      <p:grpSpPr>
        <a:xfrm>
          <a:off x="0" y="0"/>
          <a:ext cx="0" cy="0"/>
          <a:chOff x="0" y="0"/>
          <a:chExt cx="0" cy="0"/>
        </a:xfrm>
      </p:grpSpPr>
      <p:sp>
        <p:nvSpPr>
          <p:cNvPr id="286" name="Google Shape;286;p23"/>
          <p:cNvSpPr txBox="1">
            <a:spLocks noGrp="1"/>
          </p:cNvSpPr>
          <p:nvPr>
            <p:ph type="subTitle" idx="1"/>
          </p:nvPr>
        </p:nvSpPr>
        <p:spPr>
          <a:xfrm>
            <a:off x="951767" y="2763167"/>
            <a:ext cx="6557200" cy="3267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87" name="Google Shape;287;p23"/>
          <p:cNvSpPr txBox="1">
            <a:spLocks noGrp="1"/>
          </p:cNvSpPr>
          <p:nvPr>
            <p:ph type="subTitle" idx="2"/>
          </p:nvPr>
        </p:nvSpPr>
        <p:spPr>
          <a:xfrm>
            <a:off x="950967" y="2022533"/>
            <a:ext cx="6559200" cy="4248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b="1">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88" name="Google Shape;288;p23"/>
          <p:cNvSpPr txBox="1">
            <a:spLocks noGrp="1"/>
          </p:cNvSpPr>
          <p:nvPr>
            <p:ph type="title"/>
          </p:nvPr>
        </p:nvSpPr>
        <p:spPr>
          <a:xfrm>
            <a:off x="950967" y="719333"/>
            <a:ext cx="10290000" cy="8172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39477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a:spcBef>
                <a:spcPts val="0"/>
              </a:spcBef>
              <a:spcAft>
                <a:spcPts val="0"/>
              </a:spcAft>
              <a:buSzPts val="3600"/>
              <a:buNone/>
              <a:defRPr sz="48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5"/>
          <p:cNvSpPr txBox="1">
            <a:spLocks noGrp="1"/>
          </p:cNvSpPr>
          <p:nvPr>
            <p:ph type="subTitle" idx="1"/>
          </p:nvPr>
        </p:nvSpPr>
        <p:spPr>
          <a:xfrm>
            <a:off x="7404600" y="3455567"/>
            <a:ext cx="3840400" cy="1024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3" name="Google Shape;53;p5"/>
          <p:cNvSpPr txBox="1">
            <a:spLocks noGrp="1"/>
          </p:cNvSpPr>
          <p:nvPr>
            <p:ph type="subTitle" idx="2"/>
          </p:nvPr>
        </p:nvSpPr>
        <p:spPr>
          <a:xfrm>
            <a:off x="7400567" y="2885483"/>
            <a:ext cx="3840400" cy="414400"/>
          </a:xfrm>
          <a:prstGeom prst="rect">
            <a:avLst/>
          </a:prstGeom>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4" name="Google Shape;54;p5"/>
          <p:cNvSpPr txBox="1">
            <a:spLocks noGrp="1"/>
          </p:cNvSpPr>
          <p:nvPr>
            <p:ph type="subTitle" idx="3"/>
          </p:nvPr>
        </p:nvSpPr>
        <p:spPr>
          <a:xfrm>
            <a:off x="953167" y="3458367"/>
            <a:ext cx="3839200" cy="1018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5" name="Google Shape;55;p5"/>
          <p:cNvSpPr txBox="1">
            <a:spLocks noGrp="1"/>
          </p:cNvSpPr>
          <p:nvPr>
            <p:ph type="subTitle" idx="4"/>
          </p:nvPr>
        </p:nvSpPr>
        <p:spPr>
          <a:xfrm>
            <a:off x="950967" y="2885483"/>
            <a:ext cx="3840400" cy="414400"/>
          </a:xfrm>
          <a:prstGeom prst="rect">
            <a:avLst/>
          </a:prstGeom>
        </p:spPr>
        <p:txBody>
          <a:bodyPr spcFirstLastPara="1" wrap="square" lIns="0" tIns="0" rIns="0" bIns="0" anchor="t" anchorCtr="0">
            <a:noAutofit/>
          </a:bodyPr>
          <a:lstStyle>
            <a:lvl1pPr marL="0" marR="0" lvl="0" indent="0"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56" name="Google Shape;56;p5"/>
          <p:cNvGrpSpPr/>
          <p:nvPr/>
        </p:nvGrpSpPr>
        <p:grpSpPr>
          <a:xfrm>
            <a:off x="11652600" y="1015400"/>
            <a:ext cx="539400" cy="4827200"/>
            <a:chOff x="8739450" y="761550"/>
            <a:chExt cx="404550" cy="3620400"/>
          </a:xfrm>
        </p:grpSpPr>
        <p:cxnSp>
          <p:nvCxnSpPr>
            <p:cNvPr id="57" name="Google Shape;57;p5"/>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58" name="Google Shape;58;p5"/>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59" name="Google Shape;59;p5"/>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60" name="Google Shape;60;p5"/>
          <p:cNvGrpSpPr/>
          <p:nvPr/>
        </p:nvGrpSpPr>
        <p:grpSpPr>
          <a:xfrm>
            <a:off x="0" y="1015400"/>
            <a:ext cx="539400" cy="4827200"/>
            <a:chOff x="0" y="761550"/>
            <a:chExt cx="404550" cy="3620400"/>
          </a:xfrm>
        </p:grpSpPr>
        <p:cxnSp>
          <p:nvCxnSpPr>
            <p:cNvPr id="61" name="Google Shape;61;p5"/>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62;p5"/>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63" name="Google Shape;63;p5"/>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834143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289"/>
        <p:cNvGrpSpPr/>
        <p:nvPr/>
      </p:nvGrpSpPr>
      <p:grpSpPr>
        <a:xfrm>
          <a:off x="0" y="0"/>
          <a:ext cx="0" cy="0"/>
          <a:chOff x="0" y="0"/>
          <a:chExt cx="0" cy="0"/>
        </a:xfrm>
      </p:grpSpPr>
      <p:sp>
        <p:nvSpPr>
          <p:cNvPr id="290" name="Google Shape;290;p24"/>
          <p:cNvSpPr txBox="1">
            <a:spLocks noGrp="1"/>
          </p:cNvSpPr>
          <p:nvPr>
            <p:ph type="subTitle" idx="1"/>
          </p:nvPr>
        </p:nvSpPr>
        <p:spPr>
          <a:xfrm>
            <a:off x="6364167" y="2764505"/>
            <a:ext cx="4876800" cy="6960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1" name="Google Shape;291;p24"/>
          <p:cNvSpPr txBox="1">
            <a:spLocks noGrp="1"/>
          </p:cNvSpPr>
          <p:nvPr>
            <p:ph type="subTitle" idx="2"/>
          </p:nvPr>
        </p:nvSpPr>
        <p:spPr>
          <a:xfrm>
            <a:off x="6364164" y="2023872"/>
            <a:ext cx="4876800" cy="4268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92" name="Google Shape;292;p24"/>
          <p:cNvSpPr txBox="1">
            <a:spLocks noGrp="1"/>
          </p:cNvSpPr>
          <p:nvPr>
            <p:ph type="subTitle" idx="3"/>
          </p:nvPr>
        </p:nvSpPr>
        <p:spPr>
          <a:xfrm>
            <a:off x="951767" y="2764507"/>
            <a:ext cx="4875200" cy="3398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3" name="Google Shape;293;p24"/>
          <p:cNvSpPr txBox="1">
            <a:spLocks noGrp="1"/>
          </p:cNvSpPr>
          <p:nvPr>
            <p:ph type="subTitle" idx="4"/>
          </p:nvPr>
        </p:nvSpPr>
        <p:spPr>
          <a:xfrm>
            <a:off x="950967" y="2023872"/>
            <a:ext cx="4876800" cy="4252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sp>
        <p:nvSpPr>
          <p:cNvPr id="294" name="Google Shape;294;p24"/>
          <p:cNvSpPr txBox="1">
            <a:spLocks noGrp="1"/>
          </p:cNvSpPr>
          <p:nvPr>
            <p:ph type="subTitle" idx="5"/>
          </p:nvPr>
        </p:nvSpPr>
        <p:spPr>
          <a:xfrm>
            <a:off x="6364167" y="4716101"/>
            <a:ext cx="4876800" cy="446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Char char="●"/>
              <a:defRPr>
                <a:solidFill>
                  <a:schemeClr val="dk1"/>
                </a:solidFill>
              </a:defRPr>
            </a:lvl1pPr>
            <a:lvl2pPr lvl="1"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600"/>
              <a:buFont typeface="Open Sans"/>
              <a:buChar char="■"/>
              <a:defRPr>
                <a:solidFill>
                  <a:schemeClr val="dk1"/>
                </a:solidFill>
                <a:latin typeface="Open Sans"/>
                <a:ea typeface="Open Sans"/>
                <a:cs typeface="Open Sans"/>
                <a:sym typeface="Open Sans"/>
              </a:defRPr>
            </a:lvl9pPr>
          </a:lstStyle>
          <a:p>
            <a:endParaRPr/>
          </a:p>
        </p:txBody>
      </p:sp>
      <p:sp>
        <p:nvSpPr>
          <p:cNvPr id="295" name="Google Shape;295;p24"/>
          <p:cNvSpPr txBox="1">
            <a:spLocks noGrp="1"/>
          </p:cNvSpPr>
          <p:nvPr>
            <p:ph type="subTitle" idx="6"/>
          </p:nvPr>
        </p:nvSpPr>
        <p:spPr>
          <a:xfrm>
            <a:off x="6364167" y="4236439"/>
            <a:ext cx="4876800" cy="3620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dk1"/>
              </a:buClr>
              <a:buSzPts val="2100"/>
              <a:buFont typeface="Exo"/>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2pPr>
            <a:lvl3pPr lvl="2"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3pPr>
            <a:lvl4pPr lvl="3"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4pPr>
            <a:lvl5pPr lvl="4"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5pPr>
            <a:lvl6pPr lvl="5"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6pPr>
            <a:lvl7pPr lvl="6"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7pPr>
            <a:lvl8pPr lvl="7"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8pPr>
            <a:lvl9pPr lvl="8" algn="ctr" rtl="0">
              <a:lnSpc>
                <a:spcPct val="100000"/>
              </a:lnSpc>
              <a:spcBef>
                <a:spcPts val="0"/>
              </a:spcBef>
              <a:spcAft>
                <a:spcPts val="0"/>
              </a:spcAft>
              <a:buClr>
                <a:schemeClr val="dk1"/>
              </a:buClr>
              <a:buSzPts val="2100"/>
              <a:buFont typeface="Exo"/>
              <a:buNone/>
              <a:defRPr sz="2800" b="1">
                <a:solidFill>
                  <a:schemeClr val="dk1"/>
                </a:solidFill>
                <a:latin typeface="Exo"/>
                <a:ea typeface="Exo"/>
                <a:cs typeface="Exo"/>
                <a:sym typeface="Exo"/>
              </a:defRPr>
            </a:lvl9pPr>
          </a:lstStyle>
          <a:p>
            <a:endParaRPr/>
          </a:p>
        </p:txBody>
      </p:sp>
      <p:grpSp>
        <p:nvGrpSpPr>
          <p:cNvPr id="296" name="Google Shape;296;p24"/>
          <p:cNvGrpSpPr/>
          <p:nvPr/>
        </p:nvGrpSpPr>
        <p:grpSpPr>
          <a:xfrm>
            <a:off x="11652600" y="1015400"/>
            <a:ext cx="539400" cy="4827200"/>
            <a:chOff x="8739450" y="761550"/>
            <a:chExt cx="404550" cy="3620400"/>
          </a:xfrm>
        </p:grpSpPr>
        <p:cxnSp>
          <p:nvCxnSpPr>
            <p:cNvPr id="297" name="Google Shape;297;p24"/>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298" name="Google Shape;298;p24"/>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299" name="Google Shape;299;p24"/>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00" name="Google Shape;300;p24"/>
          <p:cNvGrpSpPr/>
          <p:nvPr/>
        </p:nvGrpSpPr>
        <p:grpSpPr>
          <a:xfrm>
            <a:off x="0" y="1015400"/>
            <a:ext cx="539400" cy="4827200"/>
            <a:chOff x="0" y="761550"/>
            <a:chExt cx="404550" cy="3620400"/>
          </a:xfrm>
        </p:grpSpPr>
        <p:cxnSp>
          <p:nvCxnSpPr>
            <p:cNvPr id="301" name="Google Shape;301;p24"/>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02" name="Google Shape;302;p24"/>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03" name="Google Shape;303;p24"/>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304" name="Google Shape;304;p24"/>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27850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5"/>
        <p:cNvGrpSpPr/>
        <p:nvPr/>
      </p:nvGrpSpPr>
      <p:grpSpPr>
        <a:xfrm>
          <a:off x="0" y="0"/>
          <a:ext cx="0" cy="0"/>
          <a:chOff x="0" y="0"/>
          <a:chExt cx="0" cy="0"/>
        </a:xfrm>
      </p:grpSpPr>
      <p:cxnSp>
        <p:nvCxnSpPr>
          <p:cNvPr id="306" name="Google Shape;306;p25"/>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307" name="Google Shape;307;p25"/>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308" name="Google Shape;308;p25"/>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cxnSp>
        <p:nvCxnSpPr>
          <p:cNvPr id="309" name="Google Shape;309;p25"/>
          <p:cNvCxnSpPr/>
          <p:nvPr/>
        </p:nvCxnSpPr>
        <p:spPr>
          <a:xfrm>
            <a:off x="943067" y="5394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310" name="Google Shape;310;p25"/>
          <p:cNvCxnSpPr/>
          <p:nvPr/>
        </p:nvCxnSpPr>
        <p:spPr>
          <a:xfrm>
            <a:off x="6194133" y="5398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311" name="Google Shape;311;p25"/>
          <p:cNvCxnSpPr/>
          <p:nvPr/>
        </p:nvCxnSpPr>
        <p:spPr>
          <a:xfrm rot="-5400000">
            <a:off x="5872067" y="239200"/>
            <a:ext cx="478400" cy="0"/>
          </a:xfrm>
          <a:prstGeom prst="straightConnector1">
            <a:avLst/>
          </a:prstGeom>
          <a:noFill/>
          <a:ln w="9525" cap="flat" cmpd="sng">
            <a:solidFill>
              <a:schemeClr val="dk1"/>
            </a:solidFill>
            <a:prstDash val="solid"/>
            <a:round/>
            <a:headEnd type="none" w="med" len="med"/>
            <a:tailEnd type="none" w="med" len="med"/>
          </a:ln>
        </p:spPr>
      </p:cxnSp>
      <p:sp>
        <p:nvSpPr>
          <p:cNvPr id="312" name="Google Shape;312;p25"/>
          <p:cNvSpPr txBox="1">
            <a:spLocks noGrp="1"/>
          </p:cNvSpPr>
          <p:nvPr>
            <p:ph type="title"/>
          </p:nvPr>
        </p:nvSpPr>
        <p:spPr>
          <a:xfrm>
            <a:off x="6096000" y="833200"/>
            <a:ext cx="5145200" cy="1584800"/>
          </a:xfrm>
          <a:prstGeom prst="rect">
            <a:avLst/>
          </a:prstGeom>
        </p:spPr>
        <p:txBody>
          <a:bodyPr spcFirstLastPara="1" wrap="square" lIns="0" tIns="0" rIns="0" bIns="0" anchor="b" anchorCtr="0">
            <a:noAutofit/>
          </a:bodyPr>
          <a:lstStyle>
            <a:lvl1pPr lvl="0" algn="r" rtl="0">
              <a:spcBef>
                <a:spcPts val="0"/>
              </a:spcBef>
              <a:spcAft>
                <a:spcPts val="0"/>
              </a:spcAft>
              <a:buSzPts val="3600"/>
              <a:buNone/>
              <a:defRPr sz="9333"/>
            </a:lvl1pPr>
            <a:lvl2pPr lvl="1" rtl="0">
              <a:spcBef>
                <a:spcPts val="0"/>
              </a:spcBef>
              <a:spcAft>
                <a:spcPts val="0"/>
              </a:spcAft>
              <a:buSzPts val="2800"/>
              <a:buFont typeface="Francois One"/>
              <a:buNone/>
              <a:defRPr>
                <a:latin typeface="Francois One"/>
                <a:ea typeface="Francois One"/>
                <a:cs typeface="Francois One"/>
                <a:sym typeface="Francois One"/>
              </a:defRPr>
            </a:lvl2pPr>
            <a:lvl3pPr lvl="2" rtl="0">
              <a:spcBef>
                <a:spcPts val="0"/>
              </a:spcBef>
              <a:spcAft>
                <a:spcPts val="0"/>
              </a:spcAft>
              <a:buSzPts val="2800"/>
              <a:buFont typeface="Francois One"/>
              <a:buNone/>
              <a:defRPr>
                <a:latin typeface="Francois One"/>
                <a:ea typeface="Francois One"/>
                <a:cs typeface="Francois One"/>
                <a:sym typeface="Francois One"/>
              </a:defRPr>
            </a:lvl3pPr>
            <a:lvl4pPr lvl="3" rtl="0">
              <a:spcBef>
                <a:spcPts val="0"/>
              </a:spcBef>
              <a:spcAft>
                <a:spcPts val="0"/>
              </a:spcAft>
              <a:buSzPts val="2800"/>
              <a:buFont typeface="Francois One"/>
              <a:buNone/>
              <a:defRPr>
                <a:latin typeface="Francois One"/>
                <a:ea typeface="Francois One"/>
                <a:cs typeface="Francois One"/>
                <a:sym typeface="Francois One"/>
              </a:defRPr>
            </a:lvl4pPr>
            <a:lvl5pPr lvl="4" rtl="0">
              <a:spcBef>
                <a:spcPts val="0"/>
              </a:spcBef>
              <a:spcAft>
                <a:spcPts val="0"/>
              </a:spcAft>
              <a:buSzPts val="2800"/>
              <a:buFont typeface="Francois One"/>
              <a:buNone/>
              <a:defRPr>
                <a:latin typeface="Francois One"/>
                <a:ea typeface="Francois One"/>
                <a:cs typeface="Francois One"/>
                <a:sym typeface="Francois One"/>
              </a:defRPr>
            </a:lvl5pPr>
            <a:lvl6pPr lvl="5" rtl="0">
              <a:spcBef>
                <a:spcPts val="0"/>
              </a:spcBef>
              <a:spcAft>
                <a:spcPts val="0"/>
              </a:spcAft>
              <a:buSzPts val="2800"/>
              <a:buFont typeface="Francois One"/>
              <a:buNone/>
              <a:defRPr>
                <a:latin typeface="Francois One"/>
                <a:ea typeface="Francois One"/>
                <a:cs typeface="Francois One"/>
                <a:sym typeface="Francois One"/>
              </a:defRPr>
            </a:lvl6pPr>
            <a:lvl7pPr lvl="6" rtl="0">
              <a:spcBef>
                <a:spcPts val="0"/>
              </a:spcBef>
              <a:spcAft>
                <a:spcPts val="0"/>
              </a:spcAft>
              <a:buSzPts val="2800"/>
              <a:buFont typeface="Francois One"/>
              <a:buNone/>
              <a:defRPr>
                <a:latin typeface="Francois One"/>
                <a:ea typeface="Francois One"/>
                <a:cs typeface="Francois One"/>
                <a:sym typeface="Francois One"/>
              </a:defRPr>
            </a:lvl7pPr>
            <a:lvl8pPr lvl="7" rtl="0">
              <a:spcBef>
                <a:spcPts val="0"/>
              </a:spcBef>
              <a:spcAft>
                <a:spcPts val="0"/>
              </a:spcAft>
              <a:buSzPts val="2800"/>
              <a:buFont typeface="Francois One"/>
              <a:buNone/>
              <a:defRPr>
                <a:latin typeface="Francois One"/>
                <a:ea typeface="Francois One"/>
                <a:cs typeface="Francois One"/>
                <a:sym typeface="Francois One"/>
              </a:defRPr>
            </a:lvl8pPr>
            <a:lvl9pPr lvl="8" rtl="0">
              <a:spcBef>
                <a:spcPts val="0"/>
              </a:spcBef>
              <a:spcAft>
                <a:spcPts val="0"/>
              </a:spcAft>
              <a:buSzPts val="2800"/>
              <a:buFont typeface="Francois One"/>
              <a:buNone/>
              <a:defRPr>
                <a:latin typeface="Francois One"/>
                <a:ea typeface="Francois One"/>
                <a:cs typeface="Francois One"/>
                <a:sym typeface="Francois One"/>
              </a:defRPr>
            </a:lvl9pPr>
          </a:lstStyle>
          <a:p>
            <a:endParaRPr/>
          </a:p>
        </p:txBody>
      </p:sp>
      <p:sp>
        <p:nvSpPr>
          <p:cNvPr id="313" name="Google Shape;313;p25"/>
          <p:cNvSpPr txBox="1">
            <a:spLocks noGrp="1"/>
          </p:cNvSpPr>
          <p:nvPr>
            <p:ph type="subTitle" idx="1"/>
          </p:nvPr>
        </p:nvSpPr>
        <p:spPr>
          <a:xfrm>
            <a:off x="6096000" y="2401368"/>
            <a:ext cx="5145200" cy="4784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100"/>
              <a:buNone/>
              <a:defRPr sz="2133" b="1">
                <a:solidFill>
                  <a:schemeClr val="dk1"/>
                </a:solidFill>
              </a:defRPr>
            </a:lvl1pPr>
            <a:lvl2pPr lvl="1"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2100"/>
              <a:buFont typeface="Roboto"/>
              <a:buNone/>
              <a:defRPr sz="2800" b="1">
                <a:solidFill>
                  <a:schemeClr val="dk1"/>
                </a:solidFill>
                <a:latin typeface="Roboto"/>
                <a:ea typeface="Roboto"/>
                <a:cs typeface="Roboto"/>
                <a:sym typeface="Roboto"/>
              </a:defRPr>
            </a:lvl9pPr>
          </a:lstStyle>
          <a:p>
            <a:endParaRPr/>
          </a:p>
        </p:txBody>
      </p:sp>
      <p:sp>
        <p:nvSpPr>
          <p:cNvPr id="314" name="Google Shape;314;p25"/>
          <p:cNvSpPr txBox="1">
            <a:spLocks noGrp="1"/>
          </p:cNvSpPr>
          <p:nvPr>
            <p:ph type="subTitle" idx="2"/>
          </p:nvPr>
        </p:nvSpPr>
        <p:spPr>
          <a:xfrm>
            <a:off x="6096000" y="2913433"/>
            <a:ext cx="5145200" cy="1076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100"/>
              <a:buNone/>
              <a:defRPr>
                <a:solidFill>
                  <a:schemeClr val="dk1"/>
                </a:solidFill>
              </a:defRPr>
            </a:lvl1pPr>
            <a:lvl2pPr lvl="1"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2pPr>
            <a:lvl3pPr lvl="2"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3pPr>
            <a:lvl4pPr lvl="3"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4pPr>
            <a:lvl5pPr lvl="4"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5pPr>
            <a:lvl6pPr lvl="5"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6pPr>
            <a:lvl7pPr lvl="6"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7pPr>
            <a:lvl8pPr lvl="7"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8pPr>
            <a:lvl9pPr lvl="8" algn="ctr" rtl="0">
              <a:lnSpc>
                <a:spcPct val="100000"/>
              </a:lnSpc>
              <a:spcBef>
                <a:spcPts val="0"/>
              </a:spcBef>
              <a:spcAft>
                <a:spcPts val="0"/>
              </a:spcAft>
              <a:buClr>
                <a:schemeClr val="dk1"/>
              </a:buClr>
              <a:buSzPts val="2100"/>
              <a:buFont typeface="Roboto"/>
              <a:buNone/>
              <a:defRPr sz="2800">
                <a:solidFill>
                  <a:schemeClr val="dk1"/>
                </a:solidFill>
                <a:latin typeface="Roboto"/>
                <a:ea typeface="Roboto"/>
                <a:cs typeface="Roboto"/>
                <a:sym typeface="Roboto"/>
              </a:defRPr>
            </a:lvl9pPr>
          </a:lstStyle>
          <a:p>
            <a:endParaRPr/>
          </a:p>
        </p:txBody>
      </p:sp>
      <p:sp>
        <p:nvSpPr>
          <p:cNvPr id="315" name="Google Shape;315;p25"/>
          <p:cNvSpPr txBox="1"/>
          <p:nvPr/>
        </p:nvSpPr>
        <p:spPr>
          <a:xfrm>
            <a:off x="6697567" y="4815833"/>
            <a:ext cx="4543200" cy="910400"/>
          </a:xfrm>
          <a:prstGeom prst="rect">
            <a:avLst/>
          </a:prstGeom>
          <a:noFill/>
          <a:ln>
            <a:noFill/>
          </a:ln>
        </p:spPr>
        <p:txBody>
          <a:bodyPr spcFirstLastPara="1" wrap="square" lIns="0" tIns="0" rIns="0" bIns="0" anchor="t" anchorCtr="0">
            <a:noAutofit/>
          </a:bodyPr>
          <a:lstStyle/>
          <a:p>
            <a:pPr algn="r" defTabSz="1219170">
              <a:spcBef>
                <a:spcPts val="400"/>
              </a:spcBef>
              <a:buClr>
                <a:srgbClr val="000000"/>
              </a:buClr>
              <a:buSzPts val="1100"/>
              <a:buFont typeface="Arial"/>
              <a:buNone/>
            </a:pPr>
            <a:r>
              <a:rPr lang="en" sz="1600" kern="0">
                <a:solidFill>
                  <a:srgbClr val="000000"/>
                </a:solidFill>
                <a:latin typeface="Libre Franklin"/>
                <a:ea typeface="Libre Franklin"/>
                <a:cs typeface="Libre Franklin"/>
                <a:sym typeface="Libre Franklin"/>
              </a:rPr>
              <a:t>CREDITS: This presentation template was created by </a:t>
            </a:r>
            <a:r>
              <a:rPr lang="en" sz="1600" b="1" kern="0">
                <a:solidFill>
                  <a:srgbClr val="000000"/>
                </a:solidFill>
                <a:uFill>
                  <a:noFill/>
                </a:uFill>
                <a:latin typeface="Libre Franklin"/>
                <a:ea typeface="Libre Franklin"/>
                <a:cs typeface="Libre Franklin"/>
                <a:sym typeface="Libre Franklin"/>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600" kern="0">
                <a:solidFill>
                  <a:srgbClr val="000000"/>
                </a:solidFill>
                <a:latin typeface="Libre Franklin"/>
                <a:ea typeface="Libre Franklin"/>
                <a:cs typeface="Libre Franklin"/>
                <a:sym typeface="Libre Franklin"/>
              </a:rPr>
              <a:t>, including icons by </a:t>
            </a:r>
            <a:r>
              <a:rPr lang="en" sz="1600" b="1" kern="0">
                <a:solidFill>
                  <a:srgbClr val="000000"/>
                </a:solidFill>
                <a:uFill>
                  <a:noFill/>
                </a:uFill>
                <a:latin typeface="Libre Franklin"/>
                <a:ea typeface="Libre Franklin"/>
                <a:cs typeface="Libre Franklin"/>
                <a:sym typeface="Libre Frankli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600" kern="0">
                <a:solidFill>
                  <a:srgbClr val="000000"/>
                </a:solidFill>
                <a:latin typeface="Libre Franklin"/>
                <a:ea typeface="Libre Franklin"/>
                <a:cs typeface="Libre Franklin"/>
                <a:sym typeface="Libre Franklin"/>
              </a:rPr>
              <a:t>, and infographics &amp; images by </a:t>
            </a:r>
            <a:r>
              <a:rPr lang="en" sz="1600" b="1" kern="0">
                <a:solidFill>
                  <a:srgbClr val="000000"/>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600" kern="0">
                <a:solidFill>
                  <a:srgbClr val="000000"/>
                </a:solidFill>
                <a:latin typeface="Libre Franklin"/>
                <a:ea typeface="Libre Franklin"/>
                <a:cs typeface="Libre Franklin"/>
                <a:sym typeface="Libre Franklin"/>
              </a:rPr>
              <a:t> </a:t>
            </a:r>
            <a:endParaRPr sz="1600" kern="0" dirty="0">
              <a:solidFill>
                <a:srgbClr val="000000"/>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4020521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316"/>
        <p:cNvGrpSpPr/>
        <p:nvPr/>
      </p:nvGrpSpPr>
      <p:grpSpPr>
        <a:xfrm>
          <a:off x="0" y="0"/>
          <a:ext cx="0" cy="0"/>
          <a:chOff x="0" y="0"/>
          <a:chExt cx="0" cy="0"/>
        </a:xfrm>
      </p:grpSpPr>
      <p:grpSp>
        <p:nvGrpSpPr>
          <p:cNvPr id="317" name="Google Shape;317;p26"/>
          <p:cNvGrpSpPr/>
          <p:nvPr/>
        </p:nvGrpSpPr>
        <p:grpSpPr>
          <a:xfrm>
            <a:off x="11652600" y="1015400"/>
            <a:ext cx="539400" cy="4827200"/>
            <a:chOff x="8739450" y="761550"/>
            <a:chExt cx="404550" cy="3620400"/>
          </a:xfrm>
        </p:grpSpPr>
        <p:cxnSp>
          <p:nvCxnSpPr>
            <p:cNvPr id="318" name="Google Shape;318;p2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19" name="Google Shape;319;p2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20" name="Google Shape;320;p2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1" name="Google Shape;321;p26"/>
          <p:cNvGrpSpPr/>
          <p:nvPr/>
        </p:nvGrpSpPr>
        <p:grpSpPr>
          <a:xfrm>
            <a:off x="946800" y="6318200"/>
            <a:ext cx="10305867" cy="539800"/>
            <a:chOff x="710100" y="4738650"/>
            <a:chExt cx="7729400" cy="404850"/>
          </a:xfrm>
        </p:grpSpPr>
        <p:cxnSp>
          <p:nvCxnSpPr>
            <p:cNvPr id="322" name="Google Shape;322;p26"/>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23" name="Google Shape;323;p26"/>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24" name="Google Shape;324;p26"/>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5" name="Google Shape;325;p26"/>
          <p:cNvGrpSpPr/>
          <p:nvPr/>
        </p:nvGrpSpPr>
        <p:grpSpPr>
          <a:xfrm>
            <a:off x="943067" y="0"/>
            <a:ext cx="10305867" cy="539800"/>
            <a:chOff x="707300" y="0"/>
            <a:chExt cx="7729400" cy="404850"/>
          </a:xfrm>
        </p:grpSpPr>
        <p:cxnSp>
          <p:nvCxnSpPr>
            <p:cNvPr id="326" name="Google Shape;326;p26"/>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27" name="Google Shape;327;p26"/>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28" name="Google Shape;328;p26"/>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29" name="Google Shape;329;p26"/>
          <p:cNvGrpSpPr/>
          <p:nvPr/>
        </p:nvGrpSpPr>
        <p:grpSpPr>
          <a:xfrm>
            <a:off x="0" y="1015400"/>
            <a:ext cx="539400" cy="4827200"/>
            <a:chOff x="0" y="761550"/>
            <a:chExt cx="404550" cy="3620400"/>
          </a:xfrm>
        </p:grpSpPr>
        <p:cxnSp>
          <p:nvCxnSpPr>
            <p:cNvPr id="330" name="Google Shape;330;p2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31" name="Google Shape;331;p2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32" name="Google Shape;332;p2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584999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333"/>
        <p:cNvGrpSpPr/>
        <p:nvPr/>
      </p:nvGrpSpPr>
      <p:grpSpPr>
        <a:xfrm>
          <a:off x="0" y="0"/>
          <a:ext cx="0" cy="0"/>
          <a:chOff x="0" y="0"/>
          <a:chExt cx="0" cy="0"/>
        </a:xfrm>
      </p:grpSpPr>
      <p:grpSp>
        <p:nvGrpSpPr>
          <p:cNvPr id="334" name="Google Shape;334;p27"/>
          <p:cNvGrpSpPr/>
          <p:nvPr/>
        </p:nvGrpSpPr>
        <p:grpSpPr>
          <a:xfrm>
            <a:off x="11652600" y="1015400"/>
            <a:ext cx="539400" cy="4827200"/>
            <a:chOff x="8739450" y="761550"/>
            <a:chExt cx="404550" cy="3620400"/>
          </a:xfrm>
        </p:grpSpPr>
        <p:cxnSp>
          <p:nvCxnSpPr>
            <p:cNvPr id="335" name="Google Shape;335;p27"/>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36" name="Google Shape;336;p27"/>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37" name="Google Shape;337;p27"/>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38" name="Google Shape;338;p27"/>
          <p:cNvGrpSpPr/>
          <p:nvPr/>
        </p:nvGrpSpPr>
        <p:grpSpPr>
          <a:xfrm>
            <a:off x="946800" y="6318200"/>
            <a:ext cx="10305867" cy="539800"/>
            <a:chOff x="710100" y="4738650"/>
            <a:chExt cx="7729400" cy="404850"/>
          </a:xfrm>
        </p:grpSpPr>
        <p:cxnSp>
          <p:nvCxnSpPr>
            <p:cNvPr id="339" name="Google Shape;339;p27"/>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27"/>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41" name="Google Shape;341;p27"/>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42" name="Google Shape;342;p27"/>
          <p:cNvGrpSpPr/>
          <p:nvPr/>
        </p:nvGrpSpPr>
        <p:grpSpPr>
          <a:xfrm>
            <a:off x="943067" y="0"/>
            <a:ext cx="10305867" cy="539800"/>
            <a:chOff x="707300" y="0"/>
            <a:chExt cx="7729400" cy="404850"/>
          </a:xfrm>
        </p:grpSpPr>
        <p:cxnSp>
          <p:nvCxnSpPr>
            <p:cNvPr id="343" name="Google Shape;343;p27"/>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344" name="Google Shape;344;p27"/>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345" name="Google Shape;345;p27"/>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346" name="Google Shape;346;p27"/>
          <p:cNvGrpSpPr/>
          <p:nvPr/>
        </p:nvGrpSpPr>
        <p:grpSpPr>
          <a:xfrm>
            <a:off x="0" y="1015400"/>
            <a:ext cx="539400" cy="4827200"/>
            <a:chOff x="0" y="761550"/>
            <a:chExt cx="404550" cy="3620400"/>
          </a:xfrm>
        </p:grpSpPr>
        <p:cxnSp>
          <p:nvCxnSpPr>
            <p:cNvPr id="347" name="Google Shape;347;p27"/>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348" name="Google Shape;348;p27"/>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349" name="Google Shape;349;p27"/>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46857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64"/>
        <p:cNvGrpSpPr/>
        <p:nvPr/>
      </p:nvGrpSpPr>
      <p:grpSpPr>
        <a:xfrm>
          <a:off x="0" y="0"/>
          <a:ext cx="0" cy="0"/>
          <a:chOff x="0" y="0"/>
          <a:chExt cx="0" cy="0"/>
        </a:xfrm>
      </p:grpSpPr>
      <p:grpSp>
        <p:nvGrpSpPr>
          <p:cNvPr id="65" name="Google Shape;65;p6"/>
          <p:cNvGrpSpPr/>
          <p:nvPr/>
        </p:nvGrpSpPr>
        <p:grpSpPr>
          <a:xfrm>
            <a:off x="11652600" y="1015400"/>
            <a:ext cx="539400" cy="4827200"/>
            <a:chOff x="8739450" y="761550"/>
            <a:chExt cx="404550" cy="3620400"/>
          </a:xfrm>
        </p:grpSpPr>
        <p:cxnSp>
          <p:nvCxnSpPr>
            <p:cNvPr id="66" name="Google Shape;66;p6"/>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67" name="Google Shape;67;p6"/>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68" name="Google Shape;68;p6"/>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69" name="Google Shape;69;p6"/>
          <p:cNvGrpSpPr/>
          <p:nvPr/>
        </p:nvGrpSpPr>
        <p:grpSpPr>
          <a:xfrm>
            <a:off x="0" y="1015400"/>
            <a:ext cx="539400" cy="4827200"/>
            <a:chOff x="0" y="761550"/>
            <a:chExt cx="404550" cy="3620400"/>
          </a:xfrm>
        </p:grpSpPr>
        <p:cxnSp>
          <p:nvCxnSpPr>
            <p:cNvPr id="70" name="Google Shape;70;p6"/>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71" name="Google Shape;71;p6"/>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72" name="Google Shape;72;p6"/>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
        <p:nvSpPr>
          <p:cNvPr id="73" name="Google Shape;73;p6"/>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9451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4"/>
        <p:cNvGrpSpPr/>
        <p:nvPr/>
      </p:nvGrpSpPr>
      <p:grpSpPr>
        <a:xfrm>
          <a:off x="0" y="0"/>
          <a:ext cx="0" cy="0"/>
          <a:chOff x="0" y="0"/>
          <a:chExt cx="0" cy="0"/>
        </a:xfrm>
      </p:grpSpPr>
      <p:sp>
        <p:nvSpPr>
          <p:cNvPr id="75" name="Google Shape;75;p7"/>
          <p:cNvSpPr txBox="1">
            <a:spLocks noGrp="1"/>
          </p:cNvSpPr>
          <p:nvPr>
            <p:ph type="title"/>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7"/>
          <p:cNvSpPr txBox="1">
            <a:spLocks noGrp="1"/>
          </p:cNvSpPr>
          <p:nvPr>
            <p:ph type="subTitle" idx="1"/>
          </p:nvPr>
        </p:nvSpPr>
        <p:spPr>
          <a:xfrm>
            <a:off x="950967" y="2011667"/>
            <a:ext cx="7068000" cy="336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Char char="●"/>
              <a:defRPr>
                <a:solidFill>
                  <a:schemeClr val="dk1"/>
                </a:solidFill>
              </a:defRPr>
            </a:lvl1pPr>
            <a:lvl2pPr lvl="1" algn="ctr" rtl="0">
              <a:lnSpc>
                <a:spcPct val="100000"/>
              </a:lnSpc>
              <a:spcBef>
                <a:spcPts val="0"/>
              </a:spcBef>
              <a:spcAft>
                <a:spcPts val="0"/>
              </a:spcAft>
              <a:buSzPts val="2800"/>
              <a:buChar char="○"/>
              <a:defRPr sz="3733"/>
            </a:lvl2pPr>
            <a:lvl3pPr lvl="2" algn="ctr" rtl="0">
              <a:lnSpc>
                <a:spcPct val="100000"/>
              </a:lnSpc>
              <a:spcBef>
                <a:spcPts val="0"/>
              </a:spcBef>
              <a:spcAft>
                <a:spcPts val="0"/>
              </a:spcAft>
              <a:buSzPts val="2800"/>
              <a:buChar char="■"/>
              <a:defRPr sz="3733"/>
            </a:lvl3pPr>
            <a:lvl4pPr lvl="3" algn="ctr" rtl="0">
              <a:lnSpc>
                <a:spcPct val="100000"/>
              </a:lnSpc>
              <a:spcBef>
                <a:spcPts val="0"/>
              </a:spcBef>
              <a:spcAft>
                <a:spcPts val="0"/>
              </a:spcAft>
              <a:buSzPts val="2800"/>
              <a:buChar char="●"/>
              <a:defRPr sz="3733"/>
            </a:lvl4pPr>
            <a:lvl5pPr lvl="4" algn="ctr" rtl="0">
              <a:lnSpc>
                <a:spcPct val="100000"/>
              </a:lnSpc>
              <a:spcBef>
                <a:spcPts val="0"/>
              </a:spcBef>
              <a:spcAft>
                <a:spcPts val="0"/>
              </a:spcAft>
              <a:buSzPts val="2800"/>
              <a:buChar char="○"/>
              <a:defRPr sz="3733"/>
            </a:lvl5pPr>
            <a:lvl6pPr lvl="5" algn="ctr" rtl="0">
              <a:lnSpc>
                <a:spcPct val="100000"/>
              </a:lnSpc>
              <a:spcBef>
                <a:spcPts val="0"/>
              </a:spcBef>
              <a:spcAft>
                <a:spcPts val="0"/>
              </a:spcAft>
              <a:buSzPts val="2800"/>
              <a:buChar char="■"/>
              <a:defRPr sz="3733"/>
            </a:lvl6pPr>
            <a:lvl7pPr lvl="6" algn="ctr" rtl="0">
              <a:lnSpc>
                <a:spcPct val="100000"/>
              </a:lnSpc>
              <a:spcBef>
                <a:spcPts val="0"/>
              </a:spcBef>
              <a:spcAft>
                <a:spcPts val="0"/>
              </a:spcAft>
              <a:buSzPts val="2800"/>
              <a:buChar char="●"/>
              <a:defRPr sz="3733"/>
            </a:lvl7pPr>
            <a:lvl8pPr lvl="7" algn="ctr" rtl="0">
              <a:lnSpc>
                <a:spcPct val="100000"/>
              </a:lnSpc>
              <a:spcBef>
                <a:spcPts val="0"/>
              </a:spcBef>
              <a:spcAft>
                <a:spcPts val="0"/>
              </a:spcAft>
              <a:buSzPts val="2800"/>
              <a:buChar char="○"/>
              <a:defRPr sz="3733"/>
            </a:lvl8pPr>
            <a:lvl9pPr lvl="8" algn="ctr" rtl="0">
              <a:lnSpc>
                <a:spcPct val="100000"/>
              </a:lnSpc>
              <a:spcBef>
                <a:spcPts val="0"/>
              </a:spcBef>
              <a:spcAft>
                <a:spcPts val="0"/>
              </a:spcAft>
              <a:buSzPts val="2800"/>
              <a:buChar char="■"/>
              <a:defRPr sz="3733"/>
            </a:lvl9pPr>
          </a:lstStyle>
          <a:p>
            <a:endParaRPr/>
          </a:p>
        </p:txBody>
      </p:sp>
      <p:grpSp>
        <p:nvGrpSpPr>
          <p:cNvPr id="77" name="Google Shape;77;p7"/>
          <p:cNvGrpSpPr/>
          <p:nvPr/>
        </p:nvGrpSpPr>
        <p:grpSpPr>
          <a:xfrm>
            <a:off x="11652600" y="1015400"/>
            <a:ext cx="539400" cy="4827200"/>
            <a:chOff x="8739450" y="761550"/>
            <a:chExt cx="404550" cy="3620400"/>
          </a:xfrm>
        </p:grpSpPr>
        <p:cxnSp>
          <p:nvCxnSpPr>
            <p:cNvPr id="78" name="Google Shape;78;p7"/>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79" name="Google Shape;79;p7"/>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80" name="Google Shape;80;p7"/>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81" name="Google Shape;81;p7"/>
          <p:cNvGrpSpPr/>
          <p:nvPr/>
        </p:nvGrpSpPr>
        <p:grpSpPr>
          <a:xfrm>
            <a:off x="0" y="1015400"/>
            <a:ext cx="539400" cy="4827200"/>
            <a:chOff x="0" y="761550"/>
            <a:chExt cx="404550" cy="3620400"/>
          </a:xfrm>
        </p:grpSpPr>
        <p:cxnSp>
          <p:nvCxnSpPr>
            <p:cNvPr id="82" name="Google Shape;82;p7"/>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83" name="Google Shape;83;p7"/>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84" name="Google Shape;84;p7"/>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61423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8"/>
          <p:cNvSpPr txBox="1">
            <a:spLocks noGrp="1"/>
          </p:cNvSpPr>
          <p:nvPr>
            <p:ph type="title"/>
          </p:nvPr>
        </p:nvSpPr>
        <p:spPr>
          <a:xfrm>
            <a:off x="3972200" y="2350400"/>
            <a:ext cx="4247600" cy="21572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74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87" name="Google Shape;87;p8"/>
          <p:cNvGrpSpPr/>
          <p:nvPr/>
        </p:nvGrpSpPr>
        <p:grpSpPr>
          <a:xfrm>
            <a:off x="11652600" y="1015400"/>
            <a:ext cx="539400" cy="4827200"/>
            <a:chOff x="8739450" y="761550"/>
            <a:chExt cx="404550" cy="3620400"/>
          </a:xfrm>
        </p:grpSpPr>
        <p:cxnSp>
          <p:nvCxnSpPr>
            <p:cNvPr id="88" name="Google Shape;88;p8"/>
            <p:cNvCxnSpPr/>
            <p:nvPr/>
          </p:nvCxnSpPr>
          <p:spPr>
            <a:xfrm>
              <a:off x="87394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89" name="Google Shape;89;p8"/>
            <p:cNvCxnSpPr/>
            <p:nvPr/>
          </p:nvCxnSpPr>
          <p:spPr>
            <a:xfrm>
              <a:off x="87394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90" name="Google Shape;90;p8"/>
            <p:cNvCxnSpPr/>
            <p:nvPr/>
          </p:nvCxnSpPr>
          <p:spPr>
            <a:xfrm>
              <a:off x="8785200" y="2578875"/>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1" name="Google Shape;91;p8"/>
          <p:cNvGrpSpPr/>
          <p:nvPr/>
        </p:nvGrpSpPr>
        <p:grpSpPr>
          <a:xfrm>
            <a:off x="946800" y="6318200"/>
            <a:ext cx="10305867" cy="539800"/>
            <a:chOff x="710100" y="4738650"/>
            <a:chExt cx="7729400" cy="404850"/>
          </a:xfrm>
        </p:grpSpPr>
        <p:cxnSp>
          <p:nvCxnSpPr>
            <p:cNvPr id="92" name="Google Shape;92;p8"/>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93" name="Google Shape;93;p8"/>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94" name="Google Shape;94;p8"/>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5" name="Google Shape;95;p8"/>
          <p:cNvGrpSpPr/>
          <p:nvPr/>
        </p:nvGrpSpPr>
        <p:grpSpPr>
          <a:xfrm>
            <a:off x="943067" y="0"/>
            <a:ext cx="10305867" cy="539800"/>
            <a:chOff x="707300" y="0"/>
            <a:chExt cx="7729400" cy="404850"/>
          </a:xfrm>
        </p:grpSpPr>
        <p:cxnSp>
          <p:nvCxnSpPr>
            <p:cNvPr id="96" name="Google Shape;96;p8"/>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97" name="Google Shape;97;p8"/>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98" name="Google Shape;98;p8"/>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99" name="Google Shape;99;p8"/>
          <p:cNvGrpSpPr/>
          <p:nvPr/>
        </p:nvGrpSpPr>
        <p:grpSpPr>
          <a:xfrm>
            <a:off x="0" y="1015400"/>
            <a:ext cx="539400" cy="4827200"/>
            <a:chOff x="0" y="761550"/>
            <a:chExt cx="404550" cy="3620400"/>
          </a:xfrm>
        </p:grpSpPr>
        <p:cxnSp>
          <p:nvCxnSpPr>
            <p:cNvPr id="100" name="Google Shape;100;p8"/>
            <p:cNvCxnSpPr/>
            <p:nvPr/>
          </p:nvCxnSpPr>
          <p:spPr>
            <a:xfrm>
              <a:off x="404550" y="761550"/>
              <a:ext cx="0" cy="1778700"/>
            </a:xfrm>
            <a:prstGeom prst="straightConnector1">
              <a:avLst/>
            </a:prstGeom>
            <a:noFill/>
            <a:ln w="9525" cap="flat" cmpd="sng">
              <a:solidFill>
                <a:schemeClr val="dk1"/>
              </a:solidFill>
              <a:prstDash val="solid"/>
              <a:round/>
              <a:headEnd type="none" w="med" len="med"/>
              <a:tailEnd type="none" w="med" len="med"/>
            </a:ln>
          </p:spPr>
        </p:cxnSp>
        <p:cxnSp>
          <p:nvCxnSpPr>
            <p:cNvPr id="101" name="Google Shape;101;p8"/>
            <p:cNvCxnSpPr/>
            <p:nvPr/>
          </p:nvCxnSpPr>
          <p:spPr>
            <a:xfrm flipH="1">
              <a:off x="403950" y="2631750"/>
              <a:ext cx="600" cy="1750200"/>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102;p8"/>
            <p:cNvCxnSpPr/>
            <p:nvPr/>
          </p:nvCxnSpPr>
          <p:spPr>
            <a:xfrm>
              <a:off x="0" y="2578875"/>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21012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2"/>
        <p:cNvGrpSpPr/>
        <p:nvPr/>
      </p:nvGrpSpPr>
      <p:grpSpPr>
        <a:xfrm>
          <a:off x="0" y="0"/>
          <a:ext cx="0" cy="0"/>
          <a:chOff x="0" y="0"/>
          <a:chExt cx="0" cy="0"/>
        </a:xfrm>
      </p:grpSpPr>
      <p:sp>
        <p:nvSpPr>
          <p:cNvPr id="123" name="Google Shape;123;p10"/>
          <p:cNvSpPr txBox="1">
            <a:spLocks noGrp="1"/>
          </p:cNvSpPr>
          <p:nvPr>
            <p:ph type="title"/>
          </p:nvPr>
        </p:nvSpPr>
        <p:spPr>
          <a:xfrm>
            <a:off x="946800" y="710600"/>
            <a:ext cx="3284800" cy="29540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48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24" name="Google Shape;124;p10"/>
          <p:cNvCxnSpPr/>
          <p:nvPr/>
        </p:nvCxnSpPr>
        <p:spPr>
          <a:xfrm>
            <a:off x="539400" y="1015400"/>
            <a:ext cx="0" cy="2371600"/>
          </a:xfrm>
          <a:prstGeom prst="straightConnector1">
            <a:avLst/>
          </a:prstGeom>
          <a:noFill/>
          <a:ln w="9525" cap="flat" cmpd="sng">
            <a:solidFill>
              <a:schemeClr val="lt1"/>
            </a:solidFill>
            <a:prstDash val="solid"/>
            <a:round/>
            <a:headEnd type="none" w="med" len="med"/>
            <a:tailEnd type="none" w="med" len="med"/>
          </a:ln>
        </p:spPr>
      </p:cxnSp>
      <p:cxnSp>
        <p:nvCxnSpPr>
          <p:cNvPr id="125" name="Google Shape;125;p10"/>
          <p:cNvCxnSpPr/>
          <p:nvPr/>
        </p:nvCxnSpPr>
        <p:spPr>
          <a:xfrm flipH="1">
            <a:off x="538600" y="3509000"/>
            <a:ext cx="800" cy="2333600"/>
          </a:xfrm>
          <a:prstGeom prst="straightConnector1">
            <a:avLst/>
          </a:prstGeom>
          <a:noFill/>
          <a:ln w="9525" cap="flat" cmpd="sng">
            <a:solidFill>
              <a:schemeClr val="lt1"/>
            </a:solidFill>
            <a:prstDash val="solid"/>
            <a:round/>
            <a:headEnd type="none" w="med" len="med"/>
            <a:tailEnd type="none" w="med" len="med"/>
          </a:ln>
        </p:spPr>
      </p:cxnSp>
      <p:cxnSp>
        <p:nvCxnSpPr>
          <p:cNvPr id="126" name="Google Shape;126;p10"/>
          <p:cNvCxnSpPr/>
          <p:nvPr/>
        </p:nvCxnSpPr>
        <p:spPr>
          <a:xfrm rot="10800000">
            <a:off x="0" y="3448000"/>
            <a:ext cx="478400" cy="0"/>
          </a:xfrm>
          <a:prstGeom prst="straightConnector1">
            <a:avLst/>
          </a:prstGeom>
          <a:noFill/>
          <a:ln w="9525" cap="flat" cmpd="sng">
            <a:solidFill>
              <a:schemeClr val="lt1"/>
            </a:solidFill>
            <a:prstDash val="solid"/>
            <a:round/>
            <a:headEnd type="none" w="med" len="med"/>
            <a:tailEnd type="none" w="med" len="med"/>
          </a:ln>
        </p:spPr>
      </p:cxnSp>
      <p:cxnSp>
        <p:nvCxnSpPr>
          <p:cNvPr id="127" name="Google Shape;127;p10"/>
          <p:cNvCxnSpPr/>
          <p:nvPr/>
        </p:nvCxnSpPr>
        <p:spPr>
          <a:xfrm>
            <a:off x="11652600" y="1015400"/>
            <a:ext cx="0" cy="2371600"/>
          </a:xfrm>
          <a:prstGeom prst="straightConnector1">
            <a:avLst/>
          </a:prstGeom>
          <a:noFill/>
          <a:ln w="9525" cap="flat" cmpd="sng">
            <a:solidFill>
              <a:schemeClr val="lt1"/>
            </a:solidFill>
            <a:prstDash val="solid"/>
            <a:round/>
            <a:headEnd type="none" w="med" len="med"/>
            <a:tailEnd type="none" w="med" len="med"/>
          </a:ln>
        </p:spPr>
      </p:cxnSp>
      <p:cxnSp>
        <p:nvCxnSpPr>
          <p:cNvPr id="128" name="Google Shape;128;p10"/>
          <p:cNvCxnSpPr/>
          <p:nvPr/>
        </p:nvCxnSpPr>
        <p:spPr>
          <a:xfrm>
            <a:off x="11652600" y="3509000"/>
            <a:ext cx="800" cy="2333600"/>
          </a:xfrm>
          <a:prstGeom prst="straightConnector1">
            <a:avLst/>
          </a:prstGeom>
          <a:noFill/>
          <a:ln w="9525" cap="flat" cmpd="sng">
            <a:solidFill>
              <a:schemeClr val="lt1"/>
            </a:solidFill>
            <a:prstDash val="solid"/>
            <a:round/>
            <a:headEnd type="none" w="med" len="med"/>
            <a:tailEnd type="none" w="med" len="med"/>
          </a:ln>
        </p:spPr>
      </p:cxnSp>
      <p:cxnSp>
        <p:nvCxnSpPr>
          <p:cNvPr id="129" name="Google Shape;129;p10"/>
          <p:cNvCxnSpPr/>
          <p:nvPr/>
        </p:nvCxnSpPr>
        <p:spPr>
          <a:xfrm>
            <a:off x="11713600" y="3448000"/>
            <a:ext cx="478400" cy="0"/>
          </a:xfrm>
          <a:prstGeom prst="straightConnector1">
            <a:avLst/>
          </a:prstGeom>
          <a:noFill/>
          <a:ln w="9525" cap="flat" cmpd="sng">
            <a:solidFill>
              <a:schemeClr val="lt1"/>
            </a:solidFill>
            <a:prstDash val="solid"/>
            <a:round/>
            <a:headEnd type="none" w="med" len="med"/>
            <a:tailEnd type="none" w="med" len="med"/>
          </a:ln>
        </p:spPr>
      </p:cxnSp>
      <p:cxnSp>
        <p:nvCxnSpPr>
          <p:cNvPr id="130" name="Google Shape;130;p10"/>
          <p:cNvCxnSpPr/>
          <p:nvPr/>
        </p:nvCxnSpPr>
        <p:spPr>
          <a:xfrm>
            <a:off x="946800" y="6318600"/>
            <a:ext cx="5107200" cy="0"/>
          </a:xfrm>
          <a:prstGeom prst="straightConnector1">
            <a:avLst/>
          </a:prstGeom>
          <a:noFill/>
          <a:ln w="9525" cap="flat" cmpd="sng">
            <a:solidFill>
              <a:schemeClr val="lt1"/>
            </a:solidFill>
            <a:prstDash val="solid"/>
            <a:round/>
            <a:headEnd type="none" w="med" len="med"/>
            <a:tailEnd type="none" w="med" len="med"/>
          </a:ln>
        </p:spPr>
      </p:cxnSp>
      <p:cxnSp>
        <p:nvCxnSpPr>
          <p:cNvPr id="131" name="Google Shape;131;p10"/>
          <p:cNvCxnSpPr/>
          <p:nvPr/>
        </p:nvCxnSpPr>
        <p:spPr>
          <a:xfrm>
            <a:off x="6197867" y="6318200"/>
            <a:ext cx="5054800" cy="0"/>
          </a:xfrm>
          <a:prstGeom prst="straightConnector1">
            <a:avLst/>
          </a:prstGeom>
          <a:noFill/>
          <a:ln w="9525" cap="flat" cmpd="sng">
            <a:solidFill>
              <a:schemeClr val="lt1"/>
            </a:solidFill>
            <a:prstDash val="solid"/>
            <a:round/>
            <a:headEnd type="none" w="med" len="med"/>
            <a:tailEnd type="none" w="med" len="med"/>
          </a:ln>
        </p:spPr>
      </p:cxnSp>
      <p:cxnSp>
        <p:nvCxnSpPr>
          <p:cNvPr id="132" name="Google Shape;132;p10"/>
          <p:cNvCxnSpPr/>
          <p:nvPr/>
        </p:nvCxnSpPr>
        <p:spPr>
          <a:xfrm rot="5400000">
            <a:off x="5875800" y="6618800"/>
            <a:ext cx="478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419464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11"/>
          <p:cNvSpPr txBox="1">
            <a:spLocks noGrp="1"/>
          </p:cNvSpPr>
          <p:nvPr>
            <p:ph type="title" hasCustomPrompt="1"/>
          </p:nvPr>
        </p:nvSpPr>
        <p:spPr>
          <a:xfrm>
            <a:off x="1615200" y="2372628"/>
            <a:ext cx="8961600" cy="1686000"/>
          </a:xfrm>
          <a:prstGeom prst="rect">
            <a:avLst/>
          </a:prstGeom>
        </p:spPr>
        <p:txBody>
          <a:bodyPr spcFirstLastPara="1" wrap="square" lIns="0" tIns="0" rIns="0" bIns="0" anchor="t" anchorCtr="0">
            <a:noAutofit/>
          </a:bodyPr>
          <a:lstStyle>
            <a:lvl1pPr lvl="0" algn="ctr">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35" name="Google Shape;135;p11"/>
          <p:cNvSpPr txBox="1">
            <a:spLocks noGrp="1"/>
          </p:cNvSpPr>
          <p:nvPr>
            <p:ph type="subTitle" idx="1"/>
          </p:nvPr>
        </p:nvSpPr>
        <p:spPr>
          <a:xfrm>
            <a:off x="1615400" y="4146573"/>
            <a:ext cx="8961200" cy="33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6" name="Google Shape;136;p11"/>
          <p:cNvGrpSpPr/>
          <p:nvPr/>
        </p:nvGrpSpPr>
        <p:grpSpPr>
          <a:xfrm>
            <a:off x="946800" y="6318200"/>
            <a:ext cx="10305867" cy="539800"/>
            <a:chOff x="710100" y="4738650"/>
            <a:chExt cx="7729400" cy="404850"/>
          </a:xfrm>
        </p:grpSpPr>
        <p:cxnSp>
          <p:nvCxnSpPr>
            <p:cNvPr id="137" name="Google Shape;137;p11"/>
            <p:cNvCxnSpPr/>
            <p:nvPr/>
          </p:nvCxnSpPr>
          <p:spPr>
            <a:xfrm>
              <a:off x="710100" y="47389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11"/>
            <p:cNvCxnSpPr/>
            <p:nvPr/>
          </p:nvCxnSpPr>
          <p:spPr>
            <a:xfrm>
              <a:off x="4648400" y="47386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39" name="Google Shape;139;p11"/>
            <p:cNvCxnSpPr/>
            <p:nvPr/>
          </p:nvCxnSpPr>
          <p:spPr>
            <a:xfrm rot="5400000">
              <a:off x="4406850" y="4964100"/>
              <a:ext cx="358800" cy="0"/>
            </a:xfrm>
            <a:prstGeom prst="straightConnector1">
              <a:avLst/>
            </a:prstGeom>
            <a:noFill/>
            <a:ln w="9525" cap="flat" cmpd="sng">
              <a:solidFill>
                <a:schemeClr val="dk1"/>
              </a:solidFill>
              <a:prstDash val="solid"/>
              <a:round/>
              <a:headEnd type="none" w="med" len="med"/>
              <a:tailEnd type="none" w="med" len="med"/>
            </a:ln>
          </p:spPr>
        </p:cxnSp>
      </p:grpSp>
      <p:grpSp>
        <p:nvGrpSpPr>
          <p:cNvPr id="140" name="Google Shape;140;p11"/>
          <p:cNvGrpSpPr/>
          <p:nvPr/>
        </p:nvGrpSpPr>
        <p:grpSpPr>
          <a:xfrm>
            <a:off x="943067" y="0"/>
            <a:ext cx="10305867" cy="539800"/>
            <a:chOff x="707300" y="0"/>
            <a:chExt cx="7729400" cy="404850"/>
          </a:xfrm>
        </p:grpSpPr>
        <p:cxnSp>
          <p:nvCxnSpPr>
            <p:cNvPr id="141" name="Google Shape;141;p11"/>
            <p:cNvCxnSpPr/>
            <p:nvPr/>
          </p:nvCxnSpPr>
          <p:spPr>
            <a:xfrm>
              <a:off x="707300" y="404550"/>
              <a:ext cx="3830400" cy="0"/>
            </a:xfrm>
            <a:prstGeom prst="straightConnector1">
              <a:avLst/>
            </a:prstGeom>
            <a:noFill/>
            <a:ln w="9525" cap="flat" cmpd="sng">
              <a:solidFill>
                <a:schemeClr val="dk1"/>
              </a:solidFill>
              <a:prstDash val="solid"/>
              <a:round/>
              <a:headEnd type="none" w="med" len="med"/>
              <a:tailEnd type="none" w="med" len="med"/>
            </a:ln>
          </p:spPr>
        </p:cxnSp>
        <p:cxnSp>
          <p:nvCxnSpPr>
            <p:cNvPr id="142" name="Google Shape;142;p11"/>
            <p:cNvCxnSpPr/>
            <p:nvPr/>
          </p:nvCxnSpPr>
          <p:spPr>
            <a:xfrm>
              <a:off x="4645600" y="404850"/>
              <a:ext cx="3791100" cy="0"/>
            </a:xfrm>
            <a:prstGeom prst="straightConnector1">
              <a:avLst/>
            </a:prstGeom>
            <a:noFill/>
            <a:ln w="9525" cap="flat" cmpd="sng">
              <a:solidFill>
                <a:schemeClr val="dk1"/>
              </a:solidFill>
              <a:prstDash val="solid"/>
              <a:round/>
              <a:headEnd type="none" w="med" len="med"/>
              <a:tailEnd type="none" w="med" len="med"/>
            </a:ln>
          </p:spPr>
        </p:cxnSp>
        <p:cxnSp>
          <p:nvCxnSpPr>
            <p:cNvPr id="143" name="Google Shape;143;p11"/>
            <p:cNvCxnSpPr/>
            <p:nvPr/>
          </p:nvCxnSpPr>
          <p:spPr>
            <a:xfrm rot="-5400000">
              <a:off x="4404050" y="179400"/>
              <a:ext cx="358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59075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44"/>
        <p:cNvGrpSpPr/>
        <p:nvPr/>
      </p:nvGrpSpPr>
      <p:grpSpPr>
        <a:xfrm>
          <a:off x="0" y="0"/>
          <a:ext cx="0" cy="0"/>
          <a:chOff x="0" y="0"/>
          <a:chExt cx="0" cy="0"/>
        </a:xfrm>
      </p:grpSpPr>
    </p:spTree>
    <p:extLst>
      <p:ext uri="{BB962C8B-B14F-4D97-AF65-F5344CB8AC3E}">
        <p14:creationId xmlns:p14="http://schemas.microsoft.com/office/powerpoint/2010/main" val="251310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13"/>
          <p:cNvSpPr txBox="1">
            <a:spLocks noGrp="1"/>
          </p:cNvSpPr>
          <p:nvPr>
            <p:ph type="subTitle" idx="1"/>
          </p:nvPr>
        </p:nvSpPr>
        <p:spPr>
          <a:xfrm>
            <a:off x="8862551" y="4310649"/>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7" name="Google Shape;147;p13"/>
          <p:cNvSpPr txBox="1">
            <a:spLocks noGrp="1"/>
          </p:cNvSpPr>
          <p:nvPr>
            <p:ph type="title" hasCustomPrompt="1"/>
          </p:nvPr>
        </p:nvSpPr>
        <p:spPr>
          <a:xfrm>
            <a:off x="8862551"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8" name="Google Shape;148;p13"/>
          <p:cNvSpPr txBox="1">
            <a:spLocks noGrp="1"/>
          </p:cNvSpPr>
          <p:nvPr>
            <p:ph type="subTitle" idx="2"/>
          </p:nvPr>
        </p:nvSpPr>
        <p:spPr>
          <a:xfrm>
            <a:off x="8860351"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9" name="Google Shape;149;p13"/>
          <p:cNvSpPr txBox="1">
            <a:spLocks noGrp="1"/>
          </p:cNvSpPr>
          <p:nvPr>
            <p:ph type="subTitle" idx="3"/>
          </p:nvPr>
        </p:nvSpPr>
        <p:spPr>
          <a:xfrm>
            <a:off x="6221651" y="4310649"/>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0" name="Google Shape;150;p13"/>
          <p:cNvSpPr txBox="1">
            <a:spLocks noGrp="1"/>
          </p:cNvSpPr>
          <p:nvPr>
            <p:ph type="title" idx="4" hasCustomPrompt="1"/>
          </p:nvPr>
        </p:nvSpPr>
        <p:spPr>
          <a:xfrm>
            <a:off x="6221484"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1" name="Google Shape;151;p13"/>
          <p:cNvSpPr txBox="1">
            <a:spLocks noGrp="1"/>
          </p:cNvSpPr>
          <p:nvPr>
            <p:ph type="subTitle" idx="5"/>
          </p:nvPr>
        </p:nvSpPr>
        <p:spPr>
          <a:xfrm>
            <a:off x="6217984"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2" name="Google Shape;152;p13"/>
          <p:cNvSpPr txBox="1">
            <a:spLocks noGrp="1"/>
          </p:cNvSpPr>
          <p:nvPr>
            <p:ph type="subTitle" idx="6"/>
          </p:nvPr>
        </p:nvSpPr>
        <p:spPr>
          <a:xfrm>
            <a:off x="3580751" y="4310683"/>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3" name="Google Shape;153;p13"/>
          <p:cNvSpPr txBox="1">
            <a:spLocks noGrp="1"/>
          </p:cNvSpPr>
          <p:nvPr>
            <p:ph type="title" idx="7" hasCustomPrompt="1"/>
          </p:nvPr>
        </p:nvSpPr>
        <p:spPr>
          <a:xfrm>
            <a:off x="3580419"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4" name="Google Shape;154;p13"/>
          <p:cNvSpPr txBox="1">
            <a:spLocks noGrp="1"/>
          </p:cNvSpPr>
          <p:nvPr>
            <p:ph type="subTitle" idx="8"/>
          </p:nvPr>
        </p:nvSpPr>
        <p:spPr>
          <a:xfrm>
            <a:off x="3580017" y="3795449"/>
            <a:ext cx="23896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5" name="Google Shape;155;p13"/>
          <p:cNvSpPr txBox="1">
            <a:spLocks noGrp="1"/>
          </p:cNvSpPr>
          <p:nvPr>
            <p:ph type="subTitle" idx="9"/>
          </p:nvPr>
        </p:nvSpPr>
        <p:spPr>
          <a:xfrm>
            <a:off x="939851" y="4319672"/>
            <a:ext cx="2389600" cy="90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1867">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6" name="Google Shape;156;p13"/>
          <p:cNvSpPr txBox="1">
            <a:spLocks noGrp="1"/>
          </p:cNvSpPr>
          <p:nvPr>
            <p:ph type="title" idx="13" hasCustomPrompt="1"/>
          </p:nvPr>
        </p:nvSpPr>
        <p:spPr>
          <a:xfrm>
            <a:off x="939353" y="2571867"/>
            <a:ext cx="2389600" cy="478800"/>
          </a:xfrm>
          <a:prstGeom prst="rect">
            <a:avLst/>
          </a:prstGeom>
        </p:spPr>
        <p:txBody>
          <a:bodyPr spcFirstLastPara="1" wrap="square" lIns="0" tIns="0" rIns="0" bIns="0" anchor="t" anchorCtr="0">
            <a:noAutofit/>
          </a:bodyPr>
          <a:lstStyle>
            <a:lvl1pPr lvl="0" algn="ctr" rtl="0">
              <a:spcBef>
                <a:spcPts val="0"/>
              </a:spcBef>
              <a:spcAft>
                <a:spcPts val="0"/>
              </a:spcAft>
              <a:buSzPts val="2600"/>
              <a:buNone/>
              <a:defRPr sz="3467">
                <a:latin typeface="ZCOOL XiaoWei"/>
                <a:ea typeface="ZCOOL XiaoWei"/>
                <a:cs typeface="ZCOOL XiaoWei"/>
                <a:sym typeface="ZCOOL XiaoWei"/>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7" name="Google Shape;157;p13"/>
          <p:cNvSpPr txBox="1">
            <a:spLocks noGrp="1"/>
          </p:cNvSpPr>
          <p:nvPr>
            <p:ph type="subTitle" idx="14"/>
          </p:nvPr>
        </p:nvSpPr>
        <p:spPr>
          <a:xfrm>
            <a:off x="937651" y="3795416"/>
            <a:ext cx="2394000" cy="4144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Clr>
                <a:schemeClr val="dk1"/>
              </a:buClr>
              <a:buSzPts val="2100"/>
              <a:buFont typeface="Libre Baskerville"/>
              <a:buNone/>
              <a:defRPr sz="2800">
                <a:solidFill>
                  <a:schemeClr val="dk1"/>
                </a:solidFill>
                <a:latin typeface="ZCOOL XiaoWei"/>
                <a:ea typeface="ZCOOL XiaoWei"/>
                <a:cs typeface="ZCOOL XiaoWei"/>
                <a:sym typeface="ZCOOL XiaoWe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158" name="Google Shape;158;p13"/>
          <p:cNvCxnSpPr/>
          <p:nvPr/>
        </p:nvCxnSpPr>
        <p:spPr>
          <a:xfrm>
            <a:off x="946800" y="6318600"/>
            <a:ext cx="5107200" cy="0"/>
          </a:xfrm>
          <a:prstGeom prst="straightConnector1">
            <a:avLst/>
          </a:prstGeom>
          <a:noFill/>
          <a:ln w="9525" cap="flat" cmpd="sng">
            <a:solidFill>
              <a:schemeClr val="dk1"/>
            </a:solidFill>
            <a:prstDash val="solid"/>
            <a:round/>
            <a:headEnd type="none" w="med" len="med"/>
            <a:tailEnd type="none" w="med" len="med"/>
          </a:ln>
        </p:spPr>
      </p:cxnSp>
      <p:cxnSp>
        <p:nvCxnSpPr>
          <p:cNvPr id="159" name="Google Shape;159;p13"/>
          <p:cNvCxnSpPr/>
          <p:nvPr/>
        </p:nvCxnSpPr>
        <p:spPr>
          <a:xfrm>
            <a:off x="6197867" y="6318200"/>
            <a:ext cx="5054800" cy="0"/>
          </a:xfrm>
          <a:prstGeom prst="straightConnector1">
            <a:avLst/>
          </a:prstGeom>
          <a:noFill/>
          <a:ln w="9525" cap="flat" cmpd="sng">
            <a:solidFill>
              <a:schemeClr val="dk1"/>
            </a:solidFill>
            <a:prstDash val="solid"/>
            <a:round/>
            <a:headEnd type="none" w="med" len="med"/>
            <a:tailEnd type="none" w="med" len="med"/>
          </a:ln>
        </p:spPr>
      </p:cxnSp>
      <p:cxnSp>
        <p:nvCxnSpPr>
          <p:cNvPr id="160" name="Google Shape;160;p13"/>
          <p:cNvCxnSpPr/>
          <p:nvPr/>
        </p:nvCxnSpPr>
        <p:spPr>
          <a:xfrm rot="5400000">
            <a:off x="5875800" y="6618800"/>
            <a:ext cx="478400" cy="0"/>
          </a:xfrm>
          <a:prstGeom prst="straightConnector1">
            <a:avLst/>
          </a:prstGeom>
          <a:noFill/>
          <a:ln w="9525" cap="flat" cmpd="sng">
            <a:solidFill>
              <a:schemeClr val="dk1"/>
            </a:solidFill>
            <a:prstDash val="solid"/>
            <a:round/>
            <a:headEnd type="none" w="med" len="med"/>
            <a:tailEnd type="none" w="med" len="med"/>
          </a:ln>
        </p:spPr>
      </p:cxnSp>
      <p:sp>
        <p:nvSpPr>
          <p:cNvPr id="161" name="Google Shape;161;p13"/>
          <p:cNvSpPr txBox="1">
            <a:spLocks noGrp="1"/>
          </p:cNvSpPr>
          <p:nvPr>
            <p:ph type="title" idx="15"/>
          </p:nvPr>
        </p:nvSpPr>
        <p:spPr>
          <a:xfrm>
            <a:off x="950967" y="694967"/>
            <a:ext cx="10290000" cy="6596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8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1313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3600"/>
              <a:buFont typeface="ZCOOL XiaoWei"/>
              <a:buNone/>
              <a:defRPr sz="3600">
                <a:solidFill>
                  <a:schemeClr val="dk1"/>
                </a:solidFill>
                <a:latin typeface="ZCOOL XiaoWei"/>
                <a:ea typeface="ZCOOL XiaoWei"/>
                <a:cs typeface="ZCOOL XiaoWei"/>
                <a:sym typeface="ZCOOL XiaoWei"/>
              </a:defRPr>
            </a:lvl1pPr>
            <a:lvl2pPr lvl="1">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2pPr>
            <a:lvl3pPr lvl="2">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3pPr>
            <a:lvl4pPr lvl="3">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4pPr>
            <a:lvl5pPr lvl="4">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5pPr>
            <a:lvl6pPr lvl="5">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6pPr>
            <a:lvl7pPr lvl="6">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7pPr>
            <a:lvl8pPr lvl="7">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8pPr>
            <a:lvl9pPr lvl="8">
              <a:spcBef>
                <a:spcPts val="0"/>
              </a:spcBef>
              <a:spcAft>
                <a:spcPts val="0"/>
              </a:spcAft>
              <a:buClr>
                <a:schemeClr val="dk1"/>
              </a:buClr>
              <a:buSzPts val="2800"/>
              <a:buFont typeface="ZCOOL XiaoWei"/>
              <a:buNone/>
              <a:defRPr sz="2800">
                <a:solidFill>
                  <a:schemeClr val="dk1"/>
                </a:solidFill>
                <a:latin typeface="ZCOOL XiaoWei"/>
                <a:ea typeface="ZCOOL XiaoWei"/>
                <a:cs typeface="ZCOOL XiaoWei"/>
                <a:sym typeface="ZCOOL XiaoWei"/>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1pPr>
            <a:lvl2pPr marL="914400" lvl="1"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2pPr>
            <a:lvl3pPr marL="1371600" lvl="2"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3pPr>
            <a:lvl4pPr marL="1828800" lvl="3"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4pPr>
            <a:lvl5pPr marL="2286000" lvl="4"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5pPr>
            <a:lvl6pPr marL="2743200" lvl="5"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6pPr>
            <a:lvl7pPr marL="3200400" lvl="6"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7pPr>
            <a:lvl8pPr marL="3657600" lvl="7"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8pPr>
            <a:lvl9pPr marL="4114800" lvl="8" indent="-330200">
              <a:lnSpc>
                <a:spcPct val="115000"/>
              </a:lnSpc>
              <a:spcBef>
                <a:spcPts val="0"/>
              </a:spcBef>
              <a:spcAft>
                <a:spcPts val="0"/>
              </a:spcAft>
              <a:buClr>
                <a:schemeClr val="dk1"/>
              </a:buClr>
              <a:buSzPts val="1600"/>
              <a:buFont typeface="Libre Franklin"/>
              <a:buChar char="■"/>
              <a:defRPr sz="1600">
                <a:solidFill>
                  <a:schemeClr val="dk1"/>
                </a:solidFill>
                <a:latin typeface="Libre Franklin"/>
                <a:ea typeface="Libre Franklin"/>
                <a:cs typeface="Libre Franklin"/>
                <a:sym typeface="Libre Franklin"/>
              </a:defRPr>
            </a:lvl9pPr>
          </a:lstStyle>
          <a:p>
            <a:endParaRPr/>
          </a:p>
        </p:txBody>
      </p:sp>
    </p:spTree>
    <p:extLst>
      <p:ext uri="{BB962C8B-B14F-4D97-AF65-F5344CB8AC3E}">
        <p14:creationId xmlns:p14="http://schemas.microsoft.com/office/powerpoint/2010/main" val="1714252040"/>
      </p:ext>
    </p:extLst>
  </p:cSld>
  <p:clrMap bg1="lt1" tx1="dk1" bg2="dk2" tx2="lt2" accent1="accent1" accent2="accent2" accent3="accent3" accent4="accent4" accent5="accent5" accent6="accent6" hlink="hlink" folHlink="folHlink"/>
  <p:sldLayoutIdLst>
    <p:sldLayoutId id="2147483758" r:id="rId1"/>
    <p:sldLayoutId id="2147483761" r:id="rId2"/>
    <p:sldLayoutId id="2147483762" r:id="rId3"/>
    <p:sldLayoutId id="2147483763" r:id="rId4"/>
    <p:sldLayoutId id="2147483764"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sp>
        <p:nvSpPr>
          <p:cNvPr id="23" name="Forme en L 22"/>
          <p:cNvSpPr/>
          <p:nvPr/>
        </p:nvSpPr>
        <p:spPr>
          <a:xfrm rot="5400000">
            <a:off x="4119" y="-4119"/>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black"/>
              </a:solidFill>
              <a:effectLst/>
              <a:uLnTx/>
              <a:uFillTx/>
              <a:latin typeface="Century Gothic" panose="020B0502020202020204"/>
              <a:ea typeface="+mn-ea"/>
              <a:cs typeface="+mn-cs"/>
            </a:endParaRPr>
          </a:p>
        </p:txBody>
      </p:sp>
      <p:sp>
        <p:nvSpPr>
          <p:cNvPr id="24" name="Forme en L 23"/>
          <p:cNvSpPr/>
          <p:nvPr/>
        </p:nvSpPr>
        <p:spPr>
          <a:xfrm rot="10800000">
            <a:off x="11561806" y="-4118"/>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black"/>
              </a:solidFill>
              <a:effectLst/>
              <a:uLnTx/>
              <a:uFillTx/>
              <a:latin typeface="Century Gothic" panose="020B0502020202020204"/>
              <a:ea typeface="+mn-ea"/>
              <a:cs typeface="+mn-cs"/>
            </a:endParaRPr>
          </a:p>
        </p:txBody>
      </p:sp>
      <p:sp>
        <p:nvSpPr>
          <p:cNvPr id="25" name="Forme en L 24"/>
          <p:cNvSpPr/>
          <p:nvPr/>
        </p:nvSpPr>
        <p:spPr>
          <a:xfrm>
            <a:off x="-1" y="6223686"/>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black"/>
              </a:solidFill>
              <a:effectLst/>
              <a:uLnTx/>
              <a:uFillTx/>
              <a:latin typeface="Century Gothic" panose="020B0502020202020204"/>
              <a:ea typeface="+mn-ea"/>
              <a:cs typeface="+mn-cs"/>
            </a:endParaRPr>
          </a:p>
        </p:txBody>
      </p:sp>
      <p:sp>
        <p:nvSpPr>
          <p:cNvPr id="26" name="Forme en L 25"/>
          <p:cNvSpPr/>
          <p:nvPr/>
        </p:nvSpPr>
        <p:spPr>
          <a:xfrm flipH="1">
            <a:off x="11565925" y="6223686"/>
            <a:ext cx="626075" cy="634314"/>
          </a:xfrm>
          <a:prstGeom prst="corner">
            <a:avLst/>
          </a:prstGeom>
          <a:gradFill rotWithShape="1">
            <a:gsLst>
              <a:gs pos="0">
                <a:srgbClr val="DD8047">
                  <a:tint val="64000"/>
                  <a:lumMod val="118000"/>
                </a:srgbClr>
              </a:gs>
              <a:gs pos="100000">
                <a:srgbClr val="DD8047">
                  <a:tint val="92000"/>
                  <a:alpha val="100000"/>
                  <a:lumMod val="110000"/>
                </a:srgbClr>
              </a:gs>
            </a:gsLst>
            <a:lin ang="5400000" scaled="0"/>
          </a:gradFill>
          <a:ln w="9525" cap="rnd" cmpd="sng" algn="ctr">
            <a:solidFill>
              <a:srgbClr val="DD804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black"/>
              </a:solidFill>
              <a:effectLst/>
              <a:uLnTx/>
              <a:uFillTx/>
              <a:latin typeface="Century Gothic" panose="020B0502020202020204"/>
              <a:ea typeface="+mn-ea"/>
              <a:cs typeface="+mn-cs"/>
            </a:endParaRPr>
          </a:p>
        </p:txBody>
      </p:sp>
      <p:sp>
        <p:nvSpPr>
          <p:cNvPr id="27" name="Titre 1"/>
          <p:cNvSpPr txBox="1">
            <a:spLocks/>
          </p:cNvSpPr>
          <p:nvPr/>
        </p:nvSpPr>
        <p:spPr>
          <a:xfrm>
            <a:off x="3045076" y="20438"/>
            <a:ext cx="8194424" cy="9467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DZ" sz="5400" dirty="0" smtClean="0">
                <a:ln w="0"/>
                <a:gradFill>
                  <a:gsLst>
                    <a:gs pos="0">
                      <a:srgbClr val="7BA79D">
                        <a:lumMod val="50000"/>
                      </a:srgbClr>
                    </a:gs>
                    <a:gs pos="50000">
                      <a:srgbClr val="7BA79D"/>
                    </a:gs>
                    <a:gs pos="100000">
                      <a:srgbClr val="7BA79D">
                        <a:lumMod val="60000"/>
                        <a:lumOff val="40000"/>
                      </a:srgbClr>
                    </a:gs>
                  </a:gsLst>
                  <a:lin ang="5400000"/>
                </a:gradFill>
                <a:effectLst>
                  <a:reflection blurRad="6350" stA="53000" endA="300" endPos="35500" dir="5400000" sy="-90000" algn="bl" rotWithShape="0"/>
                </a:effectLst>
                <a:latin typeface="Adobe نسخ Medium" panose="01010101010101010101" pitchFamily="50" charset="-78"/>
                <a:ea typeface="Adobe Heiti Std R" panose="020B0400000000000000" pitchFamily="34" charset="-128"/>
                <a:cs typeface="Adobe نسخ Medium" panose="01010101010101010101" pitchFamily="50" charset="-78"/>
              </a:rPr>
              <a:t> </a:t>
            </a:r>
            <a:endParaRPr lang="fr-FR" sz="5400" dirty="0">
              <a:ln w="0"/>
              <a:gradFill>
                <a:gsLst>
                  <a:gs pos="0">
                    <a:srgbClr val="7BA79D">
                      <a:lumMod val="50000"/>
                    </a:srgbClr>
                  </a:gs>
                  <a:gs pos="50000">
                    <a:srgbClr val="7BA79D"/>
                  </a:gs>
                  <a:gs pos="100000">
                    <a:srgbClr val="7BA79D">
                      <a:lumMod val="60000"/>
                      <a:lumOff val="40000"/>
                    </a:srgbClr>
                  </a:gs>
                </a:gsLst>
                <a:lin ang="5400000"/>
              </a:gradFill>
              <a:effectLst>
                <a:reflection blurRad="6350" stA="53000" endA="300" endPos="35500" dir="5400000" sy="-90000" algn="bl" rotWithShape="0"/>
              </a:effectLst>
              <a:latin typeface="Adobe نسخ Medium" panose="01010101010101010101" pitchFamily="50" charset="-78"/>
              <a:ea typeface="Adobe Heiti Std R" panose="020B0400000000000000" pitchFamily="34" charset="-128"/>
              <a:cs typeface="Adobe نسخ Medium" panose="01010101010101010101" pitchFamily="50" charset="-78"/>
            </a:endParaRPr>
          </a:p>
        </p:txBody>
      </p:sp>
      <p:sp>
        <p:nvSpPr>
          <p:cNvPr id="28" name="Rectangle 27"/>
          <p:cNvSpPr/>
          <p:nvPr/>
        </p:nvSpPr>
        <p:spPr>
          <a:xfrm>
            <a:off x="2972739" y="250330"/>
            <a:ext cx="6096000" cy="1815882"/>
          </a:xfrm>
          <a:prstGeom prst="rect">
            <a:avLst/>
          </a:prstGeom>
        </p:spPr>
        <p:txBody>
          <a:bodyPr>
            <a:spAutoFit/>
          </a:bodyPr>
          <a:lstStyle/>
          <a:p>
            <a:pPr algn="ctr"/>
            <a:r>
              <a:rPr lang="fr-FR"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r>
            <a:br>
              <a:rPr lang="fr-FR"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وزارة التعليم العالي والبحث العلمي </a:t>
            </a:r>
            <a:b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جامعة محمد خيضر بسكرة </a:t>
            </a:r>
            <a:r>
              <a:rPr lang="ar-DZ" sz="40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r>
            <a:br>
              <a:rPr lang="ar-DZ" sz="40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br>
            <a:endParaRPr lang="fr-FR" sz="2800" dirty="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p:txBody>
      </p:sp>
      <p:sp>
        <p:nvSpPr>
          <p:cNvPr id="29" name="ZoneTexte 28"/>
          <p:cNvSpPr txBox="1"/>
          <p:nvPr/>
        </p:nvSpPr>
        <p:spPr>
          <a:xfrm>
            <a:off x="3385219" y="1603606"/>
            <a:ext cx="5271039" cy="954107"/>
          </a:xfrm>
          <a:prstGeom prst="rect">
            <a:avLst/>
          </a:prstGeom>
          <a:noFill/>
        </p:spPr>
        <p:txBody>
          <a:bodyPr wrap="square" rtlCol="0">
            <a:spAutoFit/>
          </a:bodyPr>
          <a:lstStyle/>
          <a:p>
            <a:pPr algn="ctr" rtl="1"/>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الكلية </a:t>
            </a:r>
            <a:r>
              <a:rPr lang="ar-DZ" sz="2800" dirty="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 </a:t>
            </a:r>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العلوم الاقتصادية والتجارية وعلوم التسيير</a:t>
            </a:r>
          </a:p>
          <a:p>
            <a:pPr algn="ctr" rtl="1"/>
            <a:r>
              <a:rPr lang="ar-DZ" sz="2800"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ea typeface="Adobe Heiti Std R" panose="020B0400000000000000" pitchFamily="34" charset="-128"/>
                <a:cs typeface="Sakkal Majalla" panose="02000000000000000000" pitchFamily="2" charset="-78"/>
              </a:rPr>
              <a:t>تخصص: ماستر 1 تسويق</a:t>
            </a:r>
          </a:p>
        </p:txBody>
      </p:sp>
      <p:sp>
        <p:nvSpPr>
          <p:cNvPr id="31" name="ZoneTexte 30"/>
          <p:cNvSpPr txBox="1"/>
          <p:nvPr/>
        </p:nvSpPr>
        <p:spPr>
          <a:xfrm>
            <a:off x="313036" y="4480790"/>
            <a:ext cx="2409384" cy="1116972"/>
          </a:xfrm>
          <a:prstGeom prst="rect">
            <a:avLst/>
          </a:prstGeom>
          <a:noFill/>
        </p:spPr>
        <p:txBody>
          <a:bodyPr wrap="square" rtlCol="0">
            <a:spAutoFit/>
          </a:bodyPr>
          <a:lstStyle/>
          <a:p>
            <a:pPr algn="r" rtl="1">
              <a:lnSpc>
                <a:spcPct val="107000"/>
              </a:lnSpc>
              <a:spcAft>
                <a:spcPts val="800"/>
              </a:spcAft>
            </a:pPr>
            <a:r>
              <a:rPr lang="ar-DZ" sz="2800" b="1" u="sng" dirty="0"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من اعداد الاستاذة:</a:t>
            </a:r>
          </a:p>
          <a:p>
            <a:pPr algn="r" rtl="1">
              <a:lnSpc>
                <a:spcPct val="107000"/>
              </a:lnSpc>
              <a:spcAft>
                <a:spcPts val="800"/>
              </a:spcAft>
            </a:pPr>
            <a:r>
              <a:rPr lang="ar-DZ" sz="2800" b="1" dirty="0"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د/</a:t>
            </a:r>
            <a:r>
              <a:rPr lang="ar-DZ" sz="2800" b="1" dirty="0" err="1"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زاغز</a:t>
            </a:r>
            <a:r>
              <a:rPr lang="ar-DZ" sz="2800" b="1" dirty="0" smtClean="0">
                <a:solidFill>
                  <a:prstClr val="black"/>
                </a:solidFill>
                <a:latin typeface="Calibri" panose="020F0502020204030204" pitchFamily="34" charset="0"/>
                <a:ea typeface="Calibri" panose="020F0502020204030204" pitchFamily="34" charset="0"/>
                <a:cs typeface="Traditional Arabic" panose="02020603050405020304" pitchFamily="18" charset="-78"/>
              </a:rPr>
              <a:t> سارة</a:t>
            </a:r>
          </a:p>
        </p:txBody>
      </p:sp>
      <p:sp>
        <p:nvSpPr>
          <p:cNvPr id="32" name="Ruban vers le haut 31"/>
          <p:cNvSpPr/>
          <p:nvPr/>
        </p:nvSpPr>
        <p:spPr>
          <a:xfrm>
            <a:off x="3878901" y="6071287"/>
            <a:ext cx="4283676" cy="675502"/>
          </a:xfrm>
          <a:prstGeom prst="ribbon2">
            <a:avLst>
              <a:gd name="adj1" fmla="val 16667"/>
              <a:gd name="adj2" fmla="val 70769"/>
            </a:avLst>
          </a:prstGeom>
          <a:gradFill rotWithShape="1">
            <a:gsLst>
              <a:gs pos="0">
                <a:srgbClr val="D8B25C">
                  <a:tint val="98000"/>
                  <a:lumMod val="114000"/>
                </a:srgbClr>
              </a:gs>
              <a:gs pos="100000">
                <a:srgbClr val="D8B25C">
                  <a:shade val="90000"/>
                  <a:lumMod val="84000"/>
                </a:srgb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DZ" sz="1800" b="1" i="0" u="none" strike="noStrike" kern="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السنة الجامعية: 2023-2024</a:t>
            </a:r>
            <a:endParaRPr kumimoji="0" lang="fr-FR" sz="1800" b="1" i="0" u="none" strike="noStrike" kern="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3" name="Parchemin horizontal 32"/>
          <p:cNvSpPr/>
          <p:nvPr/>
        </p:nvSpPr>
        <p:spPr>
          <a:xfrm>
            <a:off x="3668215" y="2702602"/>
            <a:ext cx="5400524" cy="1436338"/>
          </a:xfrm>
          <a:prstGeom prst="horizontalScroll">
            <a:avLst/>
          </a:prstGeom>
          <a:gradFill rotWithShape="1">
            <a:gsLst>
              <a:gs pos="0">
                <a:srgbClr val="D8B25C">
                  <a:tint val="98000"/>
                  <a:lumMod val="114000"/>
                </a:srgbClr>
              </a:gs>
              <a:gs pos="100000">
                <a:srgbClr val="D8B25C">
                  <a:shade val="90000"/>
                  <a:lumMod val="84000"/>
                </a:srgbClr>
              </a:gs>
            </a:gsLst>
            <a:lin ang="5400000" scaled="0"/>
          </a:gradFill>
          <a:ln w="9525" cap="rnd" cmpd="sng" algn="ctr">
            <a:solidFill>
              <a:srgbClr val="D8B25C"/>
            </a:solidFill>
            <a:prstDash val="solid"/>
          </a:ln>
          <a:effectLst>
            <a:outerShdw blurRad="38100" dist="25400" dir="5400000"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DZ" sz="3200" b="1" kern="0" dirty="0" smtClean="0">
                <a:solidFill>
                  <a:prstClr val="black"/>
                </a:solidFill>
                <a:latin typeface="Sakkal Majalla" panose="02000000000000000000" pitchFamily="2" charset="-78"/>
                <a:cs typeface="Sakkal Majalla" panose="02000000000000000000" pitchFamily="2" charset="-78"/>
              </a:rPr>
              <a:t>أدوات إدارة الجودة الشاملة</a:t>
            </a:r>
          </a:p>
        </p:txBody>
      </p:sp>
      <p:pic>
        <p:nvPicPr>
          <p:cNvPr id="34" name="Image 1"/>
          <p:cNvPicPr>
            <a:picLocks noChangeAspect="1" noChangeArrowheads="1"/>
          </p:cNvPicPr>
          <p:nvPr/>
        </p:nvPicPr>
        <p:blipFill>
          <a:blip r:embed="rId4" cstate="print"/>
          <a:srcRect/>
          <a:stretch>
            <a:fillRect/>
          </a:stretch>
        </p:blipFill>
        <p:spPr bwMode="auto">
          <a:xfrm>
            <a:off x="1292892" y="174840"/>
            <a:ext cx="1368152" cy="1368152"/>
          </a:xfrm>
          <a:prstGeom prst="rect">
            <a:avLst/>
          </a:prstGeom>
          <a:noFill/>
          <a:ln w="9525">
            <a:noFill/>
            <a:miter lim="800000"/>
            <a:headEnd/>
            <a:tailEnd/>
          </a:ln>
          <a:effectLst>
            <a:softEdge rad="63500"/>
          </a:effectLst>
        </p:spPr>
      </p:pic>
      <p:pic>
        <p:nvPicPr>
          <p:cNvPr id="35" name="Image 1"/>
          <p:cNvPicPr>
            <a:picLocks noChangeAspect="1" noChangeArrowheads="1"/>
          </p:cNvPicPr>
          <p:nvPr/>
        </p:nvPicPr>
        <p:blipFill>
          <a:blip r:embed="rId4" cstate="print"/>
          <a:srcRect/>
          <a:stretch>
            <a:fillRect/>
          </a:stretch>
        </p:blipFill>
        <p:spPr bwMode="auto">
          <a:xfrm>
            <a:off x="9068739" y="174840"/>
            <a:ext cx="1368152" cy="1368152"/>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26737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5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1500"/>
                                        <p:tgtEl>
                                          <p:spTgt spid="29">
                                            <p:txEl>
                                              <p:pRg st="0" end="0"/>
                                            </p:txEl>
                                          </p:spTgt>
                                        </p:tgtEl>
                                      </p:cBhvr>
                                    </p:animEffect>
                                    <p:anim calcmode="lin" valueType="num">
                                      <p:cBhvr>
                                        <p:cTn id="18" dur="1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xEl>
                                              <p:pRg st="1" end="1"/>
                                            </p:txEl>
                                          </p:spTgt>
                                        </p:tgtEl>
                                        <p:attrNameLst>
                                          <p:attrName>style.visibility</p:attrName>
                                        </p:attrNameLst>
                                      </p:cBhvr>
                                      <p:to>
                                        <p:strVal val="visible"/>
                                      </p:to>
                                    </p:set>
                                    <p:animEffect transition="in" filter="fade">
                                      <p:cBhvr>
                                        <p:cTn id="24" dur="1500"/>
                                        <p:tgtEl>
                                          <p:spTgt spid="29">
                                            <p:txEl>
                                              <p:pRg st="1" end="1"/>
                                            </p:txEl>
                                          </p:spTgt>
                                        </p:tgtEl>
                                      </p:cBhvr>
                                    </p:animEffect>
                                    <p:anim calcmode="lin" valueType="num">
                                      <p:cBhvr>
                                        <p:cTn id="25" dur="15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26" dur="15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75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36" dur="1250"/>
                                        <p:tgtEl>
                                          <p:spTgt spid="3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41" dur="1250"/>
                                        <p:tgtEl>
                                          <p:spTgt spid="3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434368"/>
            <a:ext cx="12032673" cy="6028777"/>
          </a:xfrm>
        </p:spPr>
        <p:txBody>
          <a:bodyPr/>
          <a:lstStyle/>
          <a:p>
            <a:pPr algn="r" rtl="1"/>
            <a:r>
              <a:rPr lang="ar-DZ" dirty="0" smtClean="0">
                <a:solidFill>
                  <a:srgbClr val="FF0000"/>
                </a:solidFill>
              </a:rPr>
              <a:t>2- مخطط باريتو:</a:t>
            </a:r>
          </a:p>
          <a:p>
            <a:pPr algn="r" rtl="1"/>
            <a:r>
              <a:rPr lang="ar-DZ" dirty="0" smtClean="0">
                <a:solidFill>
                  <a:schemeClr val="tx1"/>
                </a:solidFill>
              </a:rPr>
              <a:t> يستخدم لتحديد أولوية حل المشكلات حيث يساعد الإدارة في التركيز على المشكلات التي لها أهمية اكبر وحلها، حيث يقوم هذا التحليل على قاعدة أساسية مفادها ان 80</a:t>
            </a:r>
            <a:r>
              <a:rPr lang="fr-FR" dirty="0">
                <a:solidFill>
                  <a:schemeClr val="tx1"/>
                </a:solidFill>
              </a:rPr>
              <a:t> %</a:t>
            </a:r>
            <a:r>
              <a:rPr lang="ar-DZ" dirty="0" smtClean="0">
                <a:solidFill>
                  <a:schemeClr val="tx1"/>
                </a:solidFill>
              </a:rPr>
              <a:t> من المشكلات ترجع الى </a:t>
            </a:r>
            <a:r>
              <a:rPr lang="fr-FR" dirty="0" smtClean="0">
                <a:solidFill>
                  <a:schemeClr val="tx1"/>
                </a:solidFill>
              </a:rPr>
              <a:t>% 20</a:t>
            </a:r>
            <a:r>
              <a:rPr lang="ar-DZ" dirty="0" smtClean="0">
                <a:solidFill>
                  <a:schemeClr val="tx1"/>
                </a:solidFill>
              </a:rPr>
              <a:t> من الأسباب, ومهمة تحليل باريتو هو اظهار الأسباب الأكثر تكرار لأجل لفت نظر الإدارة اليها ثم الأسباب الأقل فالأقل و التوصل  الى معرفة المسببات التي تسهم بأكبر قدر في مشكلة الجودة في المشروع والتركيز عليها وبالتلى حصر هذه المسببات وتنفيذ بعض الإجراءات التصحيحية اللازمة.</a:t>
            </a:r>
          </a:p>
          <a:p>
            <a:pPr algn="r" rtl="1"/>
            <a:r>
              <a:rPr lang="ar-DZ" dirty="0" smtClean="0">
                <a:solidFill>
                  <a:schemeClr val="tx1"/>
                </a:solidFill>
              </a:rPr>
              <a:t>مثال: 20 </a:t>
            </a:r>
            <a:r>
              <a:rPr lang="fr-FR" dirty="0">
                <a:solidFill>
                  <a:schemeClr val="tx1"/>
                </a:solidFill>
              </a:rPr>
              <a:t>%</a:t>
            </a:r>
            <a:r>
              <a:rPr lang="ar-DZ" dirty="0" smtClean="0">
                <a:solidFill>
                  <a:schemeClr val="tx1"/>
                </a:solidFill>
              </a:rPr>
              <a:t> من عيوب عدم المطابقة هي السبب في 80</a:t>
            </a:r>
            <a:r>
              <a:rPr lang="fr-FR" dirty="0">
                <a:solidFill>
                  <a:schemeClr val="tx1"/>
                </a:solidFill>
              </a:rPr>
              <a:t> </a:t>
            </a:r>
            <a:r>
              <a:rPr lang="fr-FR" dirty="0" smtClean="0">
                <a:solidFill>
                  <a:schemeClr val="tx1"/>
                </a:solidFill>
              </a:rPr>
              <a:t>%</a:t>
            </a:r>
            <a:r>
              <a:rPr lang="ar-DZ" dirty="0" smtClean="0">
                <a:solidFill>
                  <a:schemeClr val="tx1"/>
                </a:solidFill>
              </a:rPr>
              <a:t> من شكاوي المستهلكين ( قلة من العيوب هي السبب في معظم الشكاوي). وقد قام </a:t>
            </a:r>
            <a:r>
              <a:rPr lang="ar-DZ" dirty="0" err="1" smtClean="0">
                <a:solidFill>
                  <a:schemeClr val="tx1"/>
                </a:solidFill>
              </a:rPr>
              <a:t>جوزاف</a:t>
            </a:r>
            <a:r>
              <a:rPr lang="ar-DZ" dirty="0" smtClean="0">
                <a:solidFill>
                  <a:schemeClr val="tx1"/>
                </a:solidFill>
              </a:rPr>
              <a:t> جوران بتطبيق مبدأ باريتو في العديد من المجالات وفرق بين 80</a:t>
            </a:r>
            <a:r>
              <a:rPr lang="fr-FR" dirty="0">
                <a:solidFill>
                  <a:schemeClr val="tx1"/>
                </a:solidFill>
              </a:rPr>
              <a:t> </a:t>
            </a:r>
            <a:r>
              <a:rPr lang="fr-FR" dirty="0" smtClean="0">
                <a:solidFill>
                  <a:schemeClr val="tx1"/>
                </a:solidFill>
              </a:rPr>
              <a:t>%</a:t>
            </a:r>
            <a:r>
              <a:rPr lang="ar-DZ" dirty="0">
                <a:solidFill>
                  <a:schemeClr val="tx1"/>
                </a:solidFill>
              </a:rPr>
              <a:t>الكثرة </a:t>
            </a:r>
            <a:r>
              <a:rPr lang="ar-DZ" dirty="0" smtClean="0">
                <a:solidFill>
                  <a:schemeClr val="tx1"/>
                </a:solidFill>
              </a:rPr>
              <a:t>التافهة و 20</a:t>
            </a:r>
            <a:r>
              <a:rPr lang="fr-FR" dirty="0">
                <a:solidFill>
                  <a:schemeClr val="tx1"/>
                </a:solidFill>
              </a:rPr>
              <a:t> </a:t>
            </a:r>
            <a:r>
              <a:rPr lang="fr-FR" dirty="0" smtClean="0">
                <a:solidFill>
                  <a:schemeClr val="tx1"/>
                </a:solidFill>
              </a:rPr>
              <a:t>%</a:t>
            </a:r>
            <a:r>
              <a:rPr lang="ar-DZ" dirty="0">
                <a:solidFill>
                  <a:schemeClr val="tx1"/>
                </a:solidFill>
              </a:rPr>
              <a:t>القلة </a:t>
            </a:r>
            <a:r>
              <a:rPr lang="ar-DZ" dirty="0" err="1" smtClean="0">
                <a:solidFill>
                  <a:schemeClr val="tx1"/>
                </a:solidFill>
              </a:rPr>
              <a:t>الحيويةويرى</a:t>
            </a:r>
            <a:r>
              <a:rPr lang="ar-DZ" dirty="0" smtClean="0">
                <a:solidFill>
                  <a:schemeClr val="tx1"/>
                </a:solidFill>
              </a:rPr>
              <a:t> ان القانون الساسي </a:t>
            </a:r>
            <a:r>
              <a:rPr lang="ar-DZ" dirty="0" err="1" smtClean="0">
                <a:solidFill>
                  <a:schemeClr val="tx1"/>
                </a:solidFill>
              </a:rPr>
              <a:t>فس</a:t>
            </a:r>
            <a:r>
              <a:rPr lang="ar-DZ" dirty="0" smtClean="0">
                <a:solidFill>
                  <a:schemeClr val="tx1"/>
                </a:solidFill>
              </a:rPr>
              <a:t> الطبيعة يوحي ان 80 من المشكلات حدثت بسبب 20 من الأسباب لذلك احسن وسيلة لتحسين الإنتاج تكمن في تحديد القة </a:t>
            </a:r>
            <a:r>
              <a:rPr lang="ar-DZ" dirty="0" err="1" smtClean="0">
                <a:solidFill>
                  <a:schemeClr val="tx1"/>
                </a:solidFill>
              </a:rPr>
              <a:t>الحيوبة</a:t>
            </a:r>
            <a:r>
              <a:rPr lang="ar-DZ" dirty="0" smtClean="0">
                <a:solidFill>
                  <a:schemeClr val="tx1"/>
                </a:solidFill>
              </a:rPr>
              <a:t> والتركيز عليها</a:t>
            </a:r>
            <a:endParaRPr lang="fr-FR" dirty="0">
              <a:solidFill>
                <a:schemeClr val="tx1"/>
              </a:solidFill>
            </a:endParaRPr>
          </a:p>
          <a:p>
            <a:pPr algn="r" rtl="1"/>
            <a:endParaRPr lang="fr-FR" dirty="0">
              <a:solidFill>
                <a:schemeClr val="tx1"/>
              </a:solidFill>
            </a:endParaRPr>
          </a:p>
          <a:p>
            <a:pPr algn="r" rtl="1"/>
            <a:r>
              <a:rPr lang="ar-DZ" dirty="0" smtClean="0">
                <a:solidFill>
                  <a:schemeClr val="tx1"/>
                </a:solidFill>
              </a:rPr>
              <a:t>  </a:t>
            </a:r>
            <a:endParaRPr lang="fr-FR" dirty="0">
              <a:solidFill>
                <a:schemeClr val="tx1"/>
              </a:solidFill>
            </a:endParaRPr>
          </a:p>
        </p:txBody>
      </p:sp>
    </p:spTree>
    <p:extLst>
      <p:ext uri="{BB962C8B-B14F-4D97-AF65-F5344CB8AC3E}">
        <p14:creationId xmlns:p14="http://schemas.microsoft.com/office/powerpoint/2010/main" val="404755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59873" y="644236"/>
            <a:ext cx="10162309" cy="5611091"/>
          </a:xfrm>
        </p:spPr>
        <p:txBody>
          <a:bodyPr/>
          <a:lstStyle/>
          <a:p>
            <a:r>
              <a:rPr lang="ar-DZ" sz="3600" dirty="0" smtClean="0"/>
              <a:t>الفريد باريتو</a:t>
            </a:r>
            <a:endParaRPr lang="fr-FR" sz="3600" dirty="0"/>
          </a:p>
        </p:txBody>
      </p:sp>
      <p:pic>
        <p:nvPicPr>
          <p:cNvPr id="4" name="Picture 2" descr="فيلفريدو باريتو"/>
          <p:cNvPicPr>
            <a:picLocks noChangeAspect="1" noChangeArrowheads="1"/>
          </p:cNvPicPr>
          <p:nvPr/>
        </p:nvPicPr>
        <p:blipFill>
          <a:blip r:embed="rId2"/>
          <a:srcRect/>
          <a:stretch>
            <a:fillRect/>
          </a:stretch>
        </p:blipFill>
        <p:spPr bwMode="auto">
          <a:xfrm>
            <a:off x="1428037" y="1312495"/>
            <a:ext cx="9425979" cy="4274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145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76745" y="581890"/>
            <a:ext cx="10328564" cy="5424056"/>
          </a:xfrm>
        </p:spPr>
        <p:txBody>
          <a:bodyPr/>
          <a:lstStyle/>
          <a:p>
            <a:pPr algn="r" rtl="1"/>
            <a:r>
              <a:rPr lang="ar-DZ" dirty="0" smtClean="0"/>
              <a:t>  ان تحليل باريتو عبارة عن تحليل بياني للمعطيات، وهذا من اجل مساعدة فريق العمل لتحديد المشاكل التي لها أهمية واولوية بالنسبة للمنظمة، حيث ان المنحنى البياني يوضح المحور العمودي له فئة موضوع الدراسة  مثلا نوع قطع معينة, وتكون مرتبة من الأكثر أهمية الى اقل أهمية. والمحور الافقي سعة الفئات مثلا نسبة الوحدات المعيبة, </a:t>
            </a:r>
            <a:r>
              <a:rPr lang="ar-DZ" b="1" dirty="0" smtClean="0"/>
              <a:t>وتكون خطوات تصميم مخطط باريتو كالتالي:</a:t>
            </a:r>
          </a:p>
          <a:p>
            <a:pPr marL="127000" indent="0" algn="r" rtl="1"/>
            <a:r>
              <a:rPr lang="ar-DZ" dirty="0" smtClean="0"/>
              <a:t>1-تحديد طريقة تبويب البيانات :وذلك حسب المشكلة، السبب، نوع العيب...</a:t>
            </a:r>
          </a:p>
          <a:p>
            <a:pPr marL="127000" indent="0" algn="r" rtl="1"/>
            <a:r>
              <a:rPr lang="ar-DZ" dirty="0" smtClean="0"/>
              <a:t>2-تقرير أساس ترتيب الخصائص: التكلفة، التكرارية...</a:t>
            </a:r>
          </a:p>
          <a:p>
            <a:pPr marL="127000" indent="0" algn="r" rtl="1"/>
            <a:r>
              <a:rPr lang="ar-DZ" dirty="0" smtClean="0"/>
              <a:t>3-جمع البيانات لفترة زمنية معينة</a:t>
            </a:r>
          </a:p>
          <a:p>
            <a:pPr marL="127000" indent="0" algn="r" rtl="1"/>
            <a:r>
              <a:rPr lang="ar-DZ" dirty="0" smtClean="0"/>
              <a:t>4-تلخيص البيانات في تصنيفاتها وترتيبها تنازلها</a:t>
            </a:r>
          </a:p>
          <a:p>
            <a:pPr marL="127000" indent="0" algn="r" rtl="1"/>
            <a:r>
              <a:rPr lang="ar-DZ" dirty="0" smtClean="0"/>
              <a:t>5-حساب النسبة المئوية </a:t>
            </a:r>
          </a:p>
          <a:p>
            <a:pPr marL="127000" indent="0" algn="r" rtl="1"/>
            <a:r>
              <a:rPr lang="ar-DZ" dirty="0" smtClean="0"/>
              <a:t>6-تمثيل البيانات</a:t>
            </a:r>
          </a:p>
          <a:p>
            <a:pPr marL="127000" indent="0" algn="r" rtl="1"/>
            <a:endParaRPr lang="ar-DZ" dirty="0" smtClean="0"/>
          </a:p>
          <a:p>
            <a:pPr marL="584200" indent="-457200" algn="r" rtl="1">
              <a:buFontTx/>
              <a:buChar char="-"/>
            </a:pPr>
            <a:endParaRPr lang="fr-FR" dirty="0"/>
          </a:p>
        </p:txBody>
      </p:sp>
    </p:spTree>
    <p:extLst>
      <p:ext uri="{BB962C8B-B14F-4D97-AF65-F5344CB8AC3E}">
        <p14:creationId xmlns:p14="http://schemas.microsoft.com/office/powerpoint/2010/main" val="290257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samehar.files.wordpress.com/2007/04/pareto-22.jpg"/>
          <p:cNvPicPr/>
          <p:nvPr/>
        </p:nvPicPr>
        <p:blipFill>
          <a:blip r:embed="rId2"/>
          <a:srcRect/>
          <a:stretch>
            <a:fillRect/>
          </a:stretch>
        </p:blipFill>
        <p:spPr bwMode="auto">
          <a:xfrm>
            <a:off x="142843" y="498765"/>
            <a:ext cx="11370283" cy="5029199"/>
          </a:xfrm>
          <a:prstGeom prst="rect">
            <a:avLst/>
          </a:prstGeom>
          <a:ln>
            <a:noFill/>
          </a:ln>
          <a:effectLst>
            <a:softEdge rad="112500"/>
          </a:effectLst>
        </p:spPr>
      </p:pic>
      <p:sp>
        <p:nvSpPr>
          <p:cNvPr id="5" name="Rectangle 4"/>
          <p:cNvSpPr/>
          <p:nvPr/>
        </p:nvSpPr>
        <p:spPr>
          <a:xfrm>
            <a:off x="4476892" y="5507183"/>
            <a:ext cx="7036234" cy="830997"/>
          </a:xfrm>
          <a:prstGeom prst="rect">
            <a:avLst/>
          </a:prstGeom>
        </p:spPr>
        <p:txBody>
          <a:bodyPr wrap="square">
            <a:spAutoFit/>
          </a:bodyPr>
          <a:lstStyle/>
          <a:p>
            <a:r>
              <a:rPr lang="ar-DZ" sz="48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مخطط باريتو</a:t>
            </a:r>
            <a:endParaRPr lang="fr-FR" sz="4800" dirty="0"/>
          </a:p>
        </p:txBody>
      </p:sp>
    </p:spTree>
    <p:extLst>
      <p:ext uri="{BB962C8B-B14F-4D97-AF65-F5344CB8AC3E}">
        <p14:creationId xmlns:p14="http://schemas.microsoft.com/office/powerpoint/2010/main" val="350100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07818" y="540328"/>
            <a:ext cx="11700164" cy="5673436"/>
          </a:xfrm>
        </p:spPr>
        <p:txBody>
          <a:bodyPr/>
          <a:lstStyle/>
          <a:p>
            <a:pPr algn="r" rtl="1"/>
            <a:r>
              <a:rPr lang="ar-DZ" dirty="0" smtClean="0">
                <a:solidFill>
                  <a:srgbClr val="FF0000"/>
                </a:solidFill>
              </a:rPr>
              <a:t>3- خرائط المراقبة:</a:t>
            </a:r>
            <a:r>
              <a:rPr lang="ar-DZ" dirty="0" smtClean="0">
                <a:solidFill>
                  <a:schemeClr val="tx1"/>
                </a:solidFill>
              </a:rPr>
              <a:t> او الضبط الاحصائي عبارة عن المخططات التي أشار اليها </a:t>
            </a:r>
            <a:r>
              <a:rPr lang="ar-DZ" dirty="0" err="1" smtClean="0">
                <a:solidFill>
                  <a:schemeClr val="tx1"/>
                </a:solidFill>
              </a:rPr>
              <a:t>اشيكاوا</a:t>
            </a:r>
            <a:r>
              <a:rPr lang="ar-DZ" dirty="0" smtClean="0">
                <a:solidFill>
                  <a:schemeClr val="tx1"/>
                </a:solidFill>
              </a:rPr>
              <a:t> حيث اكد ان الخرائط الإحصائية في المصنع تشكل عنصرا أساسيا للضبط الاحصائي للجودة من خلال اعتمادها على مبادئ الاحتمالات والاحصاء، تعتبر خرائط المراقبة الإحصائية  من اكثر واهم الوسائل المستخدمة في مراقبة الجودة هذا لأنه يتم من خلالها معرفة ما اذا كان هناك انحراف او تباين بين المعايير او المواصفات القياسية والمنتوج الفعلي او المحقق, زيادة على ذلك تعد بمثابة مؤشرات لمعرفة الحالات التي تكون ضمن نطاق السيطرة او الضبط والحالات التي تكون خارج نطاق السيطرة او الضبط فهي غير مستقرة أي هناك تغيير غير طبيعي في العملية.</a:t>
            </a:r>
          </a:p>
          <a:p>
            <a:pPr algn="r" rtl="1"/>
            <a:r>
              <a:rPr lang="ar-DZ" dirty="0" smtClean="0">
                <a:solidFill>
                  <a:schemeClr val="tx1"/>
                </a:solidFill>
              </a:rPr>
              <a:t>فهي تمكننا من التدخل المبكر جدا لتصحيح العملي وتساعدنا في تحديد سبب التغيير.</a:t>
            </a:r>
            <a:endParaRPr lang="fr-FR" dirty="0">
              <a:solidFill>
                <a:srgbClr val="FF0000"/>
              </a:solidFill>
            </a:endParaRPr>
          </a:p>
        </p:txBody>
      </p:sp>
    </p:spTree>
    <p:extLst>
      <p:ext uri="{BB962C8B-B14F-4D97-AF65-F5344CB8AC3E}">
        <p14:creationId xmlns:p14="http://schemas.microsoft.com/office/powerpoint/2010/main" val="3125168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1473" y="5320145"/>
            <a:ext cx="7315200" cy="582373"/>
          </a:xfrm>
        </p:spPr>
        <p:txBody>
          <a:bodyPr/>
          <a:lstStyle/>
          <a:p>
            <a:r>
              <a:rPr lang="ar-DZ"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DZ"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خرائـــــط المراقبـــــة </a:t>
            </a:r>
            <a:endParaRPr lang="fr-FR" dirty="0"/>
          </a:p>
        </p:txBody>
      </p:sp>
      <p:pic>
        <p:nvPicPr>
          <p:cNvPr id="4" name="Picture 2" descr="control chart"/>
          <p:cNvPicPr>
            <a:picLocks noChangeAspect="1" noChangeArrowheads="1"/>
          </p:cNvPicPr>
          <p:nvPr/>
        </p:nvPicPr>
        <p:blipFill>
          <a:blip r:embed="rId2"/>
          <a:srcRect/>
          <a:stretch>
            <a:fillRect/>
          </a:stretch>
        </p:blipFill>
        <p:spPr bwMode="auto">
          <a:xfrm>
            <a:off x="893619" y="665018"/>
            <a:ext cx="10390908" cy="4508936"/>
          </a:xfrm>
          <a:prstGeom prst="rect">
            <a:avLst/>
          </a:prstGeom>
          <a:ln>
            <a:noFill/>
          </a:ln>
          <a:effectLst>
            <a:softEdge rad="112500"/>
          </a:effectLst>
        </p:spPr>
      </p:pic>
    </p:spTree>
    <p:extLst>
      <p:ext uri="{BB962C8B-B14F-4D97-AF65-F5344CB8AC3E}">
        <p14:creationId xmlns:p14="http://schemas.microsoft.com/office/powerpoint/2010/main" val="1848773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5473" y="665018"/>
            <a:ext cx="11762509" cy="5527963"/>
          </a:xfrm>
        </p:spPr>
        <p:txBody>
          <a:bodyPr/>
          <a:lstStyle/>
          <a:p>
            <a:pPr algn="r" rtl="1"/>
            <a:r>
              <a:rPr lang="ar-DZ" b="1" dirty="0" smtClean="0">
                <a:solidFill>
                  <a:srgbClr val="FF0000"/>
                </a:solidFill>
              </a:rPr>
              <a:t>4- </a:t>
            </a:r>
            <a:r>
              <a:rPr lang="ar-DZ" dirty="0">
                <a:solidFill>
                  <a:srgbClr val="FF0000"/>
                </a:solidFill>
              </a:rPr>
              <a:t>خرائط التدفق</a:t>
            </a:r>
            <a:r>
              <a:rPr lang="ar-DZ" b="1" dirty="0" smtClean="0">
                <a:solidFill>
                  <a:srgbClr val="FF0000"/>
                </a:solidFill>
              </a:rPr>
              <a:t>: </a:t>
            </a:r>
          </a:p>
          <a:p>
            <a:pPr algn="r" rtl="1"/>
            <a:r>
              <a:rPr lang="ar-DZ" b="1" dirty="0">
                <a:solidFill>
                  <a:srgbClr val="FF0000"/>
                </a:solidFill>
              </a:rPr>
              <a:t> </a:t>
            </a:r>
            <a:r>
              <a:rPr lang="ar-DZ" dirty="0" smtClean="0">
                <a:solidFill>
                  <a:schemeClr val="tx1"/>
                </a:solidFill>
              </a:rPr>
              <a:t>تبين خرائط التدفق مسار العملية او النظام بيانيا باستخدام رموز وخطوط تبين الارتباط المتداخل بين العمليات. تعتبر هذه الخريطة وسيلة سهلة للاستخدام كما يمكن ان تكون وسيلة مهمة لجلب الانتباه لعملية ما لتوضيح مسارها. يتم تمثيل هذه الخطوات باستخدام رموز نمطية متفق عليها حتى الانتهاء من تمثيل العملية بعد ذلك يتم تدفق خرائط تفصيلية على مستويات مختلفة حسب الحاجة الى التفصيل، تسهل هذه الخرائط معرفة كيفية تدفق العمليات لتحديد طريقة أدائها وتحليل خطواتها بهدف توحيد طرق العمل وتوثيق العمليات في نظم إدارة الجودة بدلا من طرق أخرى تحتاج الى وقت أطول,</a:t>
            </a:r>
            <a:endParaRPr lang="fr-FR" dirty="0">
              <a:solidFill>
                <a:schemeClr val="tx1"/>
              </a:solidFill>
            </a:endParaRPr>
          </a:p>
        </p:txBody>
      </p:sp>
    </p:spTree>
    <p:extLst>
      <p:ext uri="{BB962C8B-B14F-4D97-AF65-F5344CB8AC3E}">
        <p14:creationId xmlns:p14="http://schemas.microsoft.com/office/powerpoint/2010/main" val="2899965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953326" y="805827"/>
            <a:ext cx="3726056" cy="1526400"/>
          </a:xfrm>
        </p:spPr>
        <p:txBody>
          <a:bodyPr/>
          <a:lstStyle/>
          <a:p>
            <a:pPr lvl="0"/>
            <a:r>
              <a:rPr lang="ar-SA" sz="3600" b="1" dirty="0">
                <a:solidFill>
                  <a:schemeClr val="tx1"/>
                </a:solidFill>
                <a:latin typeface="Traditional Arabic" pitchFamily="18" charset="-78"/>
                <a:ea typeface="Times New Roman" pitchFamily="18" charset="0"/>
                <a:cs typeface="Traditional Arabic" pitchFamily="18" charset="-78"/>
              </a:rPr>
              <a:t>هذه الرموز هي جزء بسيط من نموذج الرموز العديدة والمختلفة باختلاف عدد العمليات وخطواتها، ويجب أن يكون متفق عليها في المؤسسة حتى يتم خلق لغة مشتركة عند دراسة وتحليل هذه الخرائط</a:t>
            </a:r>
            <a:r>
              <a:rPr lang="fr-FR" sz="3600" b="1" dirty="0">
                <a:solidFill>
                  <a:schemeClr val="bg1"/>
                </a:solidFill>
                <a:latin typeface="Traditional Arabic" pitchFamily="18" charset="-78"/>
                <a:ea typeface="Times New Roman" pitchFamily="18" charset="0"/>
                <a:cs typeface="Traditional Arabic" pitchFamily="18" charset="-78"/>
              </a:rPr>
              <a:t>. </a:t>
            </a:r>
            <a:endParaRPr lang="fr-FR" sz="3600" b="1" dirty="0">
              <a:solidFill>
                <a:schemeClr val="bg1"/>
              </a:solidFill>
              <a:latin typeface="Traditional Arabic" pitchFamily="18" charset="-78"/>
              <a:cs typeface="Traditional Arabic" pitchFamily="18" charset="-78"/>
            </a:endParaRPr>
          </a:p>
          <a:p>
            <a:endParaRPr lang="fr-FR" dirty="0"/>
          </a:p>
        </p:txBody>
      </p:sp>
      <p:pic>
        <p:nvPicPr>
          <p:cNvPr id="4" name="Image 3"/>
          <p:cNvPicPr/>
          <p:nvPr/>
        </p:nvPicPr>
        <p:blipFill>
          <a:blip r:embed="rId2"/>
          <a:srcRect/>
          <a:stretch>
            <a:fillRect/>
          </a:stretch>
        </p:blipFill>
        <p:spPr bwMode="auto">
          <a:xfrm>
            <a:off x="0" y="644235"/>
            <a:ext cx="7953326" cy="3865419"/>
          </a:xfrm>
          <a:prstGeom prst="round2Diag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1654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018985" y="810491"/>
            <a:ext cx="4514069" cy="5403273"/>
          </a:xfrm>
        </p:spPr>
        <p:txBody>
          <a:bodyPr/>
          <a:lstStyle/>
          <a:p>
            <a:pPr lvl="0" algn="r" rtl="1"/>
            <a:r>
              <a:rPr lang="ar-DZ" sz="3200" b="1" u="sng" dirty="0">
                <a:solidFill>
                  <a:schemeClr val="tx1"/>
                </a:solidFill>
                <a:latin typeface="Sakkal Majalla" pitchFamily="2" charset="-78"/>
                <a:ea typeface="Times New Roman" pitchFamily="18" charset="0"/>
                <a:cs typeface="Sakkal Majalla" pitchFamily="2" charset="-78"/>
              </a:rPr>
              <a:t>مثال : </a:t>
            </a:r>
            <a:r>
              <a:rPr lang="ar-SA" sz="3200" b="1" dirty="0">
                <a:solidFill>
                  <a:schemeClr val="tx1"/>
                </a:solidFill>
                <a:latin typeface="Sakkal Majalla" pitchFamily="2" charset="-78"/>
                <a:ea typeface="Times New Roman" pitchFamily="18" charset="0"/>
                <a:cs typeface="Sakkal Majalla" pitchFamily="2" charset="-78"/>
              </a:rPr>
              <a:t>يوضح عملية استلام طلب شراء منا لعميل والقيام بتخطيط الإنتاج وتصنيع المنتج وتقديمه للعميل.  يتم استلام الطلب ثم يتم دراسته لمعرفة متطلبات الإنتاج. ثم يتم التأكد من توفر الخامات وفي حالة عدم توفر الخامات فإنه يتم توفيرها قبل وضع الطلب في خطة الإنتاج. بعد ذلك يتم تصنيع المنتجات ثم فحصها وإعادة تصنيع التالف منها. ثم يتم توصيل المنتج للعميل</a:t>
            </a:r>
            <a:r>
              <a:rPr lang="fr-FR" sz="3200" b="1" dirty="0">
                <a:solidFill>
                  <a:schemeClr val="tx1"/>
                </a:solidFill>
                <a:latin typeface="Sakkal Majalla" pitchFamily="2" charset="-78"/>
                <a:ea typeface="Times New Roman" pitchFamily="18" charset="0"/>
                <a:cs typeface="Sakkal Majalla" pitchFamily="2" charset="-78"/>
              </a:rPr>
              <a:t>.</a:t>
            </a:r>
            <a:endParaRPr lang="fr-FR" sz="3200" b="1" dirty="0">
              <a:solidFill>
                <a:schemeClr val="tx1"/>
              </a:solidFill>
              <a:latin typeface="Sakkal Majalla" pitchFamily="2" charset="-78"/>
              <a:cs typeface="Sakkal Majalla" pitchFamily="2" charset="-78"/>
            </a:endParaRPr>
          </a:p>
          <a:p>
            <a:pPr algn="r" rtl="1"/>
            <a:endParaRPr lang="fr-FR" dirty="0"/>
          </a:p>
        </p:txBody>
      </p:sp>
      <p:pic>
        <p:nvPicPr>
          <p:cNvPr id="4" name="Image 3" descr="flow-chart-order"/>
          <p:cNvPicPr/>
          <p:nvPr/>
        </p:nvPicPr>
        <p:blipFill>
          <a:blip r:embed="rId2"/>
          <a:srcRect/>
          <a:stretch>
            <a:fillRect/>
          </a:stretch>
        </p:blipFill>
        <p:spPr bwMode="auto">
          <a:xfrm>
            <a:off x="332609" y="515155"/>
            <a:ext cx="5836372" cy="4997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1442434" y="5512158"/>
            <a:ext cx="3709115" cy="461665"/>
          </a:xfrm>
          <a:prstGeom prst="rect">
            <a:avLst/>
          </a:prstGeom>
        </p:spPr>
        <p:txBody>
          <a:bodyPr wrap="square">
            <a:spAutoFit/>
          </a:bodyPr>
          <a:lstStyle/>
          <a:p>
            <a:r>
              <a:rPr lang="ar-DZ" sz="2400" b="1" i="1" cap="all" dirty="0" smtClean="0">
                <a:ln w="0"/>
                <a:solidFill>
                  <a:srgbClr val="00B050"/>
                </a:solidFill>
                <a:effectLst>
                  <a:reflection blurRad="12700" stA="50000" endPos="50000" dist="5000" dir="5400000" sy="-100000" rotWithShape="0"/>
                </a:effectLst>
              </a:rPr>
              <a:t>خريطة تدفق لطلب شراء</a:t>
            </a:r>
            <a:endParaRPr lang="fr-FR" sz="2400" dirty="0">
              <a:solidFill>
                <a:srgbClr val="00B050"/>
              </a:solidFill>
            </a:endParaRPr>
          </a:p>
        </p:txBody>
      </p:sp>
    </p:spTree>
    <p:extLst>
      <p:ext uri="{BB962C8B-B14F-4D97-AF65-F5344CB8AC3E}">
        <p14:creationId xmlns:p14="http://schemas.microsoft.com/office/powerpoint/2010/main" val="383943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72836" y="740981"/>
            <a:ext cx="10557164" cy="5493564"/>
          </a:xfrm>
        </p:spPr>
        <p:txBody>
          <a:bodyPr/>
          <a:lstStyle/>
          <a:p>
            <a:pPr algn="r" rtl="1"/>
            <a:r>
              <a:rPr lang="ar-DZ" dirty="0" smtClean="0">
                <a:solidFill>
                  <a:srgbClr val="FF0000"/>
                </a:solidFill>
              </a:rPr>
              <a:t>5- </a:t>
            </a:r>
            <a:r>
              <a:rPr lang="ar-DZ" dirty="0" smtClean="0">
                <a:solidFill>
                  <a:srgbClr val="FF0000"/>
                </a:solidFill>
              </a:rPr>
              <a:t>مخطط الانتشار</a:t>
            </a:r>
            <a:r>
              <a:rPr lang="ar-DZ" dirty="0" smtClean="0">
                <a:solidFill>
                  <a:srgbClr val="FF0000"/>
                </a:solidFill>
              </a:rPr>
              <a:t>:</a:t>
            </a:r>
          </a:p>
          <a:p>
            <a:pPr algn="r" rtl="1"/>
            <a:r>
              <a:rPr lang="ar-DZ" dirty="0">
                <a:solidFill>
                  <a:srgbClr val="FF0000"/>
                </a:solidFill>
              </a:rPr>
              <a:t> </a:t>
            </a:r>
            <a:r>
              <a:rPr lang="ar-DZ" dirty="0" smtClean="0">
                <a:solidFill>
                  <a:schemeClr val="tx1"/>
                </a:solidFill>
              </a:rPr>
              <a:t>يقيس العلاقة بين المتغيرات ويستخدم من اجل تشخيص العلاقات الممكنة بين التغيرات الملاحظة في مجموعتين مختلفتين من المتغيرات، فهو لا يتنبأ بالعلاقات بين الأثر والسبب وانما يظهر فقط قوة العلاقة بين متغيرين اثنين وكلما كانت العلاقة بين متغيرين قوية كان الاحتمال اقوى بان التغير في احد المتغيرين سيؤثر على التغير في المتغير الاخر.</a:t>
            </a:r>
          </a:p>
          <a:p>
            <a:pPr algn="r" rtl="1"/>
            <a:r>
              <a:rPr lang="ar-DZ" dirty="0">
                <a:solidFill>
                  <a:schemeClr val="tx1"/>
                </a:solidFill>
              </a:rPr>
              <a:t> </a:t>
            </a:r>
            <a:r>
              <a:rPr lang="ar-DZ" dirty="0" smtClean="0">
                <a:solidFill>
                  <a:schemeClr val="tx1"/>
                </a:solidFill>
              </a:rPr>
              <a:t>   وهو رسم بياني يستخدم للتعبير عن بيانات زوجين من المتغيرات ( </a:t>
            </a:r>
            <a:r>
              <a:rPr lang="fr-FR" dirty="0" err="1" smtClean="0">
                <a:solidFill>
                  <a:schemeClr val="tx1"/>
                </a:solidFill>
              </a:rPr>
              <a:t>x,y</a:t>
            </a:r>
            <a:r>
              <a:rPr lang="ar-DZ" dirty="0" smtClean="0">
                <a:solidFill>
                  <a:schemeClr val="tx1"/>
                </a:solidFill>
              </a:rPr>
              <a:t>). المحور الافقي </a:t>
            </a:r>
            <a:r>
              <a:rPr lang="fr-FR" dirty="0" smtClean="0">
                <a:solidFill>
                  <a:schemeClr val="tx1"/>
                </a:solidFill>
              </a:rPr>
              <a:t>X</a:t>
            </a:r>
            <a:r>
              <a:rPr lang="ar-DZ" dirty="0" smtClean="0">
                <a:solidFill>
                  <a:schemeClr val="tx1"/>
                </a:solidFill>
              </a:rPr>
              <a:t>يعبر عن حالة معينة مثال (محتوى المواد، درجة الحرارة...</a:t>
            </a:r>
            <a:r>
              <a:rPr lang="fr-FR" dirty="0" smtClean="0">
                <a:solidFill>
                  <a:schemeClr val="tx1"/>
                </a:solidFill>
              </a:rPr>
              <a:t> </a:t>
            </a:r>
            <a:r>
              <a:rPr lang="ar-DZ" dirty="0" smtClean="0">
                <a:solidFill>
                  <a:schemeClr val="tx1"/>
                </a:solidFill>
              </a:rPr>
              <a:t>التي مكن الممكن ان تكون هي السبب اما المحور العمودي </a:t>
            </a:r>
            <a:r>
              <a:rPr lang="fr-FR" dirty="0" smtClean="0">
                <a:solidFill>
                  <a:schemeClr val="tx1"/>
                </a:solidFill>
              </a:rPr>
              <a:t>Y</a:t>
            </a:r>
            <a:r>
              <a:rPr lang="ar-DZ" dirty="0" smtClean="0">
                <a:solidFill>
                  <a:schemeClr val="tx1"/>
                </a:solidFill>
              </a:rPr>
              <a:t> فيعبر عن خصائص الجودة التي تعتبر النتيجة, </a:t>
            </a:r>
            <a:endParaRPr lang="fr-FR" dirty="0">
              <a:solidFill>
                <a:schemeClr val="tx1"/>
              </a:solidFill>
            </a:endParaRPr>
          </a:p>
        </p:txBody>
      </p:sp>
    </p:spTree>
    <p:extLst>
      <p:ext uri="{BB962C8B-B14F-4D97-AF65-F5344CB8AC3E}">
        <p14:creationId xmlns:p14="http://schemas.microsoft.com/office/powerpoint/2010/main" val="308139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9400" y="622737"/>
            <a:ext cx="7315200" cy="458400"/>
          </a:xfrm>
        </p:spPr>
        <p:txBody>
          <a:bodyPr/>
          <a:lstStyle/>
          <a:p>
            <a:pPr rtl="1"/>
            <a:r>
              <a:rPr lang="ar-DZ" sz="3200" b="1" dirty="0" smtClean="0">
                <a:solidFill>
                  <a:srgbClr val="FF0000"/>
                </a:solidFill>
              </a:rPr>
              <a:t>انواع أدوات إدارة الجودة الشاملة </a:t>
            </a:r>
            <a:br>
              <a:rPr lang="ar-DZ" sz="3200" b="1" dirty="0" smtClean="0">
                <a:solidFill>
                  <a:srgbClr val="FF0000"/>
                </a:solidFill>
              </a:rPr>
            </a:br>
            <a:r>
              <a:rPr lang="ar-DZ" sz="3200" b="1" dirty="0" smtClean="0">
                <a:solidFill>
                  <a:srgbClr val="00B050"/>
                </a:solidFill>
              </a:rPr>
              <a:t>1-أدوات النوعية </a:t>
            </a:r>
            <a:r>
              <a:rPr lang="ar-DZ" sz="3200" b="1" dirty="0" err="1" smtClean="0">
                <a:solidFill>
                  <a:srgbClr val="00B050"/>
                </a:solidFill>
              </a:rPr>
              <a:t>لادارة</a:t>
            </a:r>
            <a:r>
              <a:rPr lang="ar-DZ" sz="3200" b="1" dirty="0" smtClean="0">
                <a:solidFill>
                  <a:srgbClr val="00B050"/>
                </a:solidFill>
              </a:rPr>
              <a:t> الجودة الشاملة</a:t>
            </a:r>
            <a:endParaRPr lang="fr-FR" sz="3200" b="1" dirty="0">
              <a:solidFill>
                <a:srgbClr val="00B050"/>
              </a:solidFill>
            </a:endParaRPr>
          </a:p>
        </p:txBody>
      </p:sp>
      <p:sp>
        <p:nvSpPr>
          <p:cNvPr id="3" name="Sous-titre 2"/>
          <p:cNvSpPr>
            <a:spLocks noGrp="1"/>
          </p:cNvSpPr>
          <p:nvPr>
            <p:ph type="subTitle" idx="1"/>
          </p:nvPr>
        </p:nvSpPr>
        <p:spPr>
          <a:xfrm>
            <a:off x="477981" y="1787238"/>
            <a:ext cx="11326091" cy="4779817"/>
          </a:xfrm>
        </p:spPr>
        <p:txBody>
          <a:bodyPr/>
          <a:lstStyle/>
          <a:p>
            <a:pPr algn="r" rtl="1"/>
            <a:r>
              <a:rPr lang="ar-DZ" smtClean="0"/>
              <a:t>تتمثل اهم أدوات إدارة الجودة الشاملة النوعية فيما يلي: </a:t>
            </a:r>
            <a:r>
              <a:rPr lang="ar-DZ" smtClean="0">
                <a:solidFill>
                  <a:srgbClr val="00B0F0"/>
                </a:solidFill>
              </a:rPr>
              <a:t>العصف الذهني، المقارنة المرجعية( أسلوب كايزن </a:t>
            </a:r>
            <a:r>
              <a:rPr lang="fr-FR" smtClean="0">
                <a:solidFill>
                  <a:srgbClr val="00B0F0"/>
                </a:solidFill>
              </a:rPr>
              <a:t>kaizen</a:t>
            </a:r>
            <a:r>
              <a:rPr lang="ar-DZ" smtClean="0">
                <a:solidFill>
                  <a:srgbClr val="00B0F0"/>
                </a:solidFill>
              </a:rPr>
              <a:t>)</a:t>
            </a:r>
            <a:endParaRPr lang="fr-FR" smtClean="0">
              <a:solidFill>
                <a:srgbClr val="00B0F0"/>
              </a:solidFill>
            </a:endParaRPr>
          </a:p>
          <a:p>
            <a:pPr marL="584200" indent="-457200" algn="r" rtl="1">
              <a:buFont typeface="Wingdings" panose="05000000000000000000" pitchFamily="2" charset="2"/>
              <a:buChar char="ü"/>
            </a:pPr>
            <a:r>
              <a:rPr lang="ar-DZ" smtClean="0">
                <a:solidFill>
                  <a:srgbClr val="00B0F0"/>
                </a:solidFill>
              </a:rPr>
              <a:t>العصف الذهني: </a:t>
            </a:r>
            <a:r>
              <a:rPr lang="ar-DZ" smtClean="0">
                <a:solidFill>
                  <a:schemeClr val="tx1"/>
                </a:solidFill>
              </a:rPr>
              <a:t>احد أساليب التفكير الجماعي لتوليد الأفكار الإبداعية ,حي تحاول المجموع إيجاد حل لمشكلة  ما عن طريق تجمبع قائمة من الأفكار والحلول التي تساهم بها الافراد بشكل عفوي.فهو يستخدم للحصول عل اكبر عدد ممكن من الأفكار والمقترحات الإبداعية عن طريق عرض الهدف اوالمشكلة امام المشاركين ومن ثم السماح لهم بابداء الآراء بدون رفض أي راي، والقيام بتسجيل هذه الآراء ثم القيام بتنسيقها وإزالة المتكرر فيها ووضع أولويات الخاصة بهذه الآراء,</a:t>
            </a:r>
          </a:p>
          <a:p>
            <a:pPr marL="584200" indent="-457200" algn="r" rtl="1">
              <a:buFont typeface="Wingdings" panose="05000000000000000000" pitchFamily="2" charset="2"/>
              <a:buChar char="ü"/>
            </a:pPr>
            <a:endParaRPr lang="fr-FR">
              <a:solidFill>
                <a:srgbClr val="00B0F0"/>
              </a:solidFill>
            </a:endParaRPr>
          </a:p>
          <a:p>
            <a:pPr algn="r" rtl="1"/>
            <a:r>
              <a:rPr lang="fr-FR" smtClean="0"/>
              <a:t> </a:t>
            </a:r>
            <a:endParaRPr lang="fr-FR"/>
          </a:p>
        </p:txBody>
      </p:sp>
    </p:spTree>
    <p:extLst>
      <p:ext uri="{BB962C8B-B14F-4D97-AF65-F5344CB8AC3E}">
        <p14:creationId xmlns:p14="http://schemas.microsoft.com/office/powerpoint/2010/main" val="100234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80655" y="748145"/>
            <a:ext cx="10141527" cy="5507182"/>
          </a:xfrm>
        </p:spPr>
        <p:txBody>
          <a:bodyPr/>
          <a:lstStyle/>
          <a:p>
            <a:pPr algn="r" rtl="1"/>
            <a:r>
              <a:rPr lang="ar-DZ" dirty="0" smtClean="0"/>
              <a:t>ويشير الارتباط بين ظاهرتين الى مدى وجود علاقة بينهما، ويمكن توضيح شكل العلاقة بين متغيرين من خلال رسم كل زوج من القيم المتناظرة للمتغيرين لتكوين شكل بياني يسمى بمخطط الانتشار والذي يوضح العلاقة بين متغيرين قوية او ضعيفة، طردية او عكسية....الخ. وكأمثلة على الحالات التي تفحص فيها العلاقة المتبادلة بين نوعين من خصائص القيم: </a:t>
            </a:r>
            <a:r>
              <a:rPr lang="ar-DZ" b="1" dirty="0" smtClean="0"/>
              <a:t>العلاقة بين السبب والاثر </a:t>
            </a:r>
            <a:r>
              <a:rPr lang="ar-DZ" dirty="0" smtClean="0"/>
              <a:t>( نقاء المعدن الخام وجودة المنتج)</a:t>
            </a:r>
          </a:p>
          <a:p>
            <a:pPr algn="r" rtl="1"/>
            <a:r>
              <a:rPr lang="ar-DZ" b="1" dirty="0" smtClean="0"/>
              <a:t>العلاقة بين الأثر والاثر:</a:t>
            </a:r>
            <a:r>
              <a:rPr lang="ar-DZ" dirty="0" smtClean="0"/>
              <a:t>( طول ووزن الانسان)</a:t>
            </a:r>
          </a:p>
          <a:p>
            <a:pPr algn="r" rtl="1"/>
            <a:r>
              <a:rPr lang="ar-DZ" b="1" dirty="0" smtClean="0"/>
              <a:t>العلاقة بين السبب والسبب: </a:t>
            </a:r>
            <a:r>
              <a:rPr lang="ar-DZ" dirty="0" smtClean="0"/>
              <a:t>( درجة حرارة التسخين ووقت التسخين في الافران)</a:t>
            </a:r>
          </a:p>
          <a:p>
            <a:pPr algn="r" rtl="1"/>
            <a:endParaRPr lang="fr-FR" dirty="0"/>
          </a:p>
        </p:txBody>
      </p:sp>
    </p:spTree>
    <p:extLst>
      <p:ext uri="{BB962C8B-B14F-4D97-AF65-F5344CB8AC3E}">
        <p14:creationId xmlns:p14="http://schemas.microsoft.com/office/powerpoint/2010/main" val="1188308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348" y="4695974"/>
            <a:ext cx="7315200" cy="458400"/>
          </a:xfrm>
        </p:spPr>
        <p:txBody>
          <a:bodyPr/>
          <a:lstStyle/>
          <a:p>
            <a:r>
              <a:rPr lang="ar-DZ" sz="40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مخططات الانتشار</a:t>
            </a:r>
            <a:endParaRPr lang="fr-FR" sz="4000" dirty="0"/>
          </a:p>
        </p:txBody>
      </p:sp>
      <p:pic>
        <p:nvPicPr>
          <p:cNvPr id="4" name="Image 3"/>
          <p:cNvPicPr/>
          <p:nvPr/>
        </p:nvPicPr>
        <p:blipFill>
          <a:blip r:embed="rId2"/>
          <a:srcRect/>
          <a:stretch>
            <a:fillRect/>
          </a:stretch>
        </p:blipFill>
        <p:spPr bwMode="auto">
          <a:xfrm>
            <a:off x="935182" y="685800"/>
            <a:ext cx="6047533" cy="3790095"/>
          </a:xfrm>
          <a:prstGeom prst="roundRect">
            <a:avLst>
              <a:gd name="adj" fmla="val 8594"/>
            </a:avLst>
          </a:prstGeom>
          <a:solidFill>
            <a:srgbClr val="FFFFFF">
              <a:shade val="85000"/>
            </a:srgbClr>
          </a:solidFill>
          <a:ln>
            <a:solidFill>
              <a:srgbClr val="001633">
                <a:lumMod val="50000"/>
                <a:lumOff val="50000"/>
              </a:srgbClr>
            </a:solidFill>
          </a:ln>
          <a:effectLst>
            <a:reflection blurRad="12700" stA="38000" endPos="28000" dist="5000" dir="5400000" sy="-100000" algn="bl" rotWithShape="0"/>
          </a:effectLst>
        </p:spPr>
      </p:pic>
      <p:sp>
        <p:nvSpPr>
          <p:cNvPr id="5" name="Rectangle 4"/>
          <p:cNvSpPr/>
          <p:nvPr/>
        </p:nvSpPr>
        <p:spPr>
          <a:xfrm>
            <a:off x="7460673" y="685800"/>
            <a:ext cx="4218708" cy="2062103"/>
          </a:xfrm>
          <a:prstGeom prst="rect">
            <a:avLst/>
          </a:prstGeom>
        </p:spPr>
        <p:txBody>
          <a:bodyPr wrap="square">
            <a:spAutoFit/>
          </a:bodyPr>
          <a:lstStyle/>
          <a:p>
            <a:pPr algn="r" rtl="1"/>
            <a:r>
              <a:rPr lang="ar-SA" sz="3200" b="1" dirty="0">
                <a:latin typeface="Traditional Arabic" pitchFamily="18" charset="-78"/>
                <a:cs typeface="Traditional Arabic" pitchFamily="18" charset="-78"/>
              </a:rPr>
              <a:t>من خلال شكل انتشار النقاط </a:t>
            </a:r>
            <a:r>
              <a:rPr lang="ar-SA" sz="3200" b="1" dirty="0" err="1">
                <a:latin typeface="Traditional Arabic" pitchFamily="18" charset="-78"/>
                <a:cs typeface="Traditional Arabic" pitchFamily="18" charset="-78"/>
              </a:rPr>
              <a:t>یمكن</a:t>
            </a:r>
            <a:r>
              <a:rPr lang="ar-SA" sz="3200" b="1" dirty="0">
                <a:latin typeface="Traditional Arabic" pitchFamily="18" charset="-78"/>
                <a:cs typeface="Traditional Arabic" pitchFamily="18" charset="-78"/>
              </a:rPr>
              <a:t> </a:t>
            </a:r>
            <a:r>
              <a:rPr lang="ar-SA" sz="3200" b="1" dirty="0" err="1">
                <a:latin typeface="Traditional Arabic" pitchFamily="18" charset="-78"/>
                <a:cs typeface="Traditional Arabic" pitchFamily="18" charset="-78"/>
              </a:rPr>
              <a:t>تكوین</a:t>
            </a:r>
            <a:r>
              <a:rPr lang="ar-SA" sz="3200" b="1" dirty="0">
                <a:latin typeface="Traditional Arabic" pitchFamily="18" charset="-78"/>
                <a:cs typeface="Traditional Arabic" pitchFamily="18" charset="-78"/>
              </a:rPr>
              <a:t> فكرة واضحة عن واحدة من ثلاث حالات تحكم العلاقة </a:t>
            </a:r>
            <a:r>
              <a:rPr lang="ar-SA" sz="3200" b="1" dirty="0" err="1">
                <a:latin typeface="Traditional Arabic" pitchFamily="18" charset="-78"/>
                <a:cs typeface="Traditional Arabic" pitchFamily="18" charset="-78"/>
              </a:rPr>
              <a:t>بین</a:t>
            </a:r>
            <a:r>
              <a:rPr lang="ar-SA" sz="3200" b="1" dirty="0">
                <a:latin typeface="Traditional Arabic" pitchFamily="18" charset="-78"/>
                <a:cs typeface="Traditional Arabic" pitchFamily="18" charset="-78"/>
              </a:rPr>
              <a:t> </a:t>
            </a:r>
            <a:r>
              <a:rPr lang="ar-SA" sz="3200" b="1" dirty="0" err="1">
                <a:latin typeface="Traditional Arabic" pitchFamily="18" charset="-78"/>
                <a:cs typeface="Traditional Arabic" pitchFamily="18" charset="-78"/>
              </a:rPr>
              <a:t>المتغیرین</a:t>
            </a:r>
            <a:r>
              <a:rPr lang="ar-SA" sz="3200" b="1" dirty="0">
                <a:latin typeface="Traditional Arabic" pitchFamily="18" charset="-78"/>
                <a:cs typeface="Traditional Arabic" pitchFamily="18" charset="-78"/>
              </a:rPr>
              <a:t> وهي: </a:t>
            </a:r>
            <a:endParaRPr lang="fr-FR" sz="3200" b="1" dirty="0">
              <a:latin typeface="Traditional Arabic" pitchFamily="18" charset="-78"/>
              <a:cs typeface="Traditional Arabic" pitchFamily="18" charset="-78"/>
            </a:endParaRPr>
          </a:p>
        </p:txBody>
      </p:sp>
      <p:sp>
        <p:nvSpPr>
          <p:cNvPr id="6" name="Rectangle 5"/>
          <p:cNvSpPr/>
          <p:nvPr/>
        </p:nvSpPr>
        <p:spPr>
          <a:xfrm>
            <a:off x="7100454" y="2580847"/>
            <a:ext cx="4939145" cy="3046988"/>
          </a:xfrm>
          <a:prstGeom prst="rect">
            <a:avLst/>
          </a:prstGeom>
        </p:spPr>
        <p:txBody>
          <a:bodyPr wrap="square">
            <a:spAutoFit/>
          </a:bodyPr>
          <a:lstStyle/>
          <a:p>
            <a:pPr lvl="0" algn="r" defTabSz="914400" rtl="1" fontAlgn="base">
              <a:spcBef>
                <a:spcPct val="0"/>
              </a:spcBef>
              <a:spcAft>
                <a:spcPct val="0"/>
              </a:spcAft>
              <a:buFontTx/>
              <a:buChar char="•"/>
            </a:pPr>
            <a:r>
              <a:rPr lang="ar-SA" sz="3200" b="1" u="sng"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الحالة الأولى</a:t>
            </a:r>
            <a:r>
              <a:rPr lang="fr-FR"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 : </a:t>
            </a:r>
            <a:r>
              <a:rPr lang="ar-SA"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وجود ارتباط موجب </a:t>
            </a:r>
            <a:r>
              <a:rPr lang="ar-SA" sz="3200" b="1" cap="all" dirty="0" err="1">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بین</a:t>
            </a:r>
            <a:r>
              <a:rPr lang="ar-SA"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 </a:t>
            </a:r>
            <a:r>
              <a:rPr lang="ar-SA" sz="3200" b="1" cap="all" dirty="0" err="1">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المتغیرین</a:t>
            </a:r>
            <a:endParaRPr lang="fr-FR"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cs typeface="Traditional Arabic" pitchFamily="18" charset="-78"/>
            </a:endParaRPr>
          </a:p>
          <a:p>
            <a:pPr lvl="0" algn="r" defTabSz="914400" rtl="1" eaLnBrk="0" fontAlgn="base" hangingPunct="0">
              <a:spcBef>
                <a:spcPct val="0"/>
              </a:spcBef>
              <a:spcAft>
                <a:spcPct val="0"/>
              </a:spcAft>
              <a:buFontTx/>
              <a:buChar char="•"/>
            </a:pPr>
            <a:r>
              <a:rPr lang="ar-SA" sz="3200" b="1" u="sng"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الحالة </a:t>
            </a:r>
            <a:r>
              <a:rPr lang="ar-SA" sz="3200" b="1" u="sng" cap="all" dirty="0" err="1">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الثانیة</a:t>
            </a:r>
            <a:r>
              <a:rPr lang="fr-FR"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 : </a:t>
            </a:r>
            <a:r>
              <a:rPr lang="ar-SA"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وجود ارتباط سالب </a:t>
            </a:r>
            <a:r>
              <a:rPr lang="ar-SA" sz="3200" b="1" cap="all" dirty="0" err="1">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بین</a:t>
            </a:r>
            <a:r>
              <a:rPr lang="ar-SA"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 </a:t>
            </a:r>
            <a:r>
              <a:rPr lang="ar-SA" sz="3200" b="1" cap="all" dirty="0" err="1">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التغیرین</a:t>
            </a:r>
            <a:endParaRPr lang="en-US" sz="3200" b="1" u="sng"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endParaRPr>
          </a:p>
          <a:p>
            <a:pPr lvl="0" algn="r" defTabSz="914400" rtl="1" eaLnBrk="0" fontAlgn="base" hangingPunct="0">
              <a:spcBef>
                <a:spcPct val="0"/>
              </a:spcBef>
              <a:spcAft>
                <a:spcPct val="0"/>
              </a:spcAft>
            </a:pPr>
            <a:r>
              <a:rPr lang="ar-SA" sz="3200" b="1" u="sng"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الحالة</a:t>
            </a:r>
            <a:r>
              <a:rPr lang="fr-FR" sz="3200" b="1" u="sng"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 </a:t>
            </a:r>
            <a:r>
              <a:rPr lang="ar-SA" sz="3200" b="1" u="sng"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الثالثة</a:t>
            </a:r>
            <a:r>
              <a:rPr lang="fr-FR"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 : </a:t>
            </a:r>
            <a:r>
              <a:rPr lang="ar-SA"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عدم</a:t>
            </a:r>
            <a:r>
              <a:rPr lang="fr-FR"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 </a:t>
            </a:r>
            <a:r>
              <a:rPr lang="ar-SA"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وجود</a:t>
            </a:r>
            <a:r>
              <a:rPr lang="fr-FR"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 </a:t>
            </a:r>
            <a:r>
              <a:rPr lang="ar-SA"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علاقة</a:t>
            </a:r>
            <a:r>
              <a:rPr lang="fr-FR"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 </a:t>
            </a:r>
            <a:r>
              <a:rPr lang="ar-SA"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ارتباط</a:t>
            </a:r>
            <a:r>
              <a:rPr lang="fr-FR"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 </a:t>
            </a:r>
            <a:r>
              <a:rPr lang="ar-SA" sz="3200" b="1" cap="all" dirty="0" err="1">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بین</a:t>
            </a:r>
            <a:r>
              <a:rPr lang="fr-FR" sz="32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 </a:t>
            </a:r>
            <a:r>
              <a:rPr lang="ar-SA" sz="3200" b="1" cap="all" dirty="0" err="1">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ea typeface="Times New Roman" pitchFamily="18" charset="0"/>
                <a:cs typeface="Traditional Arabic" pitchFamily="18" charset="-78"/>
              </a:rPr>
              <a:t>المتغیرین</a:t>
            </a:r>
            <a:r>
              <a:rPr lang="fr-FR" sz="2800" b="1"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aditional Arabic" pitchFamily="18" charset="-78"/>
                <a:cs typeface="Traditional Arabic" pitchFamily="18" charset="-78"/>
              </a:rPr>
              <a:t> </a:t>
            </a:r>
          </a:p>
        </p:txBody>
      </p:sp>
    </p:spTree>
    <p:extLst>
      <p:ext uri="{BB962C8B-B14F-4D97-AF65-F5344CB8AC3E}">
        <p14:creationId xmlns:p14="http://schemas.microsoft.com/office/powerpoint/2010/main" val="2705293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350691" y="1696944"/>
            <a:ext cx="7312000" cy="1526400"/>
          </a:xfrm>
        </p:spPr>
        <p:txBody>
          <a:bodyPr/>
          <a:lstStyle/>
          <a:p>
            <a:r>
              <a:rPr lang="ar-SA" sz="4000" b="1" dirty="0">
                <a:solidFill>
                  <a:schemeClr val="tx1"/>
                </a:solidFill>
                <a:latin typeface="Sakkal Majalla" pitchFamily="2" charset="-78"/>
                <a:ea typeface="Calibri" pitchFamily="34" charset="0"/>
                <a:cs typeface="Sakkal Majalla" pitchFamily="2" charset="-78"/>
                <a:sym typeface="Arial"/>
              </a:rPr>
              <a:t>إن التزام المؤسسات بتطبيق الجودة ومفاهيمها وممارساتها عبر استخدام مختلف أساليب وأدوات إدارة الجودة الشاملة يؤدي بها إلى تحسين سير وظائفها وعملياتها، كما يؤدي إلى تحسين قراراتها ويجنبها الوقوع في </a:t>
            </a:r>
            <a:r>
              <a:rPr lang="ar-SA" sz="4000" b="1" dirty="0" smtClean="0">
                <a:solidFill>
                  <a:schemeClr val="tx1"/>
                </a:solidFill>
                <a:latin typeface="Sakkal Majalla" pitchFamily="2" charset="-78"/>
                <a:ea typeface="Calibri" pitchFamily="34" charset="0"/>
                <a:cs typeface="Sakkal Majalla" pitchFamily="2" charset="-78"/>
                <a:sym typeface="Arial"/>
              </a:rPr>
              <a:t>الخطأ</a:t>
            </a:r>
            <a:r>
              <a:rPr lang="ar-DZ" sz="4000" b="1" dirty="0" smtClean="0">
                <a:solidFill>
                  <a:schemeClr val="tx1"/>
                </a:solidFill>
                <a:latin typeface="Sakkal Majalla" pitchFamily="2" charset="-78"/>
                <a:ea typeface="Calibri" pitchFamily="34" charset="0"/>
                <a:cs typeface="Sakkal Majalla" pitchFamily="2" charset="-78"/>
                <a:sym typeface="Arial"/>
              </a:rPr>
              <a:t>.</a:t>
            </a:r>
            <a:endParaRPr lang="fr-FR" sz="4800" dirty="0">
              <a:solidFill>
                <a:schemeClr val="tx1"/>
              </a:solidFill>
            </a:endParaRPr>
          </a:p>
        </p:txBody>
      </p:sp>
    </p:spTree>
    <p:extLst>
      <p:ext uri="{BB962C8B-B14F-4D97-AF65-F5344CB8AC3E}">
        <p14:creationId xmlns:p14="http://schemas.microsoft.com/office/powerpoint/2010/main" val="415389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72836" y="665018"/>
            <a:ext cx="10287000" cy="5631873"/>
          </a:xfrm>
        </p:spPr>
        <p:txBody>
          <a:bodyPr/>
          <a:lstStyle/>
          <a:p>
            <a:pPr algn="r" rtl="1"/>
            <a:r>
              <a:rPr lang="ar-DZ" smtClean="0"/>
              <a:t> ويعتبر العصف الذهني والتفكير الإبداعي بمنزلة التطبيق العملي لمفهوم العمل الجماعي في المنظمات، حيث يتم تنظيم جلسات حوار ومشاركة حرة طوعية من قبل المشاركين في تقديم الأفكار التي يعتمد كل فرد منهم انها تحسين للجودة.</a:t>
            </a:r>
          </a:p>
          <a:p>
            <a:pPr marL="584200" indent="-457200" algn="r" rtl="1">
              <a:buFont typeface="Wingdings" panose="05000000000000000000" pitchFamily="2" charset="2"/>
              <a:buChar char="ü"/>
            </a:pPr>
            <a:r>
              <a:rPr lang="ar-DZ" smtClean="0">
                <a:solidFill>
                  <a:srgbClr val="00B0F0"/>
                </a:solidFill>
              </a:rPr>
              <a:t>المقارنة المرجعية: </a:t>
            </a:r>
            <a:r>
              <a:rPr lang="ar-DZ" smtClean="0">
                <a:solidFill>
                  <a:schemeClr val="tx1"/>
                </a:solidFill>
              </a:rPr>
              <a:t>هي عملية تجديدية، وتكون مبنية على تحليل سريع لافضل ترتيب للعناصر الفعالة ذات الكفاءة، وتشمل على المقارنة داخل المنظمةاو الأنشطة داخل المنظمة ومايشابهها في منظمات منافسة، تتبنى ما ثبت نجاحه ويوفر الكثير من المال والجهد لانجاز التحسينات الأكثر إنتاجية باقل تكلفة ضمن الموارد المتاحة</a:t>
            </a:r>
          </a:p>
          <a:p>
            <a:pPr marL="127000" indent="0" algn="r" rtl="1"/>
            <a:r>
              <a:rPr lang="ar-DZ" smtClean="0">
                <a:solidFill>
                  <a:schemeClr val="tx1"/>
                </a:solidFill>
              </a:rPr>
              <a:t>تعتمد هذه الطريقة كاداة هامة للتحسين المستمر وتطوير الجودة في المنظمة، وهي من أصول يابانية ، وتتلخص في اجراء عمليات المقارنة سواء مقارنة </a:t>
            </a:r>
            <a:endParaRPr lang="ar-DZ">
              <a:solidFill>
                <a:schemeClr val="tx1"/>
              </a:solidFill>
            </a:endParaRPr>
          </a:p>
        </p:txBody>
      </p:sp>
    </p:spTree>
    <p:extLst>
      <p:ext uri="{BB962C8B-B14F-4D97-AF65-F5344CB8AC3E}">
        <p14:creationId xmlns:p14="http://schemas.microsoft.com/office/powerpoint/2010/main" val="128193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89709" y="561109"/>
            <a:ext cx="10390909" cy="5673437"/>
          </a:xfrm>
          <a:ln>
            <a:solidFill>
              <a:schemeClr val="tx1">
                <a:lumMod val="50000"/>
                <a:lumOff val="50000"/>
              </a:schemeClr>
            </a:solidFill>
          </a:ln>
        </p:spPr>
        <p:txBody>
          <a:bodyPr/>
          <a:lstStyle/>
          <a:p>
            <a:pPr algn="r" rtl="1"/>
            <a:r>
              <a:rPr lang="ar-DZ">
                <a:solidFill>
                  <a:srgbClr val="FF0066"/>
                </a:solidFill>
              </a:rPr>
              <a:t>مقارنة مرجعية داخلية </a:t>
            </a:r>
            <a:r>
              <a:rPr lang="ar-DZ" smtClean="0"/>
              <a:t>التي تتم بين فروع المنظمة نفسها، و </a:t>
            </a:r>
            <a:r>
              <a:rPr lang="ar-DZ" smtClean="0">
                <a:solidFill>
                  <a:srgbClr val="FF0066"/>
                </a:solidFill>
              </a:rPr>
              <a:t>مقارنة مرجعية تنافسية </a:t>
            </a:r>
            <a:r>
              <a:rPr lang="ar-DZ" smtClean="0">
                <a:solidFill>
                  <a:schemeClr val="tx1"/>
                </a:solidFill>
              </a:rPr>
              <a:t>وذلك من خلال مقارنة المؤسسة بمنافسيها</a:t>
            </a:r>
            <a:r>
              <a:rPr lang="ar-DZ" smtClean="0">
                <a:solidFill>
                  <a:srgbClr val="FF0066"/>
                </a:solidFill>
              </a:rPr>
              <a:t>،ومقارنة مرجعية وظيفية </a:t>
            </a:r>
            <a:r>
              <a:rPr lang="ar-DZ" smtClean="0">
                <a:solidFill>
                  <a:schemeClr val="tx1"/>
                </a:solidFill>
              </a:rPr>
              <a:t>والتي تعبر عن المقارنة بين الوظائف بغض النظر الى القطاع المنتمية له</a:t>
            </a:r>
          </a:p>
          <a:p>
            <a:pPr marL="127000" indent="0" algn="r" rtl="1"/>
            <a:r>
              <a:rPr lang="ar-DZ">
                <a:solidFill>
                  <a:schemeClr val="tx1"/>
                </a:solidFill>
              </a:rPr>
              <a:t> </a:t>
            </a:r>
            <a:r>
              <a:rPr lang="ar-DZ" smtClean="0">
                <a:solidFill>
                  <a:schemeClr val="tx1"/>
                </a:solidFill>
              </a:rPr>
              <a:t>      </a:t>
            </a:r>
            <a:r>
              <a:rPr lang="ar-DZ">
                <a:solidFill>
                  <a:srgbClr val="00B050"/>
                </a:solidFill>
              </a:rPr>
              <a:t>*خطوات اجراء المقارنة المرجعية</a:t>
            </a:r>
            <a:r>
              <a:rPr lang="ar-DZ" smtClean="0">
                <a:solidFill>
                  <a:srgbClr val="00B050"/>
                </a:solidFill>
              </a:rPr>
              <a:t>:</a:t>
            </a:r>
          </a:p>
          <a:p>
            <a:pPr marL="127000" indent="0" algn="r" rtl="1"/>
            <a:r>
              <a:rPr lang="ar-DZ" smtClean="0">
                <a:solidFill>
                  <a:schemeClr val="tx1"/>
                </a:solidFill>
              </a:rPr>
              <a:t>تتم المقارنة المرجعية عبر خطوات هامة ومرتبة كالتالي:</a:t>
            </a:r>
          </a:p>
          <a:p>
            <a:pPr marL="127000" indent="0" algn="r" rtl="1"/>
            <a:r>
              <a:rPr lang="ar-DZ" smtClean="0">
                <a:solidFill>
                  <a:schemeClr val="tx1"/>
                </a:solidFill>
              </a:rPr>
              <a:t>1-اختيار موضوع المقارنة :كمعدل العائد على الاستثمار، المسؤولية الاجتماعية...</a:t>
            </a:r>
          </a:p>
          <a:p>
            <a:pPr marL="127000" indent="0" algn="r" rtl="1"/>
            <a:r>
              <a:rPr lang="ar-DZ" smtClean="0">
                <a:solidFill>
                  <a:schemeClr val="tx1"/>
                </a:solidFill>
              </a:rPr>
              <a:t>2-إقرار نطاق المقارنة:تكون داخل الصناعة او خارجها، محلية او خارجية</a:t>
            </a:r>
          </a:p>
          <a:p>
            <a:pPr marL="127000" indent="0" algn="r" rtl="1"/>
            <a:r>
              <a:rPr lang="ar-DZ" smtClean="0">
                <a:solidFill>
                  <a:schemeClr val="tx1"/>
                </a:solidFill>
              </a:rPr>
              <a:t>3- تكوين فريق عمل لاداء المهمة ويراعي التمثيل الأكبر لاعضاء الفريق</a:t>
            </a:r>
          </a:p>
          <a:p>
            <a:pPr marL="127000" indent="0" algn="r" rtl="1"/>
            <a:r>
              <a:rPr lang="ar-DZ" smtClean="0">
                <a:solidFill>
                  <a:schemeClr val="tx1"/>
                </a:solidFill>
              </a:rPr>
              <a:t>4-جمع المعلومات الضرورية ودراستها وتحليلها</a:t>
            </a:r>
          </a:p>
          <a:p>
            <a:pPr marL="127000" indent="0" algn="r" rtl="1"/>
            <a:r>
              <a:rPr lang="ar-DZ" smtClean="0">
                <a:solidFill>
                  <a:schemeClr val="tx1"/>
                </a:solidFill>
              </a:rPr>
              <a:t>5-إقرار نقاط الضعف والقوة لدى المنظمات الأخرى الداخلة ضمن نطاق المقارنة</a:t>
            </a:r>
            <a:endParaRPr lang="fr-FR">
              <a:solidFill>
                <a:schemeClr val="tx1"/>
              </a:solidFill>
            </a:endParaRPr>
          </a:p>
        </p:txBody>
      </p:sp>
    </p:spTree>
    <p:extLst>
      <p:ext uri="{BB962C8B-B14F-4D97-AF65-F5344CB8AC3E}">
        <p14:creationId xmlns:p14="http://schemas.microsoft.com/office/powerpoint/2010/main" val="88156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10490" y="685799"/>
            <a:ext cx="10536382" cy="2475199"/>
          </a:xfrm>
        </p:spPr>
        <p:txBody>
          <a:bodyPr/>
          <a:lstStyle/>
          <a:p>
            <a:pPr algn="r"/>
            <a:r>
              <a:rPr lang="ar-DZ" sz="3200" smtClean="0"/>
              <a:t>6- وضع خطة عمل لاجراء التحسينات الضرورية بغية تحسين الأداء والجودة</a:t>
            </a:r>
          </a:p>
          <a:p>
            <a:pPr algn="r" rtl="1"/>
            <a:r>
              <a:rPr lang="ar-DZ" sz="3200" smtClean="0"/>
              <a:t>7-تنفيذ خطة العمل ومتابعتها </a:t>
            </a:r>
          </a:p>
          <a:p>
            <a:pPr marL="584200" indent="-457200" algn="r" rtl="1">
              <a:buFont typeface="Arial" panose="020B0604020202020204" pitchFamily="34" charset="0"/>
              <a:buChar char="•"/>
            </a:pPr>
            <a:r>
              <a:rPr lang="ar-DZ" sz="3200" smtClean="0"/>
              <a:t>قد تتردد بعض المنظمات في الإفصاح عن المعلومات المتعلقة بها باعتبارها من اسرار عملها، وهنا يقع على عاتق الإدارة مسؤولية التغلب على هذه الصعوبات وبذل الجهود لتحصيل المعلومات اللازمة من خلال عدة وسائل من بينها أسلوب الكايزن.</a:t>
            </a:r>
          </a:p>
          <a:p>
            <a:pPr marL="584200" indent="-457200" algn="r" rtl="1">
              <a:buFont typeface="Wingdings" panose="05000000000000000000" pitchFamily="2" charset="2"/>
              <a:buChar char="v"/>
            </a:pPr>
            <a:r>
              <a:rPr lang="ar-DZ" sz="3200" smtClean="0">
                <a:solidFill>
                  <a:srgbClr val="00B0F0"/>
                </a:solidFill>
              </a:rPr>
              <a:t>أسلوب الكايزن </a:t>
            </a:r>
            <a:r>
              <a:rPr lang="fr-FR" sz="3200" smtClean="0">
                <a:solidFill>
                  <a:srgbClr val="00B0F0"/>
                </a:solidFill>
              </a:rPr>
              <a:t>KAIZEN </a:t>
            </a:r>
          </a:p>
          <a:p>
            <a:pPr marL="127000" indent="0" algn="r" rtl="1"/>
            <a:r>
              <a:rPr lang="fr-FR" sz="3200" smtClean="0">
                <a:solidFill>
                  <a:srgbClr val="FFC000"/>
                </a:solidFill>
              </a:rPr>
              <a:t>Kai</a:t>
            </a:r>
            <a:r>
              <a:rPr lang="ar-DZ" sz="3200" smtClean="0">
                <a:solidFill>
                  <a:srgbClr val="FFC000"/>
                </a:solidFill>
              </a:rPr>
              <a:t> التغيير                                </a:t>
            </a:r>
            <a:r>
              <a:rPr lang="fr-FR" sz="3200" smtClean="0">
                <a:solidFill>
                  <a:srgbClr val="FFC000"/>
                </a:solidFill>
              </a:rPr>
              <a:t> </a:t>
            </a:r>
            <a:r>
              <a:rPr lang="ar-DZ" sz="3200" smtClean="0">
                <a:solidFill>
                  <a:srgbClr val="FFC000"/>
                </a:solidFill>
              </a:rPr>
              <a:t>الجيد</a:t>
            </a:r>
            <a:r>
              <a:rPr lang="fr-FR" sz="3200" smtClean="0">
                <a:solidFill>
                  <a:srgbClr val="FFC000"/>
                </a:solidFill>
              </a:rPr>
              <a:t>Zen</a:t>
            </a:r>
            <a:endParaRPr lang="ar-DZ" sz="3200" smtClean="0">
              <a:solidFill>
                <a:srgbClr val="FFC000"/>
              </a:solidFill>
            </a:endParaRPr>
          </a:p>
          <a:p>
            <a:pPr marL="127000" indent="0" algn="r" rtl="1"/>
            <a:r>
              <a:rPr lang="ar-DZ" sz="3200">
                <a:solidFill>
                  <a:srgbClr val="FFC000"/>
                </a:solidFill>
              </a:rPr>
              <a:t> </a:t>
            </a:r>
            <a:r>
              <a:rPr lang="ar-DZ" sz="3200" smtClean="0">
                <a:solidFill>
                  <a:schemeClr val="tx1"/>
                </a:solidFill>
              </a:rPr>
              <a:t> ويشمل هذا التغيير او التحسين عمليات المنظمة وافرادها، حيث تتلخص هذه الطريقة في اجراء التحسينات المستمرة في كل المجالات وفي جميع الأوقات ومن العناصر التي يجري التركيز عليها وفقا لهذه الطريقة والتي تتفاعل مع بعضها في المنظمة:</a:t>
            </a:r>
            <a:endParaRPr lang="fr-FR" sz="3200">
              <a:solidFill>
                <a:srgbClr val="FFC000"/>
              </a:solidFill>
            </a:endParaRPr>
          </a:p>
        </p:txBody>
      </p:sp>
    </p:spTree>
    <p:extLst>
      <p:ext uri="{BB962C8B-B14F-4D97-AF65-F5344CB8AC3E}">
        <p14:creationId xmlns:p14="http://schemas.microsoft.com/office/powerpoint/2010/main" val="413048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18309" y="665018"/>
            <a:ext cx="9933709" cy="5548746"/>
          </a:xfrm>
        </p:spPr>
        <p:txBody>
          <a:bodyPr/>
          <a:lstStyle/>
          <a:p>
            <a:pPr marL="584200" indent="-457200" algn="r" rtl="1">
              <a:buFont typeface="Wingdings" panose="05000000000000000000" pitchFamily="2" charset="2"/>
              <a:buChar char="§"/>
            </a:pPr>
            <a:r>
              <a:rPr lang="ar-DZ" dirty="0" smtClean="0"/>
              <a:t>التركيز على العميل</a:t>
            </a:r>
          </a:p>
          <a:p>
            <a:pPr marL="584200" indent="-457200" algn="r" rtl="1">
              <a:buFont typeface="Wingdings" panose="05000000000000000000" pitchFamily="2" charset="2"/>
              <a:buChar char="§"/>
            </a:pPr>
            <a:r>
              <a:rPr lang="ar-DZ" dirty="0" smtClean="0"/>
              <a:t>روح التعاون وعمل الفريق</a:t>
            </a:r>
          </a:p>
          <a:p>
            <a:pPr marL="584200" indent="-457200" algn="r" rtl="1">
              <a:buFont typeface="Wingdings" panose="05000000000000000000" pitchFamily="2" charset="2"/>
              <a:buChar char="§"/>
            </a:pPr>
            <a:r>
              <a:rPr lang="ar-DZ" dirty="0" smtClean="0"/>
              <a:t>إدارة الوقت ( التوقيت المطلوب)</a:t>
            </a:r>
          </a:p>
          <a:p>
            <a:pPr marL="584200" indent="-457200" algn="r" rtl="1">
              <a:buFont typeface="Wingdings" panose="05000000000000000000" pitchFamily="2" charset="2"/>
              <a:buChar char="§"/>
            </a:pPr>
            <a:r>
              <a:rPr lang="ar-DZ" dirty="0" smtClean="0"/>
              <a:t>حلقات الجودة</a:t>
            </a:r>
          </a:p>
          <a:p>
            <a:pPr marL="584200" indent="-457200" algn="r" rtl="1">
              <a:buFont typeface="Wingdings" panose="05000000000000000000" pitchFamily="2" charset="2"/>
              <a:buChar char="§"/>
            </a:pPr>
            <a:r>
              <a:rPr lang="ar-DZ" dirty="0" smtClean="0"/>
              <a:t>علاقات الإدارة مع العاملين</a:t>
            </a:r>
          </a:p>
          <a:p>
            <a:pPr marL="584200" indent="-457200" algn="r" rtl="1">
              <a:buFont typeface="Wingdings" panose="05000000000000000000" pitchFamily="2" charset="2"/>
              <a:buChar char="§"/>
            </a:pPr>
            <a:r>
              <a:rPr lang="ar-DZ" dirty="0" smtClean="0"/>
              <a:t>استخدام التكنولوجيا في العمل</a:t>
            </a:r>
          </a:p>
          <a:p>
            <a:pPr marL="127000" indent="0" algn="r" rtl="1"/>
            <a:r>
              <a:rPr lang="ar-DZ" dirty="0"/>
              <a:t> </a:t>
            </a:r>
            <a:r>
              <a:rPr lang="ar-DZ" dirty="0" smtClean="0"/>
              <a:t> * لتطبيق طريقة </a:t>
            </a:r>
            <a:r>
              <a:rPr lang="ar-DZ" dirty="0" err="1" smtClean="0"/>
              <a:t>كايزنتيم</a:t>
            </a:r>
            <a:r>
              <a:rPr lang="ar-DZ" dirty="0" smtClean="0"/>
              <a:t> (</a:t>
            </a:r>
            <a:r>
              <a:rPr lang="fr-FR" dirty="0" err="1" smtClean="0"/>
              <a:t>kaizen</a:t>
            </a:r>
            <a:r>
              <a:rPr lang="fr-FR" dirty="0" smtClean="0"/>
              <a:t> team</a:t>
            </a:r>
            <a:r>
              <a:rPr lang="ar-DZ" dirty="0" smtClean="0"/>
              <a:t>) استخدام المدخل الياباني المعروف بخطة </a:t>
            </a:r>
            <a:r>
              <a:rPr lang="ar-DZ" u="sng" dirty="0" smtClean="0"/>
              <a:t>الخمس خطوات </a:t>
            </a:r>
            <a:r>
              <a:rPr lang="ar-DZ" dirty="0" smtClean="0"/>
              <a:t>لتطبيق </a:t>
            </a:r>
            <a:r>
              <a:rPr lang="ar-DZ" dirty="0" err="1" smtClean="0"/>
              <a:t>كايزن</a:t>
            </a:r>
            <a:r>
              <a:rPr lang="ar-DZ" dirty="0" smtClean="0"/>
              <a:t> والذي يمكن تلخيصه في: </a:t>
            </a:r>
            <a:r>
              <a:rPr lang="ar-DZ" b="1" dirty="0" smtClean="0">
                <a:solidFill>
                  <a:srgbClr val="00B0F0"/>
                </a:solidFill>
              </a:rPr>
              <a:t>الفرز، الترتيب المنهجي، تنظيف مكان العمل، التعقيم الشامل، </a:t>
            </a:r>
            <a:r>
              <a:rPr lang="ar-DZ" b="1" dirty="0" err="1" smtClean="0">
                <a:solidFill>
                  <a:srgbClr val="00B0F0"/>
                </a:solidFill>
              </a:rPr>
              <a:t>الانظباط</a:t>
            </a:r>
            <a:r>
              <a:rPr lang="ar-DZ" b="1" dirty="0" smtClean="0">
                <a:solidFill>
                  <a:srgbClr val="00B0F0"/>
                </a:solidFill>
              </a:rPr>
              <a:t> الذاتي.</a:t>
            </a:r>
          </a:p>
        </p:txBody>
      </p:sp>
    </p:spTree>
    <p:extLst>
      <p:ext uri="{BB962C8B-B14F-4D97-AF65-F5344CB8AC3E}">
        <p14:creationId xmlns:p14="http://schemas.microsoft.com/office/powerpoint/2010/main" val="74768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5763" y="1159098"/>
            <a:ext cx="10947043" cy="5215944"/>
          </a:xfrm>
        </p:spPr>
        <p:txBody>
          <a:bodyPr/>
          <a:lstStyle/>
          <a:p>
            <a:pPr algn="r" rtl="1"/>
            <a:r>
              <a:rPr lang="ar-DZ" b="1" dirty="0" smtClean="0">
                <a:solidFill>
                  <a:srgbClr val="FF0000"/>
                </a:solidFill>
                <a:latin typeface="Lato"/>
              </a:rPr>
              <a:t>1- مخطط السبب و الاثر: </a:t>
            </a:r>
            <a:r>
              <a:rPr lang="ar-DZ" b="1" dirty="0" smtClean="0">
                <a:solidFill>
                  <a:schemeClr val="tx1"/>
                </a:solidFill>
                <a:latin typeface="Lato"/>
              </a:rPr>
              <a:t>ويستعمل لحصر كافة الأسباب المحتملة </a:t>
            </a:r>
            <a:r>
              <a:rPr lang="ar-DZ" b="1" dirty="0" err="1" smtClean="0">
                <a:solidFill>
                  <a:schemeClr val="tx1"/>
                </a:solidFill>
                <a:latin typeface="Lato"/>
              </a:rPr>
              <a:t>لاجل</a:t>
            </a:r>
            <a:r>
              <a:rPr lang="ar-DZ" b="1" dirty="0" smtClean="0">
                <a:solidFill>
                  <a:schemeClr val="tx1"/>
                </a:solidFill>
                <a:latin typeface="Lato"/>
              </a:rPr>
              <a:t> مشكلة معينة لإيجاد العلاقة بين الأثر و أسبابه،  او كما يطلق عليه مخطط شكل عظمة السمكة( لان المخطط يشبه الهيكل العظمي للسمكة)، او مخطط </a:t>
            </a:r>
            <a:r>
              <a:rPr lang="ar-DZ" b="1" dirty="0" err="1" smtClean="0">
                <a:solidFill>
                  <a:schemeClr val="tx1"/>
                </a:solidFill>
                <a:latin typeface="Lato"/>
              </a:rPr>
              <a:t>ايشيكاوا</a:t>
            </a:r>
            <a:r>
              <a:rPr lang="ar-DZ" b="1" dirty="0" smtClean="0">
                <a:solidFill>
                  <a:schemeClr val="tx1"/>
                </a:solidFill>
                <a:latin typeface="Lato"/>
              </a:rPr>
              <a:t> ( على حسب اسم مقترح المخطط </a:t>
            </a:r>
            <a:r>
              <a:rPr lang="ar-DZ" b="1" dirty="0" err="1" smtClean="0">
                <a:solidFill>
                  <a:schemeClr val="tx1"/>
                </a:solidFill>
                <a:latin typeface="Lato"/>
              </a:rPr>
              <a:t>كاورو</a:t>
            </a:r>
            <a:r>
              <a:rPr lang="ar-DZ" b="1" dirty="0" smtClean="0">
                <a:solidFill>
                  <a:schemeClr val="tx1"/>
                </a:solidFill>
                <a:latin typeface="Lato"/>
              </a:rPr>
              <a:t> </a:t>
            </a:r>
            <a:r>
              <a:rPr lang="ar-DZ" b="1" dirty="0" err="1" smtClean="0">
                <a:solidFill>
                  <a:schemeClr val="tx1"/>
                </a:solidFill>
                <a:latin typeface="Lato"/>
              </a:rPr>
              <a:t>ايشيكاوا</a:t>
            </a:r>
            <a:r>
              <a:rPr lang="ar-DZ" b="1" dirty="0" smtClean="0">
                <a:solidFill>
                  <a:schemeClr val="tx1"/>
                </a:solidFill>
                <a:latin typeface="Lato"/>
              </a:rPr>
              <a:t> في عام 1962). وهو ذلك المخطط الذي يربط بين الأسباب الفاعلة والاثار الناتجة في صورة رسم بسيط على شكل عظمة السمكة حيث يمثل الهيكل العظمي كل الأسباب المحتملة للتأثير اما الراس فيمثل النتيجة او الاثر( المشكلة). ويستخدم هذا الرسم لتحليل المشكلات ودراسة الأسباب المتعلقة بهذه المشكلات حيث يمثل العلاقة بين مشكلة ما والأسباب المحتملة لهذه المشكلة,</a:t>
            </a:r>
            <a:br>
              <a:rPr lang="ar-DZ" b="1" dirty="0" smtClean="0">
                <a:solidFill>
                  <a:schemeClr val="tx1"/>
                </a:solidFill>
                <a:latin typeface="Lato"/>
              </a:rPr>
            </a:br>
            <a:r>
              <a:rPr lang="ar-DZ" b="1" dirty="0">
                <a:solidFill>
                  <a:schemeClr val="tx1"/>
                </a:solidFill>
                <a:latin typeface="Lato"/>
              </a:rPr>
              <a:t> </a:t>
            </a:r>
            <a:r>
              <a:rPr lang="ar-DZ" b="1" dirty="0" smtClean="0">
                <a:solidFill>
                  <a:schemeClr val="tx1"/>
                </a:solidFill>
                <a:latin typeface="Lato"/>
              </a:rPr>
              <a:t>فيمكن البدء برسم مخطط هيكل السمكة بكتابة المشكلة (الأثر) على راس السمكة والتي لا بد من تحديدها بشكل جيد والتعبير عليها بشكل صحيح ليتم توضيحها لفريق العمل ذلك </a:t>
            </a:r>
            <a:r>
              <a:rPr lang="ar-DZ" b="1" dirty="0" err="1" smtClean="0">
                <a:solidFill>
                  <a:schemeClr val="tx1"/>
                </a:solidFill>
                <a:latin typeface="Lato"/>
              </a:rPr>
              <a:t>لمعرافة</a:t>
            </a:r>
            <a:r>
              <a:rPr lang="ar-DZ" b="1" dirty="0" smtClean="0">
                <a:solidFill>
                  <a:schemeClr val="tx1"/>
                </a:solidFill>
                <a:latin typeface="Lato"/>
              </a:rPr>
              <a:t> الأسباب المحتملة للمشكلة والتي يتم تدوينها على العظام المناسبة. ومن المهم ان </a:t>
            </a:r>
            <a:r>
              <a:rPr lang="ar-DZ" b="1" dirty="0" err="1" smtClean="0">
                <a:solidFill>
                  <a:schemeClr val="tx1"/>
                </a:solidFill>
                <a:latin typeface="Lato"/>
              </a:rPr>
              <a:t>يفوم</a:t>
            </a:r>
            <a:r>
              <a:rPr lang="ar-DZ" b="1" dirty="0" smtClean="0">
                <a:solidFill>
                  <a:schemeClr val="tx1"/>
                </a:solidFill>
                <a:latin typeface="Lato"/>
              </a:rPr>
              <a:t> فريق العمل بتدوين كل الأسباب التي يستطيعون التفكير فيها وبعدها يتم معرفة الأسباب الأكثر أهمية كما يتم تدوين الحلول. </a:t>
            </a:r>
            <a:endParaRPr lang="fr-FR" b="1" dirty="0">
              <a:solidFill>
                <a:schemeClr val="tx1"/>
              </a:solidFill>
              <a:latin typeface="Lato"/>
            </a:endParaRPr>
          </a:p>
        </p:txBody>
      </p:sp>
      <p:sp>
        <p:nvSpPr>
          <p:cNvPr id="3" name="Sous-titre 2"/>
          <p:cNvSpPr>
            <a:spLocks noGrp="1"/>
          </p:cNvSpPr>
          <p:nvPr>
            <p:ph type="subTitle" idx="1"/>
          </p:nvPr>
        </p:nvSpPr>
        <p:spPr>
          <a:xfrm>
            <a:off x="2660662" y="631803"/>
            <a:ext cx="7312000" cy="527295"/>
          </a:xfrm>
        </p:spPr>
        <p:txBody>
          <a:bodyPr/>
          <a:lstStyle/>
          <a:p>
            <a:r>
              <a:rPr lang="ar-DZ" sz="3600" b="1" dirty="0" smtClean="0">
                <a:solidFill>
                  <a:srgbClr val="00B050"/>
                </a:solidFill>
              </a:rPr>
              <a:t>2-أدوات الاحصائية لإدارة </a:t>
            </a:r>
            <a:r>
              <a:rPr lang="ar-DZ" sz="3600" b="1" dirty="0">
                <a:solidFill>
                  <a:srgbClr val="00B050"/>
                </a:solidFill>
              </a:rPr>
              <a:t>الجودة الشاملة</a:t>
            </a:r>
            <a:endParaRPr lang="fr-FR" dirty="0"/>
          </a:p>
        </p:txBody>
      </p:sp>
    </p:spTree>
    <p:extLst>
      <p:ext uri="{BB962C8B-B14F-4D97-AF65-F5344CB8AC3E}">
        <p14:creationId xmlns:p14="http://schemas.microsoft.com/office/powerpoint/2010/main" val="219117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14400" y="656823"/>
            <a:ext cx="10354614" cy="5512158"/>
          </a:xfrm>
        </p:spPr>
        <p:txBody>
          <a:bodyPr/>
          <a:lstStyle/>
          <a:p>
            <a:pPr algn="r" rtl="1"/>
            <a:r>
              <a:rPr lang="ar-DZ" dirty="0" smtClean="0"/>
              <a:t>تشمل الأسباب كل العناصر المرتبطة بالمواد، المعدات، الأساليب و الطرق، اليد العاملة، البيئة والقياس.</a:t>
            </a:r>
          </a:p>
          <a:p>
            <a:pPr marL="584200" indent="-457200" algn="r" rtl="1">
              <a:buFont typeface="Wingdings" panose="05000000000000000000" pitchFamily="2" charset="2"/>
              <a:buChar char="v"/>
            </a:pPr>
            <a:r>
              <a:rPr lang="ar-DZ" b="1" dirty="0" smtClean="0"/>
              <a:t>المواد: </a:t>
            </a:r>
            <a:r>
              <a:rPr lang="ar-DZ" dirty="0" smtClean="0"/>
              <a:t>المواد المستخدمة (مدخلات العملية)</a:t>
            </a:r>
          </a:p>
          <a:p>
            <a:pPr marL="584200" indent="-457200" algn="r" rtl="1">
              <a:buFont typeface="Wingdings" panose="05000000000000000000" pitchFamily="2" charset="2"/>
              <a:buChar char="v"/>
            </a:pPr>
            <a:r>
              <a:rPr lang="ar-DZ" b="1" dirty="0" smtClean="0"/>
              <a:t>المعدات والتسهيلات الفنية: </a:t>
            </a:r>
            <a:r>
              <a:rPr lang="ar-DZ" dirty="0" smtClean="0"/>
              <a:t>اختيار المعدات المناسبة، نظام ودوريات الصيانة، الآلات ،أجهزة الحاسوب والبرمجيات والتكنولوجيا</a:t>
            </a:r>
          </a:p>
          <a:p>
            <a:pPr marL="584200" indent="-457200" algn="r" rtl="1">
              <a:buFont typeface="Wingdings" panose="05000000000000000000" pitchFamily="2" charset="2"/>
              <a:buChar char="v"/>
            </a:pPr>
            <a:r>
              <a:rPr lang="ar-DZ" b="1" dirty="0" smtClean="0"/>
              <a:t>الطرق و الأساليب : </a:t>
            </a:r>
            <a:r>
              <a:rPr lang="ar-DZ" dirty="0" smtClean="0"/>
              <a:t>منطق العملية والبحث والتطوير (تخطيط العمليات- إجراءات العمل- نظام الفحص- أسلوب تحليل البيانات- طرق سحب العينات- تحديد معايير القبول والرفض.....</a:t>
            </a:r>
          </a:p>
          <a:p>
            <a:pPr marL="584200" indent="-457200" algn="r" rtl="1">
              <a:buFont typeface="Wingdings" panose="05000000000000000000" pitchFamily="2" charset="2"/>
              <a:buChar char="v"/>
            </a:pPr>
            <a:r>
              <a:rPr lang="ar-DZ" b="1" dirty="0" smtClean="0"/>
              <a:t>اليد العاملة: </a:t>
            </a:r>
            <a:r>
              <a:rPr lang="ar-DZ" dirty="0" smtClean="0"/>
              <a:t>عدد العاملين، خبرتهم، تدريبهم وزيادة مهاراتهم، نظام العمل.. التدخل البشري والجانب الإداري</a:t>
            </a:r>
          </a:p>
          <a:p>
            <a:pPr marL="584200" indent="-457200" algn="r" rtl="1">
              <a:buFont typeface="Wingdings" panose="05000000000000000000" pitchFamily="2" charset="2"/>
              <a:buChar char="v"/>
            </a:pPr>
            <a:r>
              <a:rPr lang="ar-DZ" b="1" dirty="0" smtClean="0"/>
              <a:t>البيئة: </a:t>
            </a:r>
            <a:r>
              <a:rPr lang="ar-DZ" dirty="0" smtClean="0"/>
              <a:t>الوسط ، تحديد المواقع</a:t>
            </a:r>
          </a:p>
          <a:p>
            <a:pPr marL="584200" indent="-457200" algn="r" rtl="1">
              <a:buFont typeface="Wingdings" panose="05000000000000000000" pitchFamily="2" charset="2"/>
              <a:buChar char="v"/>
            </a:pPr>
            <a:r>
              <a:rPr lang="ar-DZ" b="1" dirty="0" smtClean="0"/>
              <a:t>القياس: </a:t>
            </a:r>
            <a:r>
              <a:rPr lang="ar-DZ" dirty="0" smtClean="0"/>
              <a:t>اليات </a:t>
            </a:r>
            <a:r>
              <a:rPr lang="ar-DZ" dirty="0" err="1" smtClean="0"/>
              <a:t>وميكانيزمات</a:t>
            </a:r>
            <a:r>
              <a:rPr lang="ar-DZ" dirty="0" smtClean="0"/>
              <a:t> القياس</a:t>
            </a:r>
          </a:p>
        </p:txBody>
      </p:sp>
    </p:spTree>
    <p:extLst>
      <p:ext uri="{BB962C8B-B14F-4D97-AF65-F5344CB8AC3E}">
        <p14:creationId xmlns:p14="http://schemas.microsoft.com/office/powerpoint/2010/main" val="109884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1400" y="5381772"/>
            <a:ext cx="7315200" cy="458400"/>
          </a:xfrm>
        </p:spPr>
        <p:txBody>
          <a:bodyPr/>
          <a:lstStyle/>
          <a:p>
            <a:r>
              <a:rPr lang="ar-DZ"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مخطط </a:t>
            </a:r>
            <a:r>
              <a:rPr lang="ar-DZ" b="1" i="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كاورو</a:t>
            </a:r>
            <a:r>
              <a:rPr lang="ar-DZ"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DZ"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إيشيكاوا</a:t>
            </a:r>
            <a:r>
              <a:rPr lang="ar-DZ"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(هيكل السمكة أو مخطط السبب والنتيجة أو السبب و الأثر)</a:t>
            </a:r>
            <a:r>
              <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fr-FR" dirty="0"/>
          </a:p>
        </p:txBody>
      </p:sp>
      <p:sp>
        <p:nvSpPr>
          <p:cNvPr id="3" name="Sous-titre 2"/>
          <p:cNvSpPr>
            <a:spLocks noGrp="1"/>
          </p:cNvSpPr>
          <p:nvPr>
            <p:ph type="subTitle" idx="1"/>
          </p:nvPr>
        </p:nvSpPr>
        <p:spPr/>
        <p:txBody>
          <a:bodyPr/>
          <a:lstStyle/>
          <a:p>
            <a:endParaRPr lang="fr-FR" dirty="0"/>
          </a:p>
        </p:txBody>
      </p:sp>
      <p:pic>
        <p:nvPicPr>
          <p:cNvPr id="4" name="Image 3"/>
          <p:cNvPicPr/>
          <p:nvPr/>
        </p:nvPicPr>
        <p:blipFill>
          <a:blip r:embed="rId2"/>
          <a:srcRect/>
          <a:stretch>
            <a:fillRect/>
          </a:stretch>
        </p:blipFill>
        <p:spPr bwMode="auto">
          <a:xfrm>
            <a:off x="1287887" y="623455"/>
            <a:ext cx="10109916" cy="4592781"/>
          </a:xfrm>
          <a:prstGeom prst="roundRect">
            <a:avLst/>
          </a:prstGeom>
          <a:noFill/>
          <a:ln w="9525">
            <a:noFill/>
            <a:miter lim="800000"/>
            <a:headEnd/>
            <a:tailEnd/>
          </a:ln>
        </p:spPr>
      </p:pic>
    </p:spTree>
    <p:extLst>
      <p:ext uri="{BB962C8B-B14F-4D97-AF65-F5344CB8AC3E}">
        <p14:creationId xmlns:p14="http://schemas.microsoft.com/office/powerpoint/2010/main" val="499466448"/>
      </p:ext>
    </p:extLst>
  </p:cSld>
  <p:clrMapOvr>
    <a:masterClrMapping/>
  </p:clrMapOvr>
</p:sld>
</file>

<file path=ppt/theme/theme1.xml><?xml version="1.0" encoding="utf-8"?>
<a:theme xmlns:a="http://schemas.openxmlformats.org/drawingml/2006/main" name="Autobiographical Novel Thesis by Slidesgo">
  <a:themeElements>
    <a:clrScheme name="Simple Light">
      <a:dk1>
        <a:srgbClr val="000000"/>
      </a:dk1>
      <a:lt1>
        <a:srgbClr val="FFFFFF"/>
      </a:lt1>
      <a:dk2>
        <a:srgbClr val="595959"/>
      </a:dk2>
      <a:lt2>
        <a:srgbClr val="EEEEEE"/>
      </a:lt2>
      <a:accent1>
        <a:srgbClr val="7363B0"/>
      </a:accent1>
      <a:accent2>
        <a:srgbClr val="F8FAF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22550</TotalTime>
  <Words>1559</Words>
  <Application>Microsoft Office PowerPoint</Application>
  <PresentationFormat>Grand écran</PresentationFormat>
  <Paragraphs>81</Paragraphs>
  <Slides>22</Slides>
  <Notes>1</Notes>
  <HiddenSlides>0</HiddenSlides>
  <MMClips>0</MMClips>
  <ScaleCrop>false</ScaleCrop>
  <HeadingPairs>
    <vt:vector size="6" baseType="variant">
      <vt:variant>
        <vt:lpstr>Polices utilisées</vt:lpstr>
      </vt:variant>
      <vt:variant>
        <vt:i4>17</vt:i4>
      </vt:variant>
      <vt:variant>
        <vt:lpstr>Thème</vt:lpstr>
      </vt:variant>
      <vt:variant>
        <vt:i4>1</vt:i4>
      </vt:variant>
      <vt:variant>
        <vt:lpstr>Titres des diapositives</vt:lpstr>
      </vt:variant>
      <vt:variant>
        <vt:i4>22</vt:i4>
      </vt:variant>
    </vt:vector>
  </HeadingPairs>
  <TitlesOfParts>
    <vt:vector size="40" baseType="lpstr">
      <vt:lpstr>Adobe Heiti Std R</vt:lpstr>
      <vt:lpstr>Adobe نسخ Medium</vt:lpstr>
      <vt:lpstr>Arial</vt:lpstr>
      <vt:lpstr>Calibri</vt:lpstr>
      <vt:lpstr>Century Gothic</vt:lpstr>
      <vt:lpstr>Exo</vt:lpstr>
      <vt:lpstr>Francois One</vt:lpstr>
      <vt:lpstr>Lato</vt:lpstr>
      <vt:lpstr>Libre Baskerville</vt:lpstr>
      <vt:lpstr>Libre Franklin</vt:lpstr>
      <vt:lpstr>Open Sans</vt:lpstr>
      <vt:lpstr>Roboto</vt:lpstr>
      <vt:lpstr>Sakkal Majalla</vt:lpstr>
      <vt:lpstr>Times New Roman</vt:lpstr>
      <vt:lpstr>Traditional Arabic</vt:lpstr>
      <vt:lpstr>Wingdings</vt:lpstr>
      <vt:lpstr>ZCOOL XiaoWei</vt:lpstr>
      <vt:lpstr>Autobiographical Novel Thesis by Slidesgo</vt:lpstr>
      <vt:lpstr>Présentation PowerPoint</vt:lpstr>
      <vt:lpstr>انواع أدوات إدارة الجودة الشاملة  1-أدوات النوعية لادارة الجودة الشاملة</vt:lpstr>
      <vt:lpstr>Présentation PowerPoint</vt:lpstr>
      <vt:lpstr>Présentation PowerPoint</vt:lpstr>
      <vt:lpstr>Présentation PowerPoint</vt:lpstr>
      <vt:lpstr>Présentation PowerPoint</vt:lpstr>
      <vt:lpstr>1- مخطط السبب و الاثر: ويستعمل لحصر كافة الأسباب المحتملة لاجل مشكلة معينة لإيجاد العلاقة بين الأثر و أسبابه،  او كما يطلق عليه مخطط شكل عظمة السمكة( لان المخطط يشبه الهيكل العظمي للسمكة)، او مخطط ايشيكاوا ( على حسب اسم مقترح المخطط كاورو ايشيكاوا في عام 1962). وهو ذلك المخطط الذي يربط بين الأسباب الفاعلة والاثار الناتجة في صورة رسم بسيط على شكل عظمة السمكة حيث يمثل الهيكل العظمي كل الأسباب المحتملة للتأثير اما الراس فيمثل النتيجة او الاثر( المشكلة). ويستخدم هذا الرسم لتحليل المشكلات ودراسة الأسباب المتعلقة بهذه المشكلات حيث يمثل العلاقة بين مشكلة ما والأسباب المحتملة لهذه المشكلة,  فيمكن البدء برسم مخطط هيكل السمكة بكتابة المشكلة (الأثر) على راس السمكة والتي لا بد من تحديدها بشكل جيد والتعبير عليها بشكل صحيح ليتم توضيحها لفريق العمل ذلك لمعرافة الأسباب المحتملة للمشكلة والتي يتم تدوينها على العظام المناسبة. ومن المهم ان يفوم فريق العمل بتدوين كل الأسباب التي يستطيعون التفكير فيها وبعدها يتم معرفة الأسباب الأكثر أهمية كما يتم تدوين الحلول. </vt:lpstr>
      <vt:lpstr>Présentation PowerPoint</vt:lpstr>
      <vt:lpstr>مخطط كاورو إيشيكاوا (هيكل السمكة أو مخطط السبب والنتيجة أو السبب و الأثر) </vt:lpstr>
      <vt:lpstr>Présentation PowerPoint</vt:lpstr>
      <vt:lpstr>Présentation PowerPoint</vt:lpstr>
      <vt:lpstr>Présentation PowerPoint</vt:lpstr>
      <vt:lpstr>Présentation PowerPoint</vt:lpstr>
      <vt:lpstr>Présentation PowerPoint</vt:lpstr>
      <vt:lpstr> خرائـــــط المراقبـــــة </vt:lpstr>
      <vt:lpstr>Présentation PowerPoint</vt:lpstr>
      <vt:lpstr>Présentation PowerPoint</vt:lpstr>
      <vt:lpstr>Présentation PowerPoint</vt:lpstr>
      <vt:lpstr>Présentation PowerPoint</vt:lpstr>
      <vt:lpstr>Présentation PowerPoint</vt:lpstr>
      <vt:lpstr>مخططات الانتشار</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alaa benali</dc:creator>
  <cp:lastModifiedBy>MICRO</cp:lastModifiedBy>
  <cp:revision>244</cp:revision>
  <dcterms:created xsi:type="dcterms:W3CDTF">2018-11-06T08:10:50Z</dcterms:created>
  <dcterms:modified xsi:type="dcterms:W3CDTF">2024-04-14T08:00:04Z</dcterms:modified>
</cp:coreProperties>
</file>